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2"/>
    <p:restoredTop sz="94514"/>
  </p:normalViewPr>
  <p:slideViewPr>
    <p:cSldViewPr snapToGrid="0" snapToObjects="1">
      <p:cViewPr varScale="1">
        <p:scale>
          <a:sx n="87" d="100"/>
          <a:sy n="87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DA9A-416A-F146-994A-C9A8C511D882}" type="datetimeFigureOut">
              <a:rPr lang="es-ES_tradnl" smtClean="0"/>
              <a:t>12/12/17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001E-D682-2149-90AA-3FA32CC82F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693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DA9A-416A-F146-994A-C9A8C511D882}" type="datetimeFigureOut">
              <a:rPr lang="es-ES_tradnl" smtClean="0"/>
              <a:t>12/12/17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001E-D682-2149-90AA-3FA32CC82F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653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DA9A-416A-F146-994A-C9A8C511D882}" type="datetimeFigureOut">
              <a:rPr lang="es-ES_tradnl" smtClean="0"/>
              <a:t>12/12/17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001E-D682-2149-90AA-3FA32CC82F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671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DA9A-416A-F146-994A-C9A8C511D882}" type="datetimeFigureOut">
              <a:rPr lang="es-ES_tradnl" smtClean="0"/>
              <a:t>12/12/17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001E-D682-2149-90AA-3FA32CC82F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15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DA9A-416A-F146-994A-C9A8C511D882}" type="datetimeFigureOut">
              <a:rPr lang="es-ES_tradnl" smtClean="0"/>
              <a:t>12/12/17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001E-D682-2149-90AA-3FA32CC82F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719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DA9A-416A-F146-994A-C9A8C511D882}" type="datetimeFigureOut">
              <a:rPr lang="es-ES_tradnl" smtClean="0"/>
              <a:t>12/12/17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001E-D682-2149-90AA-3FA32CC82F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232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DA9A-416A-F146-994A-C9A8C511D882}" type="datetimeFigureOut">
              <a:rPr lang="es-ES_tradnl" smtClean="0"/>
              <a:t>12/12/17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001E-D682-2149-90AA-3FA32CC82F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009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DA9A-416A-F146-994A-C9A8C511D882}" type="datetimeFigureOut">
              <a:rPr lang="es-ES_tradnl" smtClean="0"/>
              <a:t>12/12/17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001E-D682-2149-90AA-3FA32CC82F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76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DA9A-416A-F146-994A-C9A8C511D882}" type="datetimeFigureOut">
              <a:rPr lang="es-ES_tradnl" smtClean="0"/>
              <a:t>12/12/17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001E-D682-2149-90AA-3FA32CC82F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58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DA9A-416A-F146-994A-C9A8C511D882}" type="datetimeFigureOut">
              <a:rPr lang="es-ES_tradnl" smtClean="0"/>
              <a:t>12/12/17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001E-D682-2149-90AA-3FA32CC82F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623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DA9A-416A-F146-994A-C9A8C511D882}" type="datetimeFigureOut">
              <a:rPr lang="es-ES_tradnl" smtClean="0"/>
              <a:t>12/12/17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001E-D682-2149-90AA-3FA32CC82F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056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DA9A-416A-F146-994A-C9A8C511D882}" type="datetimeFigureOut">
              <a:rPr lang="es-ES_tradnl" smtClean="0"/>
              <a:t>12/12/17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0001E-D682-2149-90AA-3FA32CC82F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88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925975"/>
            <a:ext cx="12192000" cy="59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138895" y="1111169"/>
            <a:ext cx="3692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smtClean="0"/>
              <a:t>FC INFLUENCE (LOGO)</a:t>
            </a:r>
            <a:endParaRPr lang="es-ES_tradnl" sz="2800" dirty="0"/>
          </a:p>
        </p:txBody>
      </p:sp>
      <p:sp>
        <p:nvSpPr>
          <p:cNvPr id="11" name="Triángulo 10"/>
          <p:cNvSpPr/>
          <p:nvPr/>
        </p:nvSpPr>
        <p:spPr>
          <a:xfrm rot="5400000">
            <a:off x="5010562" y="2595975"/>
            <a:ext cx="1525861" cy="1454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CuadroTexto 11"/>
          <p:cNvSpPr txBox="1"/>
          <p:nvPr/>
        </p:nvSpPr>
        <p:spPr>
          <a:xfrm>
            <a:off x="4345570" y="4406021"/>
            <a:ext cx="318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(Va video con casos de </a:t>
            </a:r>
            <a:r>
              <a:rPr lang="es-ES" dirty="0" smtClean="0"/>
              <a:t>éxito de </a:t>
            </a:r>
            <a:r>
              <a:rPr lang="es-ES" dirty="0" err="1" smtClean="0"/>
              <a:t>Influence</a:t>
            </a:r>
            <a:r>
              <a:rPr lang="es-ES" dirty="0" smtClean="0"/>
              <a:t>)</a:t>
            </a:r>
            <a:endParaRPr lang="es-ES_tradnl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950869" y="1211586"/>
            <a:ext cx="115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Inicio	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548400" y="1211586"/>
            <a:ext cx="115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nosotros	</a:t>
            </a:r>
            <a:endParaRPr lang="es-ES_tradn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480496" y="1198133"/>
            <a:ext cx="1645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metodologia</a:t>
            </a:r>
            <a:r>
              <a:rPr lang="es-ES_tradnl" dirty="0" smtClean="0"/>
              <a:t>	</a:t>
            </a:r>
            <a:endParaRPr lang="es-ES_tradnl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0663517" y="1211586"/>
            <a:ext cx="115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Contacto</a:t>
            </a:r>
          </a:p>
          <a:p>
            <a:endParaRPr lang="es-ES_tradnl" dirty="0"/>
          </a:p>
        </p:txBody>
      </p:sp>
      <p:sp>
        <p:nvSpPr>
          <p:cNvPr id="18" name="CuadroTexto 17"/>
          <p:cNvSpPr txBox="1"/>
          <p:nvPr/>
        </p:nvSpPr>
        <p:spPr>
          <a:xfrm>
            <a:off x="9840795" y="1211586"/>
            <a:ext cx="164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alcance	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913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925975"/>
            <a:ext cx="12192000" cy="59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CuadroTexto 1"/>
          <p:cNvSpPr txBox="1"/>
          <p:nvPr/>
        </p:nvSpPr>
        <p:spPr>
          <a:xfrm>
            <a:off x="5462361" y="2094192"/>
            <a:ext cx="54863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Somos la </a:t>
            </a:r>
            <a:r>
              <a:rPr lang="es-ES_tradnl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divisi</a:t>
            </a:r>
            <a:r>
              <a:rPr lang="es-E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ón</a:t>
            </a:r>
            <a:r>
              <a:rPr lang="es-E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de </a:t>
            </a:r>
            <a:r>
              <a:rPr lang="es-E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FerraezCo</a:t>
            </a:r>
            <a:r>
              <a:rPr lang="es-E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s-E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enfocada en el diseño y ejecución de estrategias de </a:t>
            </a:r>
            <a:r>
              <a:rPr lang="es-E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influence</a:t>
            </a:r>
            <a:r>
              <a:rPr lang="es-E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marketing en alianza con creadores de contenido de México y Latinoamérica. Alineamos el mensaje de cada campaña con las necesidades de nuestros socios comerciales. </a:t>
            </a:r>
            <a:endParaRPr lang="es-ES_tradnl" sz="2400" dirty="0">
              <a:solidFill>
                <a:schemeClr val="tx1">
                  <a:lumMod val="85000"/>
                  <a:lumOff val="15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7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946223"/>
            <a:ext cx="12192000" cy="59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ALIANZA</a:t>
            </a:r>
          </a:p>
          <a:p>
            <a:r>
              <a:rPr lang="es-ES_tradnl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IDENTIFICAR Y PROPONER CREADOR DE CONTENIDO CON EL QUE SE TRABAJAR</a:t>
            </a:r>
            <a:r>
              <a:rPr lang="es-E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Á. BUSCANDO LA MAYOR EMPATÍA CON LA MARCA.</a:t>
            </a:r>
          </a:p>
          <a:p>
            <a:r>
              <a:rPr lang="es-E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AUTENTICIDAD,  CALIDAD E IMPACTO EN SUS CONTENIDOS.</a:t>
            </a:r>
            <a:endParaRPr lang="es-ES_tradnl" sz="16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es-ES_tradnl" sz="20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83224" y="2891971"/>
            <a:ext cx="26315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ESTRATEGIA</a:t>
            </a:r>
          </a:p>
          <a:p>
            <a:r>
              <a:rPr lang="es-ES_tradnl" sz="2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DISEÑO Y</a:t>
            </a:r>
          </a:p>
          <a:p>
            <a:r>
              <a:rPr lang="es-ES_tradnl" sz="2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CONCEPTUALIZACI</a:t>
            </a:r>
            <a:r>
              <a:rPr lang="es-ES" sz="2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ÓN DE LA CAMPAÑA.</a:t>
            </a:r>
            <a:endParaRPr lang="es-ES_tradnl" sz="20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r>
              <a:rPr lang="es-ES_tradnl" sz="2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DEFINICI</a:t>
            </a:r>
            <a:r>
              <a:rPr lang="es-ES" sz="2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ÓN DE </a:t>
            </a:r>
            <a:r>
              <a:rPr lang="es-ES_tradnl" sz="2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CANALES DE COMUNICACI</a:t>
            </a:r>
            <a:r>
              <a:rPr lang="es-ES" sz="2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ÓN A UTILIZAR. ESTABLECEMOS TIMING Y </a:t>
            </a:r>
            <a:r>
              <a:rPr lang="es-ES_tradnl" sz="2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PLAN DE TRABAJO</a:t>
            </a:r>
            <a:endParaRPr lang="es-ES_tradnl" sz="20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76990" y="2891969"/>
            <a:ext cx="342899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ALIANZA</a:t>
            </a:r>
          </a:p>
          <a:p>
            <a:r>
              <a:rPr lang="es-ES_tradnl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IDENTIFICAMOS Y PROPONEMOS AL CREADOR DE CONTENIDO CON EL QUE SE TRABAJAR</a:t>
            </a:r>
            <a:r>
              <a:rPr lang="es-E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Á, BUSCANDO LA MAYOR EMPATÍA CON LA MARCA, AUTENTICIDAD,  CALIDAD E IMPACTO EN SUS CONTENIDOS.</a:t>
            </a:r>
            <a:endParaRPr lang="es-ES_tradnl" sz="16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es-ES_tradnl" sz="20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401822" y="2778390"/>
            <a:ext cx="30000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IMPLEMENTACIÓN</a:t>
            </a:r>
          </a:p>
          <a:p>
            <a:r>
              <a:rPr lang="es-ES" sz="24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GESTIÓN Y</a:t>
            </a:r>
          </a:p>
          <a:p>
            <a:r>
              <a:rPr lang="es-ES" sz="24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EJECUCIÓN DE LA</a:t>
            </a:r>
          </a:p>
          <a:p>
            <a:r>
              <a:rPr lang="es-ES" sz="24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CAMPAÑA, DANDO SEGUIMIENTO Y </a:t>
            </a:r>
          </a:p>
          <a:p>
            <a:r>
              <a:rPr lang="es-ES" sz="24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MONITOREO</a:t>
            </a:r>
          </a:p>
          <a:p>
            <a:endParaRPr lang="es-ES" sz="40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es-ES" sz="40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es-ES_tradnl" sz="32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es-ES_tradnl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9271737" y="2798832"/>
            <a:ext cx="36171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RESULTADOS</a:t>
            </a:r>
          </a:p>
          <a:p>
            <a:r>
              <a:rPr lang="es-ES" sz="24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s-ES" sz="2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REPORTE CUANTITATIVO Y CUALITATIVO DE LAS ACCIONES REALIZADAS. </a:t>
            </a:r>
          </a:p>
          <a:p>
            <a:r>
              <a:rPr lang="es-ES" sz="2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MEDIMOS EL REACH</a:t>
            </a:r>
            <a:r>
              <a:rPr lang="es-ES" sz="2000" dirty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s-ES" sz="2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Y </a:t>
            </a:r>
            <a:r>
              <a:rPr lang="es-ES" sz="2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ENGAGEMENT</a:t>
            </a:r>
            <a:endParaRPr lang="es-ES" sz="20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es-ES" sz="36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es-ES_tradnl" sz="32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es-ES_tradnl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83224" y="1718131"/>
            <a:ext cx="532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PROCESO DE CREACIÓN Y EJECUCIÓN DE CONTENIDO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6434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925975"/>
            <a:ext cx="12192000" cy="59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CuadroTexto 1"/>
          <p:cNvSpPr txBox="1"/>
          <p:nvPr/>
        </p:nvSpPr>
        <p:spPr>
          <a:xfrm>
            <a:off x="414337" y="1743075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FACTOR DIFERENCIADOR</a:t>
            </a:r>
            <a:endParaRPr lang="es-ES_tradnl" dirty="0"/>
          </a:p>
        </p:txBody>
      </p:sp>
      <p:sp>
        <p:nvSpPr>
          <p:cNvPr id="6" name="CuadroTexto 5"/>
          <p:cNvSpPr txBox="1"/>
          <p:nvPr/>
        </p:nvSpPr>
        <p:spPr>
          <a:xfrm>
            <a:off x="414337" y="2737825"/>
            <a:ext cx="6474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EN SINERGIA CON LA PLATAFORMA </a:t>
            </a:r>
            <a:r>
              <a:rPr lang="es-ES" sz="24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ELIOT, </a:t>
            </a:r>
            <a:r>
              <a:rPr lang="es-ES" sz="24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CADA AÑO INDENTIFICAMOS A LOS CREADORES DE CONTENIDO MÁS INFLUYENTES DE MÉXICO Y AMÉRICA LATINA. LOS ELIOT AWARDS RECONOCEN EL TRABAJO, TALENTO, INFLUENCIA Y EL VALOR DE LOS CONTENIDOS DE LAS Y LOS LIDERES MÁS RELEVANTES DE LAS REDES SOCIALES Y MEDIOS DIGITALES.</a:t>
            </a:r>
            <a:endParaRPr lang="es-ES_tradnl" sz="24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072313" y="2800350"/>
            <a:ext cx="2900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(TRANSICI</a:t>
            </a:r>
            <a:r>
              <a:rPr lang="es-ES" dirty="0" smtClean="0"/>
              <a:t>ÓN DE FOTOS ELIOT AWARDS)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926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6620" y="926506"/>
            <a:ext cx="12192000" cy="59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CuadroTexto 3"/>
          <p:cNvSpPr txBox="1"/>
          <p:nvPr/>
        </p:nvSpPr>
        <p:spPr>
          <a:xfrm>
            <a:off x="731376" y="1331274"/>
            <a:ext cx="981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NUESTRO ALCANCE</a:t>
            </a:r>
            <a:endParaRPr lang="es-ES_tradnl" dirty="0"/>
          </a:p>
        </p:txBody>
      </p:sp>
      <p:sp>
        <p:nvSpPr>
          <p:cNvPr id="8" name="Elipse 7"/>
          <p:cNvSpPr/>
          <p:nvPr/>
        </p:nvSpPr>
        <p:spPr>
          <a:xfrm>
            <a:off x="1426634" y="2148122"/>
            <a:ext cx="2069042" cy="2061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smtClean="0"/>
              <a:t>L</a:t>
            </a:r>
            <a:r>
              <a:rPr lang="es-ES" sz="1400" dirty="0" smtClean="0"/>
              <a:t>ÍDER DE </a:t>
            </a:r>
            <a:r>
              <a:rPr lang="es-ES" sz="1400" dirty="0" smtClean="0"/>
              <a:t>OPINIÓN </a:t>
            </a:r>
          </a:p>
          <a:p>
            <a:pPr algn="ctr"/>
            <a:r>
              <a:rPr lang="es-ES" sz="1400" dirty="0" smtClean="0"/>
              <a:t>(</a:t>
            </a:r>
            <a:r>
              <a:rPr lang="es-ES" sz="1400" dirty="0" err="1" smtClean="0"/>
              <a:t>microfono</a:t>
            </a:r>
            <a:r>
              <a:rPr lang="es-ES" sz="1400" dirty="0" smtClean="0"/>
              <a:t> de imagen)</a:t>
            </a:r>
            <a:endParaRPr lang="es-ES_tradnl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905001" y="4279138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338263" y="4336995"/>
            <a:ext cx="1285875" cy="180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/>
          </a:p>
        </p:txBody>
      </p:sp>
      <p:sp>
        <p:nvSpPr>
          <p:cNvPr id="15" name="CuadroTexto 14"/>
          <p:cNvSpPr txBox="1"/>
          <p:nvPr/>
        </p:nvSpPr>
        <p:spPr>
          <a:xfrm>
            <a:off x="1490663" y="4489395"/>
            <a:ext cx="1285875" cy="180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95625" y="4286248"/>
            <a:ext cx="1285875" cy="180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/>
          </a:p>
        </p:txBody>
      </p:sp>
      <p:sp>
        <p:nvSpPr>
          <p:cNvPr id="17" name="CuadroTexto 16"/>
          <p:cNvSpPr txBox="1"/>
          <p:nvPr/>
        </p:nvSpPr>
        <p:spPr>
          <a:xfrm>
            <a:off x="1704976" y="4480235"/>
            <a:ext cx="15906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/>
              <a:t>E</a:t>
            </a:r>
            <a:r>
              <a:rPr lang="es-ES_tradnl" sz="1400" b="1" dirty="0" smtClean="0"/>
              <a:t>xpertos </a:t>
            </a:r>
            <a:r>
              <a:rPr lang="es-ES_tradnl" sz="1400" b="1" dirty="0"/>
              <a:t>en una temática concreta que crean y comparten contenido especializado con su comunidad</a:t>
            </a:r>
            <a:endParaRPr lang="es-ES_tradnl" sz="14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933060" y="4477986"/>
            <a:ext cx="15906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L</a:t>
            </a:r>
            <a:r>
              <a:rPr lang="es-ES" sz="1400" b="1" dirty="0" err="1" smtClean="0"/>
              <a:t>íderes</a:t>
            </a:r>
            <a:r>
              <a:rPr lang="es-ES" sz="1400" b="1" dirty="0" smtClean="0"/>
              <a:t> con</a:t>
            </a:r>
            <a:r>
              <a:rPr lang="es-ES_tradnl" sz="1400" b="1" dirty="0" smtClean="0"/>
              <a:t> </a:t>
            </a:r>
            <a:r>
              <a:rPr lang="es-ES_tradnl" sz="1400" b="1" dirty="0"/>
              <a:t>una importante afinidad con sus propias comunidades y por tanto, sus mensajes tienen un mayor impacto en la misma</a:t>
            </a:r>
            <a:endParaRPr lang="es-ES_tradnl" sz="1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8945079" y="4531258"/>
            <a:ext cx="13186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L</a:t>
            </a:r>
            <a:r>
              <a:rPr lang="es-ES" sz="1400" dirty="0" smtClean="0"/>
              <a:t>í</a:t>
            </a:r>
            <a:r>
              <a:rPr lang="es-ES_tradnl" sz="1400" dirty="0" smtClean="0"/>
              <a:t>der </a:t>
            </a:r>
            <a:r>
              <a:rPr lang="es-ES_tradnl" sz="1400" dirty="0"/>
              <a:t>en una materia</a:t>
            </a:r>
          </a:p>
          <a:p>
            <a:r>
              <a:rPr lang="es-ES_tradnl" sz="1400" dirty="0"/>
              <a:t>especifica. Suelen ser</a:t>
            </a:r>
          </a:p>
          <a:p>
            <a:r>
              <a:rPr lang="es-ES_tradnl" sz="1400" dirty="0"/>
              <a:t>referencia en </a:t>
            </a:r>
            <a:r>
              <a:rPr lang="es-ES_tradnl" sz="1400" dirty="0" smtClean="0"/>
              <a:t>campos especializados.</a:t>
            </a:r>
            <a:endParaRPr lang="es-ES_tradnl" sz="1400" dirty="0"/>
          </a:p>
        </p:txBody>
      </p:sp>
      <p:sp>
        <p:nvSpPr>
          <p:cNvPr id="22" name="Elipse 21"/>
          <p:cNvSpPr/>
          <p:nvPr/>
        </p:nvSpPr>
        <p:spPr>
          <a:xfrm>
            <a:off x="3669952" y="2148122"/>
            <a:ext cx="2069042" cy="2061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NATIVO </a:t>
            </a:r>
          </a:p>
          <a:p>
            <a:pPr algn="ctr"/>
            <a:r>
              <a:rPr lang="es-ES" sz="1400" dirty="0" smtClean="0"/>
              <a:t>REDES SOCIALES</a:t>
            </a:r>
            <a:endParaRPr lang="es-ES_tradnl" sz="1200" dirty="0"/>
          </a:p>
        </p:txBody>
      </p:sp>
      <p:sp>
        <p:nvSpPr>
          <p:cNvPr id="23" name="Elipse 22"/>
          <p:cNvSpPr/>
          <p:nvPr/>
        </p:nvSpPr>
        <p:spPr>
          <a:xfrm>
            <a:off x="6024802" y="2122669"/>
            <a:ext cx="2069042" cy="2061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smtClean="0"/>
              <a:t>CELIBRITY </a:t>
            </a:r>
            <a:endParaRPr lang="es-ES_tradnl" sz="1400" dirty="0"/>
          </a:p>
        </p:txBody>
      </p:sp>
      <p:sp>
        <p:nvSpPr>
          <p:cNvPr id="24" name="Elipse 23"/>
          <p:cNvSpPr/>
          <p:nvPr/>
        </p:nvSpPr>
        <p:spPr>
          <a:xfrm>
            <a:off x="8268120" y="2090403"/>
            <a:ext cx="2069042" cy="2061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ESPECIALIZADO AUTORIDAD MORAL</a:t>
            </a:r>
            <a:endParaRPr lang="es-ES_tradnl" sz="1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6466317" y="4416430"/>
            <a:ext cx="186921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Personalidad</a:t>
            </a:r>
            <a:r>
              <a:rPr lang="es-ES_tradnl" dirty="0"/>
              <a:t> </a:t>
            </a:r>
            <a:r>
              <a:rPr lang="es-ES_tradnl" sz="1400" dirty="0"/>
              <a:t>reconocida a</a:t>
            </a:r>
          </a:p>
          <a:p>
            <a:r>
              <a:rPr lang="es-ES_tradnl" sz="1400" dirty="0"/>
              <a:t>nivel </a:t>
            </a:r>
            <a:r>
              <a:rPr lang="es-ES_tradnl" sz="1400" dirty="0" smtClean="0"/>
              <a:t>p</a:t>
            </a:r>
            <a:r>
              <a:rPr lang="es-ES" sz="1400" dirty="0" smtClean="0"/>
              <a:t>ú</a:t>
            </a:r>
            <a:r>
              <a:rPr lang="es-ES_tradnl" sz="1400" dirty="0" err="1" smtClean="0"/>
              <a:t>blico</a:t>
            </a:r>
            <a:r>
              <a:rPr lang="es-ES_tradnl" sz="1400" dirty="0" smtClean="0"/>
              <a:t> </a:t>
            </a:r>
            <a:r>
              <a:rPr lang="es-ES_tradnl" sz="1400" dirty="0"/>
              <a:t>con un alto</a:t>
            </a:r>
          </a:p>
          <a:p>
            <a:r>
              <a:rPr lang="es-ES_tradnl" sz="1400" dirty="0"/>
              <a:t>grado de </a:t>
            </a:r>
            <a:r>
              <a:rPr lang="es-ES_tradnl" sz="1400" dirty="0" err="1" smtClean="0"/>
              <a:t>atenci</a:t>
            </a:r>
            <a:r>
              <a:rPr lang="es-ES" sz="1400" dirty="0" err="1" smtClean="0"/>
              <a:t>ó</a:t>
            </a:r>
            <a:r>
              <a:rPr lang="es-ES_tradnl" sz="1400" dirty="0" smtClean="0"/>
              <a:t>n </a:t>
            </a:r>
            <a:r>
              <a:rPr lang="es-ES_tradnl" sz="1400" dirty="0"/>
              <a:t>por parte</a:t>
            </a:r>
          </a:p>
          <a:p>
            <a:r>
              <a:rPr lang="es-ES_tradnl" sz="1400" dirty="0"/>
              <a:t>de la sociedad y de los</a:t>
            </a:r>
          </a:p>
          <a:p>
            <a:r>
              <a:rPr lang="es-ES_tradnl" sz="1400" dirty="0"/>
              <a:t>medios de comunicación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213746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925975"/>
            <a:ext cx="12192000" cy="59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CuadroTexto 1"/>
          <p:cNvSpPr txBox="1"/>
          <p:nvPr/>
        </p:nvSpPr>
        <p:spPr>
          <a:xfrm>
            <a:off x="4329113" y="1557338"/>
            <a:ext cx="424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Algunos de nuestros </a:t>
            </a:r>
            <a:r>
              <a:rPr lang="es-ES_tradnl" smtClean="0"/>
              <a:t>socios comerciales</a:t>
            </a:r>
            <a:endParaRPr lang="es-ES_tradnl"/>
          </a:p>
        </p:txBody>
      </p:sp>
      <p:sp>
        <p:nvSpPr>
          <p:cNvPr id="3" name="CuadroTexto 2"/>
          <p:cNvSpPr txBox="1"/>
          <p:nvPr/>
        </p:nvSpPr>
        <p:spPr>
          <a:xfrm>
            <a:off x="1" y="29718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Carrusel con logos de las marcas</a:t>
            </a:r>
          </a:p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5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925975"/>
            <a:ext cx="12192000" cy="59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CuadroTexto 1"/>
          <p:cNvSpPr txBox="1"/>
          <p:nvPr/>
        </p:nvSpPr>
        <p:spPr>
          <a:xfrm>
            <a:off x="2684206" y="2418735"/>
            <a:ext cx="63860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CONTACTO</a:t>
            </a:r>
          </a:p>
          <a:p>
            <a:pPr algn="ctr"/>
            <a:endParaRPr lang="es-ES_tradnl" dirty="0"/>
          </a:p>
          <a:p>
            <a:pPr algn="ctr"/>
            <a:endParaRPr lang="es-ES_tradnl" dirty="0" smtClean="0"/>
          </a:p>
          <a:p>
            <a:pPr algn="ctr"/>
            <a:r>
              <a:rPr lang="es-ES_tradnl" sz="2400" dirty="0" err="1" smtClean="0"/>
              <a:t>arodriguez@lideresmexicanos.com</a:t>
            </a:r>
            <a:endParaRPr lang="es-ES_tradnl" sz="2400" dirty="0" smtClean="0"/>
          </a:p>
        </p:txBody>
      </p:sp>
    </p:spTree>
    <p:extLst>
      <p:ext uri="{BB962C8B-B14F-4D97-AF65-F5344CB8AC3E}">
        <p14:creationId xmlns:p14="http://schemas.microsoft.com/office/powerpoint/2010/main" val="12189371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22639</TotalTime>
  <Words>358</Words>
  <Application>Microsoft Macintosh PowerPoint</Application>
  <PresentationFormat>Panorámica</PresentationFormat>
  <Paragraphs>55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Abadi MT Condensed Extra Bold</vt:lpstr>
      <vt:lpstr>Abadi MT Condensed Light</vt:lpstr>
      <vt:lpstr>Calibri</vt:lpstr>
      <vt:lpstr>Calibri Light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31</cp:revision>
  <dcterms:created xsi:type="dcterms:W3CDTF">2017-11-17T18:09:14Z</dcterms:created>
  <dcterms:modified xsi:type="dcterms:W3CDTF">2017-12-18T22:20:32Z</dcterms:modified>
</cp:coreProperties>
</file>