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7" r:id="rId4"/>
    <p:sldId id="259" r:id="rId5"/>
    <p:sldId id="276" r:id="rId6"/>
    <p:sldId id="261" r:id="rId7"/>
    <p:sldId id="275" r:id="rId8"/>
    <p:sldId id="263" r:id="rId9"/>
    <p:sldId id="274" r:id="rId10"/>
    <p:sldId id="265" r:id="rId11"/>
    <p:sldId id="273" r:id="rId12"/>
    <p:sldId id="267" r:id="rId13"/>
    <p:sldId id="270" r:id="rId14"/>
    <p:sldId id="272" r:id="rId15"/>
    <p:sldId id="268" r:id="rId16"/>
  </p:sldIdLst>
  <p:sldSz cx="15122525" cy="7921625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  <p:embeddedFont>
      <p:font typeface="Montserrat SemiBold" panose="000007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OnRFAgUK4hFIg/duROY6+s6Ip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4" y="62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d7eb645d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7ed7eb645d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0943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5372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8718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7011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astillodn/python2/tree/main/Proyect_Fi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3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7ed7eb645d_0_548"/>
          <p:cNvSpPr txBox="1"/>
          <p:nvPr/>
        </p:nvSpPr>
        <p:spPr>
          <a:xfrm>
            <a:off x="1131994" y="3307387"/>
            <a:ext cx="12801719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Problemática para revisión de estados diarios en encuestas en AG.</a:t>
            </a:r>
            <a:endParaRPr sz="4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7ed7eb645d_0_548"/>
          <p:cNvSpPr txBox="1"/>
          <p:nvPr/>
        </p:nvSpPr>
        <p:spPr>
          <a:xfrm>
            <a:off x="1188812" y="4680187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by: Gustavo Castillo</a:t>
            </a:r>
            <a:endParaRPr sz="32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" name="Google Shape;6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Procesamiento de Datos</a:t>
            </a:r>
            <a:endParaRPr sz="29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3" name="Google Shape;6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g7ed7eb645d_0_548"/>
          <p:cNvCxnSpPr/>
          <p:nvPr/>
        </p:nvCxnSpPr>
        <p:spPr>
          <a:xfrm>
            <a:off x="1363993" y="4624346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5" name="Google Shape;65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d7eb645d_0_804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7ed7eb645d_0_804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Búsqueda de soluciones anteriores</a:t>
            </a:r>
            <a:endParaRPr sz="32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900912" y="2200823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Actualmente existe un proceso hecho desde SQL pero tiene varios pasos para llevar el dato a otro servidor, y cual toma más tiempo igualmente generarlo, la idea es que todo pase por un solo proceso.</a:t>
            </a:r>
            <a:endParaRPr sz="20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7ed7eb645d_0_804" descr="logo-microsoft-sql-server-595×3350 – Datalyti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4090" y="1868922"/>
            <a:ext cx="7334252" cy="381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MX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Procesamiento de Datos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de Datos</a:t>
            </a:r>
            <a:endParaRPr sz="32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6794575" y="1794400"/>
            <a:ext cx="6700800" cy="5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este </a:t>
            </a:r>
            <a:r>
              <a:rPr lang="es-MX" sz="2800"/>
              <a:t>etapa, </a:t>
            </a: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hace paso a paso un proceso simulado pero en Jupyter Labs, el cual tomar</a:t>
            </a:r>
            <a:r>
              <a:rPr lang="es-MX" sz="2800"/>
              <a:t>á</a:t>
            </a: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unos datos de prueba de 5 tablas en formato csv.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siguiente link refiere al fuente donde esta ubicado el repositorio desde github. </a:t>
            </a:r>
            <a:r>
              <a:rPr lang="es-MX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https://github.com/gcastillodn/python2/tree/main/Proyect_Final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de este proceso es llevarlo a futuro a parte de un desarrollo para un proceso de migración de SQL a Azure con notebook en Python.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0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" name="Google Shape;182;p13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3" name="Google Shape;18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 descr="Proyecto Jupyter - Wikipedia, la enciclopedia lib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5627" y="1642007"/>
            <a:ext cx="3596594" cy="41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d7eb645d_0_804"/>
          <p:cNvSpPr txBox="1"/>
          <p:nvPr/>
        </p:nvSpPr>
        <p:spPr>
          <a:xfrm>
            <a:off x="509026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Pasos aplicados en la resolución del proyecto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509026" y="2194175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CR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Para esta parte se mostrará a continuación ya el programa efectuado y sus respectivos pasos en </a:t>
            </a:r>
            <a:r>
              <a:rPr lang="es-CR" sz="2600" b="0" i="0" u="none" strike="noStrike" cap="none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Jupyter</a:t>
            </a:r>
            <a:r>
              <a:rPr lang="es-CR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R" sz="2600" b="0" i="0" u="none" strike="noStrike" cap="none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Labs</a:t>
            </a:r>
            <a:r>
              <a:rPr lang="es-CR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896FDB-24E4-4802-BF50-12E0BF89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161" y="2089788"/>
            <a:ext cx="9242338" cy="4968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MX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kumimoji="0" sz="6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7ed7eb645d_0_93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g7ed7eb645d_0_93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1" name="Google Shape;191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7ed7eb645d_0_93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Muchas Gracias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g7ed7eb645d_0_9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3788" y="3705677"/>
            <a:ext cx="3384331" cy="841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7ed7eb645d_0_932"/>
          <p:cNvSpPr txBox="1"/>
          <p:nvPr/>
        </p:nvSpPr>
        <p:spPr>
          <a:xfrm>
            <a:off x="4598125" y="3285525"/>
            <a:ext cx="65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g7ed7eb645d_0_9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619228" y="2273775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ed7eb645d_0_9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2450" y="3719512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0672" y="3870854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7ed7eb645d_0_932"/>
          <p:cNvSpPr txBox="1"/>
          <p:nvPr/>
        </p:nvSpPr>
        <p:spPr>
          <a:xfrm>
            <a:off x="12644050" y="3285525"/>
            <a:ext cx="607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7ed7eb645d_0_932"/>
          <p:cNvSpPr txBox="1"/>
          <p:nvPr/>
        </p:nvSpPr>
        <p:spPr>
          <a:xfrm>
            <a:off x="9979175" y="3285525"/>
            <a:ext cx="607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7ed7eb645d_0_749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7ed7eb645d_0_749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“El secreto del éxito desde una perspectiva empresarial es tener una incansable, eterna e inextinguible sed de información y conocimiento”</a:t>
            </a:r>
            <a:endParaRPr sz="4500" b="0" i="1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" name="Google Shape;72;g7ed7eb645d_0_749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Paul Tudor Jones</a:t>
            </a:r>
            <a:endParaRPr sz="30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g7ed7eb645d_0_7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7ed7eb645d_0_7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ES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Identificación del problema</a:t>
            </a:r>
            <a:endParaRPr kumimoji="0" lang="es-MX" sz="6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7880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d7eb645d_0_56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en la visualización de cambios de estados en programa de revisión de encuestas (AG)</a:t>
            </a:r>
            <a:r>
              <a:rPr lang="es-MX" sz="2600" b="0" i="0" u="none" strike="noStrike" cap="non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Búsqueda de soluciones anteriores</a:t>
            </a:r>
            <a:r>
              <a:rPr lang="es-MX" sz="2600" b="0" i="0" u="none" strike="noStrike" cap="non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7ed7eb645d_0_56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7ed7eb645d_0_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7ed7eb645d_0_566"/>
          <p:cNvSpPr txBox="1"/>
          <p:nvPr/>
        </p:nvSpPr>
        <p:spPr>
          <a:xfrm>
            <a:off x="2007966" y="35129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problema</a:t>
            </a:r>
            <a:endParaRPr/>
          </a:p>
        </p:txBody>
      </p:sp>
      <p:cxnSp>
        <p:nvCxnSpPr>
          <p:cNvPr id="94" name="Google Shape;94;g7ed7eb645d_0_56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g7ed7eb645d_0_56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6" name="Google Shape;96;g7ed7eb645d_0_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7ed7eb645d_0_56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ES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Problema en la visualización de cambios de estado</a:t>
            </a:r>
            <a:endParaRPr kumimoji="0" lang="es-MX" sz="6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1916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g7ed7eb645d_0_820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cliente interno, requiere una manera de poder ver cómo va cambiando los estados de encuestas a medida que corre una ola (mes) de información capturada. </a:t>
            </a:r>
            <a:endParaRPr sz="26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7ed7eb645d_0_820"/>
          <p:cNvSpPr txBox="1"/>
          <p:nvPr/>
        </p:nvSpPr>
        <p:spPr>
          <a:xfrm>
            <a:off x="2295842" y="414449"/>
            <a:ext cx="8481015" cy="116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en la visualización de cambios de estado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MX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Investigación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6627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endParaRPr sz="32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900897" y="2200825"/>
            <a:ext cx="6371700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investig</a:t>
            </a:r>
            <a:r>
              <a:rPr lang="es-MX" sz="2800"/>
              <a:t>ó</a:t>
            </a: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 la manera más factible es implementar un proceso interno (tipo job), que extraiga los datos por día con el log de encuestas y este se procese mediante el uso de notebook con python en Azure Databrick el cual la empresa ya posee licencias.</a:t>
            </a:r>
            <a:endParaRPr sz="20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10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469" y="6296413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 descr="Databricks Offers Its Unified Analytics Platform as an Integrated Microsoft  Azure Service - DATAVERSI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1262" y="2200823"/>
            <a:ext cx="4839316" cy="359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MX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Búsqueda de soluciones anteriores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855696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500</Words>
  <Application>Microsoft Office PowerPoint</Application>
  <PresentationFormat>Personalizado</PresentationFormat>
  <Paragraphs>48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Calibri</vt:lpstr>
      <vt:lpstr>Montserrat SemiBold</vt:lpstr>
      <vt:lpstr>Arial</vt:lpstr>
      <vt:lpstr>Montserrat</vt:lpstr>
      <vt:lpstr>Montserrat Medium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Gustavo Castillo</cp:lastModifiedBy>
  <cp:revision>2</cp:revision>
  <dcterms:created xsi:type="dcterms:W3CDTF">2019-06-04T15:49:37Z</dcterms:created>
  <dcterms:modified xsi:type="dcterms:W3CDTF">2022-02-11T04:34:15Z</dcterms:modified>
</cp:coreProperties>
</file>