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4"/>
    <p:sldMasterId id="214748369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Fredoka One"/>
      <p:regular r:id="rId14"/>
    </p:embeddedFont>
    <p:embeddedFont>
      <p:font typeface="Poppins"/>
      <p:regular r:id="rId15"/>
      <p:bold r:id="rId16"/>
      <p:italic r:id="rId17"/>
      <p:boldItalic r:id="rId18"/>
    </p:embeddedFont>
    <p:embeddedFont>
      <p:font typeface="Palanquin Dark"/>
      <p:regular r:id="rId19"/>
      <p:bold r:id="rId20"/>
    </p:embeddedFont>
    <p:embeddedFont>
      <p:font typeface="Abhaya Libre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alanquinDark-bold.fntdata"/><Relationship Id="rId22" Type="http://schemas.openxmlformats.org/officeDocument/2006/relationships/font" Target="fonts/AbhayaLibre-bold.fntdata"/><Relationship Id="rId21" Type="http://schemas.openxmlformats.org/officeDocument/2006/relationships/font" Target="fonts/AbhayaLibr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Poppins-regular.fntdata"/><Relationship Id="rId14" Type="http://schemas.openxmlformats.org/officeDocument/2006/relationships/font" Target="fonts/FredokaOne-regular.fntdata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19" Type="http://schemas.openxmlformats.org/officeDocument/2006/relationships/font" Target="fonts/PalanquinDark-regular.fntdata"/><Relationship Id="rId18" Type="http://schemas.openxmlformats.org/officeDocument/2006/relationships/font" Target="fonts/Poppi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bdc14fc07a_2_29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bdc14fc07a_2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Sabina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dc14fc07a_2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dc14fc07a_2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Sabina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bdc14fc07a_2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bdc14fc07a_2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bdc14fc07a_2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bdc14fc07a_2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bdc14fc07a_2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bdc14fc07a_2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bdc14fc07a_2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bdc14fc07a_2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bdc14fc07a_2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bdc14fc07a_2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713225" y="1181700"/>
            <a:ext cx="7078500" cy="1581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713225" y="4055075"/>
            <a:ext cx="23049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idx="2" type="title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808175" y="1946513"/>
            <a:ext cx="45396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60" name="Google Shape;60;p15"/>
          <p:cNvSpPr txBox="1"/>
          <p:nvPr>
            <p:ph hasCustomPrompt="1" idx="2" type="title"/>
          </p:nvPr>
        </p:nvSpPr>
        <p:spPr>
          <a:xfrm>
            <a:off x="3639150" y="348100"/>
            <a:ext cx="1812600" cy="17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12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3808175" y="3485888"/>
            <a:ext cx="29649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2" name="Google Shape;62;p15"/>
          <p:cNvSpPr txBox="1"/>
          <p:nvPr>
            <p:ph idx="3" type="title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3" name="Google Shape;63;p15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713225" y="1670575"/>
            <a:ext cx="4253700" cy="20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hivo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67" name="Google Shape;67;p16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6"/>
          <p:cNvSpPr/>
          <p:nvPr/>
        </p:nvSpPr>
        <p:spPr>
          <a:xfrm rot="-448633">
            <a:off x="5982493" y="239587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6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6"/>
          <p:cNvSpPr/>
          <p:nvPr>
            <p:ph idx="2" type="pic"/>
          </p:nvPr>
        </p:nvSpPr>
        <p:spPr>
          <a:xfrm>
            <a:off x="5138050" y="1213950"/>
            <a:ext cx="2886600" cy="2715600"/>
          </a:xfrm>
          <a:prstGeom prst="decagon">
            <a:avLst>
              <a:gd fmla="val 105146" name="vf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1370038" y="2191300"/>
            <a:ext cx="27768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3" name="Google Shape;73;p17"/>
          <p:cNvSpPr txBox="1"/>
          <p:nvPr>
            <p:ph idx="2" type="subTitle"/>
          </p:nvPr>
        </p:nvSpPr>
        <p:spPr>
          <a:xfrm>
            <a:off x="5638288" y="2191305"/>
            <a:ext cx="27768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4" name="Google Shape;74;p17"/>
          <p:cNvSpPr txBox="1"/>
          <p:nvPr>
            <p:ph type="title"/>
          </p:nvPr>
        </p:nvSpPr>
        <p:spPr>
          <a:xfrm>
            <a:off x="728913" y="1540466"/>
            <a:ext cx="2776800" cy="592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3" type="title"/>
          </p:nvPr>
        </p:nvSpPr>
        <p:spPr>
          <a:xfrm>
            <a:off x="4997163" y="1540466"/>
            <a:ext cx="2776800" cy="592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76" name="Google Shape;76;p17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17322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18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8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8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/>
          <p:nvPr/>
        </p:nvSpPr>
        <p:spPr>
          <a:xfrm rot="-448633">
            <a:off x="765143" y="2511850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/>
          <p:nvPr>
            <p:ph idx="2" type="pic"/>
          </p:nvPr>
        </p:nvSpPr>
        <p:spPr>
          <a:xfrm>
            <a:off x="994625" y="988750"/>
            <a:ext cx="2886600" cy="2715300"/>
          </a:xfrm>
          <a:prstGeom prst="decagon">
            <a:avLst>
              <a:gd fmla="val 105146" name="vf"/>
            </a:avLst>
          </a:prstGeom>
          <a:noFill/>
          <a:ln>
            <a:noFill/>
          </a:ln>
        </p:spPr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5320875" y="2727563"/>
            <a:ext cx="3130500" cy="12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6" name="Google Shape;86;p19"/>
          <p:cNvSpPr txBox="1"/>
          <p:nvPr>
            <p:ph type="title"/>
          </p:nvPr>
        </p:nvSpPr>
        <p:spPr>
          <a:xfrm>
            <a:off x="4228750" y="775375"/>
            <a:ext cx="3642600" cy="18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cxnSp>
        <p:nvCxnSpPr>
          <p:cNvPr id="87" name="Google Shape;87;p19"/>
          <p:cNvCxnSpPr/>
          <p:nvPr/>
        </p:nvCxnSpPr>
        <p:spPr>
          <a:xfrm>
            <a:off x="4351575" y="2926863"/>
            <a:ext cx="852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9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1957650" y="1478450"/>
            <a:ext cx="5228700" cy="27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1" name="Google Shape;91;p20"/>
          <p:cNvSpPr/>
          <p:nvPr/>
        </p:nvSpPr>
        <p:spPr>
          <a:xfrm>
            <a:off x="747438" y="573599"/>
            <a:ext cx="1041300" cy="1041000"/>
          </a:xfrm>
          <a:prstGeom prst="decagon">
            <a:avLst>
              <a:gd fmla="val 105146" name="vf"/>
            </a:avLst>
          </a:prstGeom>
          <a:solidFill>
            <a:srgbClr val="95FF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20"/>
          <p:cNvGrpSpPr/>
          <p:nvPr/>
        </p:nvGrpSpPr>
        <p:grpSpPr>
          <a:xfrm>
            <a:off x="1013050" y="869375"/>
            <a:ext cx="510088" cy="449425"/>
            <a:chOff x="3155513" y="3003000"/>
            <a:chExt cx="510088" cy="449425"/>
          </a:xfrm>
        </p:grpSpPr>
        <p:sp>
          <p:nvSpPr>
            <p:cNvPr id="93" name="Google Shape;93;p20"/>
            <p:cNvSpPr/>
            <p:nvPr/>
          </p:nvSpPr>
          <p:spPr>
            <a:xfrm>
              <a:off x="3178275" y="3033775"/>
              <a:ext cx="487325" cy="418650"/>
            </a:xfrm>
            <a:custGeom>
              <a:rect b="b" l="l" r="r" t="t"/>
              <a:pathLst>
                <a:path extrusionOk="0" h="16746" w="19493">
                  <a:moveTo>
                    <a:pt x="785" y="1"/>
                  </a:moveTo>
                  <a:cubicBezTo>
                    <a:pt x="348" y="1"/>
                    <a:pt x="0" y="348"/>
                    <a:pt x="0" y="777"/>
                  </a:cubicBezTo>
                  <a:lnTo>
                    <a:pt x="0" y="3560"/>
                  </a:lnTo>
                  <a:lnTo>
                    <a:pt x="0" y="16388"/>
                  </a:lnTo>
                  <a:cubicBezTo>
                    <a:pt x="0" y="16585"/>
                    <a:pt x="161" y="16745"/>
                    <a:pt x="357" y="16745"/>
                  </a:cubicBezTo>
                  <a:lnTo>
                    <a:pt x="19136" y="16745"/>
                  </a:lnTo>
                  <a:cubicBezTo>
                    <a:pt x="19332" y="16745"/>
                    <a:pt x="19493" y="16585"/>
                    <a:pt x="19493" y="16388"/>
                  </a:cubicBezTo>
                  <a:lnTo>
                    <a:pt x="19493" y="3560"/>
                  </a:lnTo>
                  <a:lnTo>
                    <a:pt x="19493" y="777"/>
                  </a:lnTo>
                  <a:cubicBezTo>
                    <a:pt x="19493" y="348"/>
                    <a:pt x="19145" y="1"/>
                    <a:pt x="18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" name="Google Shape;94;p20"/>
            <p:cNvGrpSpPr/>
            <p:nvPr/>
          </p:nvGrpSpPr>
          <p:grpSpPr>
            <a:xfrm>
              <a:off x="3155513" y="3003000"/>
              <a:ext cx="476400" cy="411075"/>
              <a:chOff x="2341925" y="2855575"/>
              <a:chExt cx="476400" cy="411075"/>
            </a:xfrm>
          </p:grpSpPr>
          <p:sp>
            <p:nvSpPr>
              <p:cNvPr id="95" name="Google Shape;95;p20"/>
              <p:cNvSpPr/>
              <p:nvPr/>
            </p:nvSpPr>
            <p:spPr>
              <a:xfrm>
                <a:off x="2341925" y="2855575"/>
                <a:ext cx="476400" cy="411075"/>
              </a:xfrm>
              <a:custGeom>
                <a:rect b="b" l="l" r="r" t="t"/>
                <a:pathLst>
                  <a:path extrusionOk="0" h="16443" w="19056">
                    <a:moveTo>
                      <a:pt x="1017" y="1"/>
                    </a:moveTo>
                    <a:cubicBezTo>
                      <a:pt x="455" y="1"/>
                      <a:pt x="0" y="456"/>
                      <a:pt x="0" y="1018"/>
                    </a:cubicBezTo>
                    <a:lnTo>
                      <a:pt x="0" y="15827"/>
                    </a:lnTo>
                    <a:cubicBezTo>
                      <a:pt x="0" y="16166"/>
                      <a:pt x="277" y="16442"/>
                      <a:pt x="616" y="16442"/>
                    </a:cubicBezTo>
                    <a:lnTo>
                      <a:pt x="18431" y="16442"/>
                    </a:lnTo>
                    <a:cubicBezTo>
                      <a:pt x="18779" y="16442"/>
                      <a:pt x="19047" y="16166"/>
                      <a:pt x="19047" y="15827"/>
                    </a:cubicBezTo>
                    <a:lnTo>
                      <a:pt x="19047" y="1018"/>
                    </a:lnTo>
                    <a:cubicBezTo>
                      <a:pt x="19056" y="456"/>
                      <a:pt x="18592" y="1"/>
                      <a:pt x="18030" y="1"/>
                    </a:cubicBezTo>
                    <a:lnTo>
                      <a:pt x="5469" y="1"/>
                    </a:lnTo>
                    <a:cubicBezTo>
                      <a:pt x="5317" y="1"/>
                      <a:pt x="5192" y="126"/>
                      <a:pt x="5192" y="277"/>
                    </a:cubicBezTo>
                    <a:cubicBezTo>
                      <a:pt x="5192" y="429"/>
                      <a:pt x="5317" y="554"/>
                      <a:pt x="5469" y="554"/>
                    </a:cubicBezTo>
                    <a:lnTo>
                      <a:pt x="18030" y="554"/>
                    </a:lnTo>
                    <a:cubicBezTo>
                      <a:pt x="18288" y="554"/>
                      <a:pt x="18494" y="759"/>
                      <a:pt x="18494" y="1018"/>
                    </a:cubicBezTo>
                    <a:lnTo>
                      <a:pt x="18494" y="2775"/>
                    </a:lnTo>
                    <a:cubicBezTo>
                      <a:pt x="18352" y="2772"/>
                      <a:pt x="18212" y="2771"/>
                      <a:pt x="18073" y="2771"/>
                    </a:cubicBezTo>
                    <a:cubicBezTo>
                      <a:pt x="17736" y="2771"/>
                      <a:pt x="17406" y="2778"/>
                      <a:pt x="17084" y="2784"/>
                    </a:cubicBezTo>
                    <a:cubicBezTo>
                      <a:pt x="16932" y="2784"/>
                      <a:pt x="16807" y="2918"/>
                      <a:pt x="16816" y="3069"/>
                    </a:cubicBezTo>
                    <a:cubicBezTo>
                      <a:pt x="16816" y="3216"/>
                      <a:pt x="16941" y="3338"/>
                      <a:pt x="17087" y="3338"/>
                    </a:cubicBezTo>
                    <a:cubicBezTo>
                      <a:pt x="17092" y="3338"/>
                      <a:pt x="17097" y="3337"/>
                      <a:pt x="17102" y="3337"/>
                    </a:cubicBezTo>
                    <a:cubicBezTo>
                      <a:pt x="17325" y="3333"/>
                      <a:pt x="17555" y="3330"/>
                      <a:pt x="17788" y="3330"/>
                    </a:cubicBezTo>
                    <a:cubicBezTo>
                      <a:pt x="18021" y="3330"/>
                      <a:pt x="18257" y="3333"/>
                      <a:pt x="18494" y="3337"/>
                    </a:cubicBezTo>
                    <a:lnTo>
                      <a:pt x="18494" y="15827"/>
                    </a:lnTo>
                    <a:cubicBezTo>
                      <a:pt x="18494" y="15862"/>
                      <a:pt x="18467" y="15880"/>
                      <a:pt x="18431" y="15880"/>
                    </a:cubicBezTo>
                    <a:lnTo>
                      <a:pt x="616" y="15880"/>
                    </a:lnTo>
                    <a:cubicBezTo>
                      <a:pt x="589" y="15880"/>
                      <a:pt x="562" y="15862"/>
                      <a:pt x="562" y="15827"/>
                    </a:cubicBezTo>
                    <a:lnTo>
                      <a:pt x="562" y="3337"/>
                    </a:lnTo>
                    <a:cubicBezTo>
                      <a:pt x="3100" y="3333"/>
                      <a:pt x="5658" y="3330"/>
                      <a:pt x="8217" y="3330"/>
                    </a:cubicBezTo>
                    <a:cubicBezTo>
                      <a:pt x="10775" y="3330"/>
                      <a:pt x="13333" y="3333"/>
                      <a:pt x="15871" y="3337"/>
                    </a:cubicBezTo>
                    <a:cubicBezTo>
                      <a:pt x="16022" y="3337"/>
                      <a:pt x="16147" y="3221"/>
                      <a:pt x="16147" y="3061"/>
                    </a:cubicBezTo>
                    <a:cubicBezTo>
                      <a:pt x="16147" y="2909"/>
                      <a:pt x="16022" y="2784"/>
                      <a:pt x="15871" y="2784"/>
                    </a:cubicBezTo>
                    <a:cubicBezTo>
                      <a:pt x="13333" y="2775"/>
                      <a:pt x="10777" y="2771"/>
                      <a:pt x="8220" y="2771"/>
                    </a:cubicBezTo>
                    <a:cubicBezTo>
                      <a:pt x="5663" y="2771"/>
                      <a:pt x="3105" y="2775"/>
                      <a:pt x="562" y="2784"/>
                    </a:cubicBezTo>
                    <a:lnTo>
                      <a:pt x="562" y="1018"/>
                    </a:lnTo>
                    <a:cubicBezTo>
                      <a:pt x="562" y="759"/>
                      <a:pt x="767" y="554"/>
                      <a:pt x="1017" y="554"/>
                    </a:cubicBezTo>
                    <a:lnTo>
                      <a:pt x="4336" y="554"/>
                    </a:lnTo>
                    <a:cubicBezTo>
                      <a:pt x="4488" y="554"/>
                      <a:pt x="4612" y="429"/>
                      <a:pt x="4612" y="277"/>
                    </a:cubicBezTo>
                    <a:cubicBezTo>
                      <a:pt x="4612" y="126"/>
                      <a:pt x="4488" y="1"/>
                      <a:pt x="433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0"/>
              <p:cNvSpPr/>
              <p:nvPr/>
            </p:nvSpPr>
            <p:spPr>
              <a:xfrm>
                <a:off x="2403925" y="2891700"/>
                <a:ext cx="262975" cy="13850"/>
              </a:xfrm>
              <a:custGeom>
                <a:rect b="b" l="l" r="r" t="t"/>
                <a:pathLst>
                  <a:path extrusionOk="0" h="554" w="10519">
                    <a:moveTo>
                      <a:pt x="286" y="1"/>
                    </a:moveTo>
                    <a:cubicBezTo>
                      <a:pt x="125" y="1"/>
                      <a:pt x="0" y="117"/>
                      <a:pt x="0" y="277"/>
                    </a:cubicBezTo>
                    <a:cubicBezTo>
                      <a:pt x="0" y="429"/>
                      <a:pt x="125" y="554"/>
                      <a:pt x="286" y="554"/>
                    </a:cubicBezTo>
                    <a:lnTo>
                      <a:pt x="10233" y="554"/>
                    </a:lnTo>
                    <a:cubicBezTo>
                      <a:pt x="10393" y="554"/>
                      <a:pt x="10518" y="429"/>
                      <a:pt x="10518" y="277"/>
                    </a:cubicBezTo>
                    <a:cubicBezTo>
                      <a:pt x="10518" y="117"/>
                      <a:pt x="10393" y="1"/>
                      <a:pt x="1023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0"/>
              <p:cNvSpPr/>
              <p:nvPr/>
            </p:nvSpPr>
            <p:spPr>
              <a:xfrm>
                <a:off x="2686500" y="2889700"/>
                <a:ext cx="14075" cy="15200"/>
              </a:xfrm>
              <a:custGeom>
                <a:rect b="b" l="l" r="r" t="t"/>
                <a:pathLst>
                  <a:path extrusionOk="0" h="608" w="563">
                    <a:moveTo>
                      <a:pt x="286" y="1"/>
                    </a:moveTo>
                    <a:cubicBezTo>
                      <a:pt x="125" y="1"/>
                      <a:pt x="0" y="125"/>
                      <a:pt x="0" y="277"/>
                    </a:cubicBezTo>
                    <a:lnTo>
                      <a:pt x="0" y="331"/>
                    </a:lnTo>
                    <a:cubicBezTo>
                      <a:pt x="0" y="482"/>
                      <a:pt x="125" y="607"/>
                      <a:pt x="286" y="607"/>
                    </a:cubicBezTo>
                    <a:cubicBezTo>
                      <a:pt x="437" y="607"/>
                      <a:pt x="562" y="482"/>
                      <a:pt x="562" y="331"/>
                    </a:cubicBezTo>
                    <a:lnTo>
                      <a:pt x="562" y="277"/>
                    </a:lnTo>
                    <a:cubicBezTo>
                      <a:pt x="562" y="125"/>
                      <a:pt x="437" y="1"/>
                      <a:pt x="28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20"/>
              <p:cNvSpPr/>
              <p:nvPr/>
            </p:nvSpPr>
            <p:spPr>
              <a:xfrm>
                <a:off x="2714375" y="2889700"/>
                <a:ext cx="14075" cy="15200"/>
              </a:xfrm>
              <a:custGeom>
                <a:rect b="b" l="l" r="r" t="t"/>
                <a:pathLst>
                  <a:path extrusionOk="0" h="608" w="563">
                    <a:moveTo>
                      <a:pt x="277" y="1"/>
                    </a:moveTo>
                    <a:cubicBezTo>
                      <a:pt x="125" y="1"/>
                      <a:pt x="0" y="125"/>
                      <a:pt x="0" y="277"/>
                    </a:cubicBezTo>
                    <a:lnTo>
                      <a:pt x="0" y="331"/>
                    </a:lnTo>
                    <a:cubicBezTo>
                      <a:pt x="0" y="482"/>
                      <a:pt x="125" y="607"/>
                      <a:pt x="277" y="607"/>
                    </a:cubicBezTo>
                    <a:cubicBezTo>
                      <a:pt x="438" y="607"/>
                      <a:pt x="562" y="482"/>
                      <a:pt x="562" y="331"/>
                    </a:cubicBezTo>
                    <a:lnTo>
                      <a:pt x="562" y="277"/>
                    </a:lnTo>
                    <a:cubicBezTo>
                      <a:pt x="562" y="125"/>
                      <a:pt x="438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0"/>
              <p:cNvSpPr/>
              <p:nvPr/>
            </p:nvSpPr>
            <p:spPr>
              <a:xfrm>
                <a:off x="2742250" y="2889700"/>
                <a:ext cx="14075" cy="15200"/>
              </a:xfrm>
              <a:custGeom>
                <a:rect b="b" l="l" r="r" t="t"/>
                <a:pathLst>
                  <a:path extrusionOk="0" h="608" w="563">
                    <a:moveTo>
                      <a:pt x="277" y="1"/>
                    </a:moveTo>
                    <a:cubicBezTo>
                      <a:pt x="125" y="1"/>
                      <a:pt x="0" y="125"/>
                      <a:pt x="0" y="277"/>
                    </a:cubicBezTo>
                    <a:lnTo>
                      <a:pt x="0" y="331"/>
                    </a:lnTo>
                    <a:cubicBezTo>
                      <a:pt x="0" y="482"/>
                      <a:pt x="125" y="607"/>
                      <a:pt x="277" y="607"/>
                    </a:cubicBezTo>
                    <a:cubicBezTo>
                      <a:pt x="438" y="607"/>
                      <a:pt x="563" y="482"/>
                      <a:pt x="563" y="331"/>
                    </a:cubicBezTo>
                    <a:lnTo>
                      <a:pt x="563" y="277"/>
                    </a:lnTo>
                    <a:cubicBezTo>
                      <a:pt x="563" y="125"/>
                      <a:pt x="438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20"/>
              <p:cNvSpPr/>
              <p:nvPr/>
            </p:nvSpPr>
            <p:spPr>
              <a:xfrm>
                <a:off x="2446300" y="3154650"/>
                <a:ext cx="14075" cy="15200"/>
              </a:xfrm>
              <a:custGeom>
                <a:rect b="b" l="l" r="r" t="t"/>
                <a:pathLst>
                  <a:path extrusionOk="0" h="608" w="563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331"/>
                    </a:lnTo>
                    <a:cubicBezTo>
                      <a:pt x="0" y="482"/>
                      <a:pt x="125" y="607"/>
                      <a:pt x="277" y="607"/>
                    </a:cubicBezTo>
                    <a:cubicBezTo>
                      <a:pt x="437" y="607"/>
                      <a:pt x="562" y="482"/>
                      <a:pt x="562" y="331"/>
                    </a:cubicBezTo>
                    <a:lnTo>
                      <a:pt x="562" y="277"/>
                    </a:lnTo>
                    <a:cubicBezTo>
                      <a:pt x="562" y="126"/>
                      <a:pt x="437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20"/>
              <p:cNvSpPr/>
              <p:nvPr/>
            </p:nvSpPr>
            <p:spPr>
              <a:xfrm>
                <a:off x="2474175" y="3154650"/>
                <a:ext cx="14075" cy="15200"/>
              </a:xfrm>
              <a:custGeom>
                <a:rect b="b" l="l" r="r" t="t"/>
                <a:pathLst>
                  <a:path extrusionOk="0" h="608" w="563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331"/>
                    </a:lnTo>
                    <a:cubicBezTo>
                      <a:pt x="0" y="482"/>
                      <a:pt x="125" y="607"/>
                      <a:pt x="277" y="607"/>
                    </a:cubicBezTo>
                    <a:cubicBezTo>
                      <a:pt x="438" y="607"/>
                      <a:pt x="562" y="482"/>
                      <a:pt x="562" y="331"/>
                    </a:cubicBezTo>
                    <a:lnTo>
                      <a:pt x="562" y="277"/>
                    </a:lnTo>
                    <a:cubicBezTo>
                      <a:pt x="562" y="126"/>
                      <a:pt x="438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20"/>
              <p:cNvSpPr/>
              <p:nvPr/>
            </p:nvSpPr>
            <p:spPr>
              <a:xfrm>
                <a:off x="2515425" y="3013925"/>
                <a:ext cx="137425" cy="14075"/>
              </a:xfrm>
              <a:custGeom>
                <a:rect b="b" l="l" r="r" t="t"/>
                <a:pathLst>
                  <a:path extrusionOk="0" h="563" w="5497">
                    <a:moveTo>
                      <a:pt x="277" y="1"/>
                    </a:moveTo>
                    <a:cubicBezTo>
                      <a:pt x="126" y="1"/>
                      <a:pt x="1" y="125"/>
                      <a:pt x="1" y="286"/>
                    </a:cubicBezTo>
                    <a:cubicBezTo>
                      <a:pt x="1" y="438"/>
                      <a:pt x="126" y="563"/>
                      <a:pt x="277" y="563"/>
                    </a:cubicBezTo>
                    <a:lnTo>
                      <a:pt x="5211" y="563"/>
                    </a:lnTo>
                    <a:cubicBezTo>
                      <a:pt x="5371" y="563"/>
                      <a:pt x="5496" y="438"/>
                      <a:pt x="5496" y="286"/>
                    </a:cubicBezTo>
                    <a:cubicBezTo>
                      <a:pt x="5496" y="125"/>
                      <a:pt x="5371" y="1"/>
                      <a:pt x="52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0"/>
              <p:cNvSpPr/>
              <p:nvPr/>
            </p:nvSpPr>
            <p:spPr>
              <a:xfrm>
                <a:off x="2549775" y="3044700"/>
                <a:ext cx="68725" cy="13850"/>
              </a:xfrm>
              <a:custGeom>
                <a:rect b="b" l="l" r="r" t="t"/>
                <a:pathLst>
                  <a:path extrusionOk="0" h="554" w="2749">
                    <a:moveTo>
                      <a:pt x="277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29"/>
                      <a:pt x="126" y="554"/>
                      <a:pt x="277" y="554"/>
                    </a:cubicBezTo>
                    <a:lnTo>
                      <a:pt x="2472" y="554"/>
                    </a:lnTo>
                    <a:cubicBezTo>
                      <a:pt x="2623" y="554"/>
                      <a:pt x="2748" y="429"/>
                      <a:pt x="2748" y="277"/>
                    </a:cubicBezTo>
                    <a:cubicBezTo>
                      <a:pt x="2748" y="126"/>
                      <a:pt x="2623" y="1"/>
                      <a:pt x="24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20"/>
              <p:cNvSpPr/>
              <p:nvPr/>
            </p:nvSpPr>
            <p:spPr>
              <a:xfrm>
                <a:off x="2679350" y="3155325"/>
                <a:ext cx="33475" cy="13850"/>
              </a:xfrm>
              <a:custGeom>
                <a:rect b="b" l="l" r="r" t="t"/>
                <a:pathLst>
                  <a:path extrusionOk="0" h="554" w="1339">
                    <a:moveTo>
                      <a:pt x="277" y="0"/>
                    </a:moveTo>
                    <a:cubicBezTo>
                      <a:pt x="126" y="0"/>
                      <a:pt x="1" y="125"/>
                      <a:pt x="1" y="277"/>
                    </a:cubicBezTo>
                    <a:cubicBezTo>
                      <a:pt x="1" y="429"/>
                      <a:pt x="126" y="554"/>
                      <a:pt x="277" y="554"/>
                    </a:cubicBezTo>
                    <a:lnTo>
                      <a:pt x="1062" y="554"/>
                    </a:lnTo>
                    <a:cubicBezTo>
                      <a:pt x="1214" y="554"/>
                      <a:pt x="1339" y="429"/>
                      <a:pt x="1339" y="277"/>
                    </a:cubicBezTo>
                    <a:cubicBezTo>
                      <a:pt x="1339" y="125"/>
                      <a:pt x="1214" y="0"/>
                      <a:pt x="10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20"/>
              <p:cNvSpPr/>
              <p:nvPr/>
            </p:nvSpPr>
            <p:spPr>
              <a:xfrm>
                <a:off x="2428450" y="3085300"/>
                <a:ext cx="311375" cy="53325"/>
              </a:xfrm>
              <a:custGeom>
                <a:rect b="b" l="l" r="r" t="t"/>
                <a:pathLst>
                  <a:path extrusionOk="0" h="2133" w="12455">
                    <a:moveTo>
                      <a:pt x="1071" y="0"/>
                    </a:moveTo>
                    <a:cubicBezTo>
                      <a:pt x="482" y="0"/>
                      <a:pt x="1" y="482"/>
                      <a:pt x="1" y="1071"/>
                    </a:cubicBezTo>
                    <a:cubicBezTo>
                      <a:pt x="1" y="1660"/>
                      <a:pt x="482" y="2132"/>
                      <a:pt x="1071" y="2132"/>
                    </a:cubicBezTo>
                    <a:lnTo>
                      <a:pt x="4149" y="2132"/>
                    </a:lnTo>
                    <a:cubicBezTo>
                      <a:pt x="4301" y="2132"/>
                      <a:pt x="4425" y="2008"/>
                      <a:pt x="4425" y="1856"/>
                    </a:cubicBezTo>
                    <a:cubicBezTo>
                      <a:pt x="4425" y="1704"/>
                      <a:pt x="4301" y="1579"/>
                      <a:pt x="4149" y="1579"/>
                    </a:cubicBezTo>
                    <a:lnTo>
                      <a:pt x="1071" y="1579"/>
                    </a:lnTo>
                    <a:cubicBezTo>
                      <a:pt x="786" y="1579"/>
                      <a:pt x="563" y="1347"/>
                      <a:pt x="563" y="1071"/>
                    </a:cubicBezTo>
                    <a:cubicBezTo>
                      <a:pt x="563" y="785"/>
                      <a:pt x="786" y="562"/>
                      <a:pt x="1071" y="562"/>
                    </a:cubicBezTo>
                    <a:lnTo>
                      <a:pt x="11384" y="562"/>
                    </a:lnTo>
                    <a:cubicBezTo>
                      <a:pt x="11660" y="562"/>
                      <a:pt x="11892" y="785"/>
                      <a:pt x="11892" y="1071"/>
                    </a:cubicBezTo>
                    <a:cubicBezTo>
                      <a:pt x="11892" y="1347"/>
                      <a:pt x="11660" y="1579"/>
                      <a:pt x="11384" y="1579"/>
                    </a:cubicBezTo>
                    <a:lnTo>
                      <a:pt x="5282" y="1579"/>
                    </a:lnTo>
                    <a:cubicBezTo>
                      <a:pt x="5130" y="1579"/>
                      <a:pt x="5005" y="1704"/>
                      <a:pt x="5005" y="1856"/>
                    </a:cubicBezTo>
                    <a:cubicBezTo>
                      <a:pt x="5005" y="2008"/>
                      <a:pt x="5130" y="2132"/>
                      <a:pt x="5282" y="2132"/>
                    </a:cubicBezTo>
                    <a:lnTo>
                      <a:pt x="11384" y="2132"/>
                    </a:lnTo>
                    <a:cubicBezTo>
                      <a:pt x="11973" y="2132"/>
                      <a:pt x="12454" y="1660"/>
                      <a:pt x="12454" y="1071"/>
                    </a:cubicBezTo>
                    <a:cubicBezTo>
                      <a:pt x="12454" y="482"/>
                      <a:pt x="11973" y="0"/>
                      <a:pt x="1138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" name="Google Shape;106;p20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2" type="title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1537700" y="1450125"/>
            <a:ext cx="40452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3595100" y="2363275"/>
            <a:ext cx="4045200" cy="12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1"/>
          <p:cNvSpPr/>
          <p:nvPr/>
        </p:nvSpPr>
        <p:spPr>
          <a:xfrm rot="-448633">
            <a:off x="6542918" y="275647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2" type="title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/>
        </p:nvSpPr>
        <p:spPr>
          <a:xfrm>
            <a:off x="5817122" y="-124100"/>
            <a:ext cx="3188700" cy="3188100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6064725" y="539500"/>
            <a:ext cx="2366100" cy="18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1pPr>
          </a:lstStyle>
          <a:p/>
        </p:txBody>
      </p:sp>
      <p:sp>
        <p:nvSpPr>
          <p:cNvPr id="117" name="Google Shape;117;p22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hasCustomPrompt="1" type="title"/>
          </p:nvPr>
        </p:nvSpPr>
        <p:spPr>
          <a:xfrm>
            <a:off x="1883100" y="1087900"/>
            <a:ext cx="53778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1883100" y="3134000"/>
            <a:ext cx="5377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23"/>
          <p:cNvSpPr/>
          <p:nvPr/>
        </p:nvSpPr>
        <p:spPr>
          <a:xfrm rot="-448633">
            <a:off x="417593" y="278927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2" type="title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23" name="Google Shape;123;p23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6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/>
          <p:nvPr/>
        </p:nvSpPr>
        <p:spPr>
          <a:xfrm>
            <a:off x="6947125" y="2704652"/>
            <a:ext cx="2718000" cy="2717400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5"/>
          <p:cNvSpPr txBox="1"/>
          <p:nvPr>
            <p:ph hasCustomPrompt="1" type="title"/>
          </p:nvPr>
        </p:nvSpPr>
        <p:spPr>
          <a:xfrm flipH="1">
            <a:off x="2644250" y="1722725"/>
            <a:ext cx="1676100" cy="85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8500">
                <a:solidFill>
                  <a:srgbClr val="6178F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 flipH="1">
            <a:off x="713224" y="1722725"/>
            <a:ext cx="24024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2" type="subTitle"/>
          </p:nvPr>
        </p:nvSpPr>
        <p:spPr>
          <a:xfrm flipH="1">
            <a:off x="713225" y="2046325"/>
            <a:ext cx="24024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0" name="Google Shape;130;p25"/>
          <p:cNvSpPr txBox="1"/>
          <p:nvPr>
            <p:ph hasCustomPrompt="1" idx="3" type="title"/>
          </p:nvPr>
        </p:nvSpPr>
        <p:spPr>
          <a:xfrm flipH="1">
            <a:off x="2644275" y="3249525"/>
            <a:ext cx="1676100" cy="85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8000">
                <a:solidFill>
                  <a:srgbClr val="6178F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25"/>
          <p:cNvSpPr txBox="1"/>
          <p:nvPr>
            <p:ph idx="4" type="subTitle"/>
          </p:nvPr>
        </p:nvSpPr>
        <p:spPr>
          <a:xfrm flipH="1">
            <a:off x="713224" y="3249537"/>
            <a:ext cx="24024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132" name="Google Shape;132;p25"/>
          <p:cNvSpPr txBox="1"/>
          <p:nvPr>
            <p:ph idx="5" type="subTitle"/>
          </p:nvPr>
        </p:nvSpPr>
        <p:spPr>
          <a:xfrm flipH="1">
            <a:off x="713225" y="3555487"/>
            <a:ext cx="24024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3" name="Google Shape;133;p25"/>
          <p:cNvSpPr txBox="1"/>
          <p:nvPr>
            <p:ph hasCustomPrompt="1" idx="6" type="title"/>
          </p:nvPr>
        </p:nvSpPr>
        <p:spPr>
          <a:xfrm>
            <a:off x="4823650" y="1722725"/>
            <a:ext cx="1676100" cy="85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8000">
                <a:solidFill>
                  <a:srgbClr val="6178F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5"/>
          <p:cNvSpPr txBox="1"/>
          <p:nvPr>
            <p:ph idx="7" type="subTitle"/>
          </p:nvPr>
        </p:nvSpPr>
        <p:spPr>
          <a:xfrm>
            <a:off x="6028325" y="1722713"/>
            <a:ext cx="24024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8" type="subTitle"/>
          </p:nvPr>
        </p:nvSpPr>
        <p:spPr>
          <a:xfrm>
            <a:off x="6028326" y="2046325"/>
            <a:ext cx="24024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6" name="Google Shape;136;p25"/>
          <p:cNvSpPr txBox="1"/>
          <p:nvPr>
            <p:ph hasCustomPrompt="1" idx="9" type="title"/>
          </p:nvPr>
        </p:nvSpPr>
        <p:spPr>
          <a:xfrm>
            <a:off x="4823625" y="3249525"/>
            <a:ext cx="1676100" cy="85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8000">
                <a:solidFill>
                  <a:srgbClr val="6178F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5"/>
          <p:cNvSpPr txBox="1"/>
          <p:nvPr>
            <p:ph idx="13" type="subTitle"/>
          </p:nvPr>
        </p:nvSpPr>
        <p:spPr>
          <a:xfrm>
            <a:off x="6028325" y="3249534"/>
            <a:ext cx="24024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14" type="subTitle"/>
          </p:nvPr>
        </p:nvSpPr>
        <p:spPr>
          <a:xfrm>
            <a:off x="6028326" y="3555487"/>
            <a:ext cx="24024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9" name="Google Shape;139;p25"/>
          <p:cNvSpPr txBox="1"/>
          <p:nvPr>
            <p:ph idx="15"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140" name="Google Shape;140;p25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3_1_2_2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 rot="-448633">
            <a:off x="343693" y="239587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/>
          <p:nvPr>
            <p:ph idx="2" type="pic"/>
          </p:nvPr>
        </p:nvSpPr>
        <p:spPr>
          <a:xfrm>
            <a:off x="1785250" y="1545400"/>
            <a:ext cx="2886600" cy="2715300"/>
          </a:xfrm>
          <a:prstGeom prst="decagon">
            <a:avLst>
              <a:gd fmla="val 105146" name="vf"/>
            </a:avLst>
          </a:prstGeom>
          <a:noFill/>
          <a:ln>
            <a:noFill/>
          </a:ln>
        </p:spPr>
      </p:sp>
      <p:sp>
        <p:nvSpPr>
          <p:cNvPr id="144" name="Google Shape;144;p26"/>
          <p:cNvSpPr txBox="1"/>
          <p:nvPr>
            <p:ph idx="1" type="subTitle"/>
          </p:nvPr>
        </p:nvSpPr>
        <p:spPr>
          <a:xfrm>
            <a:off x="5619475" y="1722125"/>
            <a:ext cx="27780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145" name="Google Shape;145;p26"/>
          <p:cNvSpPr txBox="1"/>
          <p:nvPr>
            <p:ph idx="3" type="subTitle"/>
          </p:nvPr>
        </p:nvSpPr>
        <p:spPr>
          <a:xfrm>
            <a:off x="5619476" y="2028038"/>
            <a:ext cx="27780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6" name="Google Shape;146;p26"/>
          <p:cNvSpPr txBox="1"/>
          <p:nvPr>
            <p:ph idx="4" type="subTitle"/>
          </p:nvPr>
        </p:nvSpPr>
        <p:spPr>
          <a:xfrm>
            <a:off x="5619475" y="3248946"/>
            <a:ext cx="27780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147" name="Google Shape;147;p26"/>
          <p:cNvSpPr txBox="1"/>
          <p:nvPr>
            <p:ph idx="5" type="subTitle"/>
          </p:nvPr>
        </p:nvSpPr>
        <p:spPr>
          <a:xfrm>
            <a:off x="5619476" y="3554899"/>
            <a:ext cx="27780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8" name="Google Shape;148;p26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149" name="Google Shape;149;p26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" name="Google Shape;150;p26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0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" type="subTitle"/>
          </p:nvPr>
        </p:nvSpPr>
        <p:spPr>
          <a:xfrm>
            <a:off x="1767336" y="2221511"/>
            <a:ext cx="2958900" cy="17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3" name="Google Shape;153;p27"/>
          <p:cNvSpPr txBox="1"/>
          <p:nvPr>
            <p:ph type="title"/>
          </p:nvPr>
        </p:nvSpPr>
        <p:spPr>
          <a:xfrm>
            <a:off x="1036036" y="1559761"/>
            <a:ext cx="2958900" cy="5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cxnSp>
        <p:nvCxnSpPr>
          <p:cNvPr id="154" name="Google Shape;154;p27"/>
          <p:cNvCxnSpPr/>
          <p:nvPr/>
        </p:nvCxnSpPr>
        <p:spPr>
          <a:xfrm>
            <a:off x="1176700" y="1399800"/>
            <a:ext cx="852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7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7"/>
          <p:cNvSpPr/>
          <p:nvPr/>
        </p:nvSpPr>
        <p:spPr>
          <a:xfrm>
            <a:off x="5512425" y="668949"/>
            <a:ext cx="1041300" cy="1041000"/>
          </a:xfrm>
          <a:prstGeom prst="decagon">
            <a:avLst>
              <a:gd fmla="val 105146" name="vf"/>
            </a:avLst>
          </a:prstGeom>
          <a:solidFill>
            <a:srgbClr val="95FF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idx="1" type="subTitle"/>
          </p:nvPr>
        </p:nvSpPr>
        <p:spPr>
          <a:xfrm>
            <a:off x="5424925" y="2221499"/>
            <a:ext cx="2958900" cy="16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9" name="Google Shape;159;p28"/>
          <p:cNvSpPr txBox="1"/>
          <p:nvPr>
            <p:ph type="title"/>
          </p:nvPr>
        </p:nvSpPr>
        <p:spPr>
          <a:xfrm>
            <a:off x="4693636" y="1559761"/>
            <a:ext cx="2958900" cy="5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60" name="Google Shape;160;p28"/>
          <p:cNvSpPr/>
          <p:nvPr/>
        </p:nvSpPr>
        <p:spPr>
          <a:xfrm rot="-448633">
            <a:off x="1111368" y="260932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8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Google Shape;162;p28"/>
          <p:cNvCxnSpPr/>
          <p:nvPr/>
        </p:nvCxnSpPr>
        <p:spPr>
          <a:xfrm>
            <a:off x="4834300" y="1399800"/>
            <a:ext cx="852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idx="1" type="subTitle"/>
          </p:nvPr>
        </p:nvSpPr>
        <p:spPr>
          <a:xfrm>
            <a:off x="1767325" y="2267575"/>
            <a:ext cx="2958900" cy="12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65" name="Google Shape;165;p29"/>
          <p:cNvSpPr txBox="1"/>
          <p:nvPr>
            <p:ph type="title"/>
          </p:nvPr>
        </p:nvSpPr>
        <p:spPr>
          <a:xfrm>
            <a:off x="1036036" y="1559761"/>
            <a:ext cx="2958900" cy="5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cxnSp>
        <p:nvCxnSpPr>
          <p:cNvPr id="166" name="Google Shape;166;p29"/>
          <p:cNvCxnSpPr/>
          <p:nvPr/>
        </p:nvCxnSpPr>
        <p:spPr>
          <a:xfrm>
            <a:off x="1176700" y="1399800"/>
            <a:ext cx="852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9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9"/>
          <p:cNvSpPr/>
          <p:nvPr/>
        </p:nvSpPr>
        <p:spPr>
          <a:xfrm rot="-448633">
            <a:off x="5914118" y="190367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51851" y="1559751"/>
            <a:ext cx="2367749" cy="1330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0" name="Google Shape;170;p29"/>
          <p:cNvSpPr/>
          <p:nvPr>
            <p:ph idx="2" type="pic"/>
          </p:nvPr>
        </p:nvSpPr>
        <p:spPr>
          <a:xfrm>
            <a:off x="5351775" y="1550550"/>
            <a:ext cx="2367900" cy="1349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8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1106223" y="3586210"/>
            <a:ext cx="47982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400"/>
            </a:lvl9pPr>
          </a:lstStyle>
          <a:p/>
        </p:txBody>
      </p:sp>
      <p:sp>
        <p:nvSpPr>
          <p:cNvPr id="173" name="Google Shape;173;p30"/>
          <p:cNvSpPr txBox="1"/>
          <p:nvPr>
            <p:ph idx="1" type="subTitle"/>
          </p:nvPr>
        </p:nvSpPr>
        <p:spPr>
          <a:xfrm>
            <a:off x="1106223" y="1540463"/>
            <a:ext cx="4798200" cy="19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74" name="Google Shape;174;p30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p30"/>
          <p:cNvCxnSpPr/>
          <p:nvPr/>
        </p:nvCxnSpPr>
        <p:spPr>
          <a:xfrm>
            <a:off x="1176700" y="1154988"/>
            <a:ext cx="852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17322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8" name="Google Shape;178;p31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31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31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31"/>
          <p:cNvSpPr/>
          <p:nvPr/>
        </p:nvSpPr>
        <p:spPr>
          <a:xfrm rot="-448633">
            <a:off x="6260693" y="24637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17322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4" name="Google Shape;184;p32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32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17322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8" name="Google Shape;188;p33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" name="Google Shape;189;p33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33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17322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3" name="Google Shape;193;p34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4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p34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34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17322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9" name="Google Shape;199;p35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5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35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35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6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17322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5" name="Google Shape;205;p36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6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" name="Google Shape;207;p36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36"/>
          <p:cNvSpPr/>
          <p:nvPr/>
        </p:nvSpPr>
        <p:spPr>
          <a:xfrm rot="-448633">
            <a:off x="2159068" y="309732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" name="Google Shape;209;p36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7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17322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2" name="Google Shape;212;p37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7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" name="Google Shape;214;p37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37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37"/>
          <p:cNvSpPr/>
          <p:nvPr/>
        </p:nvSpPr>
        <p:spPr>
          <a:xfrm rot="-448633">
            <a:off x="7395843" y="265302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8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17322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9" name="Google Shape;219;p38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" name="Google Shape;220;p38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38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720025" y="1407000"/>
            <a:ext cx="5022300" cy="32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4" name="Google Shape;224;p39"/>
          <p:cNvSpPr/>
          <p:nvPr/>
        </p:nvSpPr>
        <p:spPr>
          <a:xfrm>
            <a:off x="8270263" y="645063"/>
            <a:ext cx="302725" cy="301900"/>
          </a:xfrm>
          <a:custGeom>
            <a:rect b="b" l="l" r="r" t="t"/>
            <a:pathLst>
              <a:path extrusionOk="0" h="12076" w="12109">
                <a:moveTo>
                  <a:pt x="6071" y="1"/>
                </a:moveTo>
                <a:lnTo>
                  <a:pt x="5504" y="2336"/>
                </a:lnTo>
                <a:cubicBezTo>
                  <a:pt x="5137" y="3903"/>
                  <a:pt x="3903" y="5138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37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109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71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9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26" name="Google Shape;226;p39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" name="Google Shape;227;p39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4748375" y="1397200"/>
            <a:ext cx="3675600" cy="32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0" name="Google Shape;230;p40"/>
          <p:cNvSpPr txBox="1"/>
          <p:nvPr>
            <p:ph idx="2" type="body"/>
          </p:nvPr>
        </p:nvSpPr>
        <p:spPr>
          <a:xfrm>
            <a:off x="720025" y="1397201"/>
            <a:ext cx="3675600" cy="32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4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1" name="Google Shape;231;p40"/>
          <p:cNvSpPr/>
          <p:nvPr/>
        </p:nvSpPr>
        <p:spPr>
          <a:xfrm>
            <a:off x="7273350" y="673049"/>
            <a:ext cx="274662" cy="273914"/>
          </a:xfrm>
          <a:custGeom>
            <a:rect b="b" l="l" r="r" t="t"/>
            <a:pathLst>
              <a:path extrusionOk="0" h="12076" w="12109">
                <a:moveTo>
                  <a:pt x="6071" y="1"/>
                </a:moveTo>
                <a:lnTo>
                  <a:pt x="5504" y="2336"/>
                </a:lnTo>
                <a:cubicBezTo>
                  <a:pt x="5137" y="3903"/>
                  <a:pt x="3903" y="5138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37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109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71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0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33" name="Google Shape;233;p40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4" name="Google Shape;234;p40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2_1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hasCustomPrompt="1" type="title"/>
          </p:nvPr>
        </p:nvSpPr>
        <p:spPr>
          <a:xfrm>
            <a:off x="3442950" y="3689500"/>
            <a:ext cx="2258100" cy="71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37" name="Google Shape;237;p41"/>
          <p:cNvSpPr txBox="1"/>
          <p:nvPr>
            <p:ph hasCustomPrompt="1" idx="2" type="title"/>
          </p:nvPr>
        </p:nvSpPr>
        <p:spPr>
          <a:xfrm>
            <a:off x="827225" y="3689500"/>
            <a:ext cx="22581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38" name="Google Shape;238;p41"/>
          <p:cNvSpPr txBox="1"/>
          <p:nvPr>
            <p:ph idx="1" type="subTitle"/>
          </p:nvPr>
        </p:nvSpPr>
        <p:spPr>
          <a:xfrm>
            <a:off x="827227" y="2621685"/>
            <a:ext cx="22581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39" name="Google Shape;239;p41"/>
          <p:cNvSpPr txBox="1"/>
          <p:nvPr>
            <p:ph idx="3" type="subTitle"/>
          </p:nvPr>
        </p:nvSpPr>
        <p:spPr>
          <a:xfrm>
            <a:off x="827225" y="2993077"/>
            <a:ext cx="2258100" cy="72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40" name="Google Shape;240;p41"/>
          <p:cNvSpPr txBox="1"/>
          <p:nvPr>
            <p:ph idx="4" type="subTitle"/>
          </p:nvPr>
        </p:nvSpPr>
        <p:spPr>
          <a:xfrm>
            <a:off x="3442950" y="2621685"/>
            <a:ext cx="22581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41" name="Google Shape;241;p41"/>
          <p:cNvSpPr txBox="1"/>
          <p:nvPr>
            <p:ph idx="5" type="subTitle"/>
          </p:nvPr>
        </p:nvSpPr>
        <p:spPr>
          <a:xfrm>
            <a:off x="3442950" y="2993077"/>
            <a:ext cx="2258100" cy="72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42" name="Google Shape;242;p41"/>
          <p:cNvSpPr txBox="1"/>
          <p:nvPr>
            <p:ph idx="6" type="subTitle"/>
          </p:nvPr>
        </p:nvSpPr>
        <p:spPr>
          <a:xfrm>
            <a:off x="6058673" y="2621685"/>
            <a:ext cx="22581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43" name="Google Shape;243;p41"/>
          <p:cNvSpPr txBox="1"/>
          <p:nvPr>
            <p:ph idx="7" type="subTitle"/>
          </p:nvPr>
        </p:nvSpPr>
        <p:spPr>
          <a:xfrm>
            <a:off x="6058674" y="2993077"/>
            <a:ext cx="2258100" cy="72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44" name="Google Shape;244;p41"/>
          <p:cNvSpPr/>
          <p:nvPr/>
        </p:nvSpPr>
        <p:spPr>
          <a:xfrm>
            <a:off x="8296510" y="4331203"/>
            <a:ext cx="250245" cy="250245"/>
          </a:xfrm>
          <a:custGeom>
            <a:rect b="b" l="l" r="r" t="t"/>
            <a:pathLst>
              <a:path extrusionOk="0" h="12076" w="12076">
                <a:moveTo>
                  <a:pt x="6038" y="1"/>
                </a:moveTo>
                <a:lnTo>
                  <a:pt x="5504" y="2336"/>
                </a:lnTo>
                <a:cubicBezTo>
                  <a:pt x="5104" y="3903"/>
                  <a:pt x="3903" y="5104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04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075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38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1"/>
          <p:cNvSpPr txBox="1"/>
          <p:nvPr>
            <p:ph idx="8"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46" name="Google Shape;246;p41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41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41"/>
          <p:cNvSpPr txBox="1"/>
          <p:nvPr>
            <p:ph hasCustomPrompt="1" idx="9" type="title"/>
          </p:nvPr>
        </p:nvSpPr>
        <p:spPr>
          <a:xfrm>
            <a:off x="6058674" y="3689500"/>
            <a:ext cx="22581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2_1_1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idx="1" type="subTitle"/>
          </p:nvPr>
        </p:nvSpPr>
        <p:spPr>
          <a:xfrm>
            <a:off x="827227" y="2007535"/>
            <a:ext cx="2258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51" name="Google Shape;251;p42"/>
          <p:cNvSpPr txBox="1"/>
          <p:nvPr>
            <p:ph idx="2" type="subTitle"/>
          </p:nvPr>
        </p:nvSpPr>
        <p:spPr>
          <a:xfrm>
            <a:off x="827225" y="2378917"/>
            <a:ext cx="2258100" cy="15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2" name="Google Shape;252;p42"/>
          <p:cNvSpPr txBox="1"/>
          <p:nvPr>
            <p:ph idx="3" type="subTitle"/>
          </p:nvPr>
        </p:nvSpPr>
        <p:spPr>
          <a:xfrm>
            <a:off x="3442950" y="2007535"/>
            <a:ext cx="2258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53" name="Google Shape;253;p42"/>
          <p:cNvSpPr txBox="1"/>
          <p:nvPr>
            <p:ph idx="4" type="subTitle"/>
          </p:nvPr>
        </p:nvSpPr>
        <p:spPr>
          <a:xfrm>
            <a:off x="3442950" y="2378917"/>
            <a:ext cx="2258100" cy="15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4" name="Google Shape;254;p42"/>
          <p:cNvSpPr txBox="1"/>
          <p:nvPr>
            <p:ph idx="5" type="subTitle"/>
          </p:nvPr>
        </p:nvSpPr>
        <p:spPr>
          <a:xfrm>
            <a:off x="6058673" y="2007535"/>
            <a:ext cx="2258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55" name="Google Shape;255;p42"/>
          <p:cNvSpPr txBox="1"/>
          <p:nvPr>
            <p:ph idx="6" type="subTitle"/>
          </p:nvPr>
        </p:nvSpPr>
        <p:spPr>
          <a:xfrm>
            <a:off x="6058674" y="2378917"/>
            <a:ext cx="2258100" cy="15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6" name="Google Shape;256;p42"/>
          <p:cNvSpPr/>
          <p:nvPr/>
        </p:nvSpPr>
        <p:spPr>
          <a:xfrm>
            <a:off x="8296510" y="4331203"/>
            <a:ext cx="250245" cy="250245"/>
          </a:xfrm>
          <a:custGeom>
            <a:rect b="b" l="l" r="r" t="t"/>
            <a:pathLst>
              <a:path extrusionOk="0" h="12076" w="12076">
                <a:moveTo>
                  <a:pt x="6038" y="1"/>
                </a:moveTo>
                <a:lnTo>
                  <a:pt x="5504" y="2336"/>
                </a:lnTo>
                <a:cubicBezTo>
                  <a:pt x="5104" y="3903"/>
                  <a:pt x="3903" y="5104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04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075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38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2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cxnSp>
        <p:nvCxnSpPr>
          <p:cNvPr id="258" name="Google Shape;258;p42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42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2"/>
          <p:cNvSpPr/>
          <p:nvPr/>
        </p:nvSpPr>
        <p:spPr>
          <a:xfrm rot="-448633">
            <a:off x="3852018" y="299207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hasCustomPrompt="1" type="title"/>
          </p:nvPr>
        </p:nvSpPr>
        <p:spPr>
          <a:xfrm>
            <a:off x="713225" y="3754100"/>
            <a:ext cx="2430000" cy="834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8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3" name="Google Shape;263;p43"/>
          <p:cNvSpPr txBox="1"/>
          <p:nvPr>
            <p:ph hasCustomPrompt="1" idx="2" type="title"/>
          </p:nvPr>
        </p:nvSpPr>
        <p:spPr>
          <a:xfrm>
            <a:off x="713225" y="1731625"/>
            <a:ext cx="2430000" cy="834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8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4" name="Google Shape;264;p43"/>
          <p:cNvSpPr txBox="1"/>
          <p:nvPr>
            <p:ph hasCustomPrompt="1" idx="3" type="title"/>
          </p:nvPr>
        </p:nvSpPr>
        <p:spPr>
          <a:xfrm>
            <a:off x="3935000" y="2742875"/>
            <a:ext cx="2430000" cy="834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8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5" name="Google Shape;265;p43"/>
          <p:cNvSpPr txBox="1"/>
          <p:nvPr>
            <p:ph idx="1" type="subTitle"/>
          </p:nvPr>
        </p:nvSpPr>
        <p:spPr>
          <a:xfrm>
            <a:off x="2708950" y="4061025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6" name="Google Shape;266;p43"/>
          <p:cNvSpPr txBox="1"/>
          <p:nvPr>
            <p:ph idx="4"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67" name="Google Shape;267;p43"/>
          <p:cNvSpPr txBox="1"/>
          <p:nvPr>
            <p:ph idx="5" type="subTitle"/>
          </p:nvPr>
        </p:nvSpPr>
        <p:spPr>
          <a:xfrm>
            <a:off x="2708950" y="3754108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68" name="Google Shape;268;p43"/>
          <p:cNvSpPr txBox="1"/>
          <p:nvPr>
            <p:ph idx="6" type="subTitle"/>
          </p:nvPr>
        </p:nvSpPr>
        <p:spPr>
          <a:xfrm>
            <a:off x="5955600" y="3049788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9" name="Google Shape;269;p43"/>
          <p:cNvSpPr txBox="1"/>
          <p:nvPr>
            <p:ph idx="7" type="subTitle"/>
          </p:nvPr>
        </p:nvSpPr>
        <p:spPr>
          <a:xfrm>
            <a:off x="5955601" y="2742871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70" name="Google Shape;270;p43"/>
          <p:cNvSpPr txBox="1"/>
          <p:nvPr>
            <p:ph idx="8" type="subTitle"/>
          </p:nvPr>
        </p:nvSpPr>
        <p:spPr>
          <a:xfrm>
            <a:off x="2708950" y="2038550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71" name="Google Shape;271;p43"/>
          <p:cNvSpPr txBox="1"/>
          <p:nvPr>
            <p:ph idx="9" type="subTitle"/>
          </p:nvPr>
        </p:nvSpPr>
        <p:spPr>
          <a:xfrm>
            <a:off x="2708950" y="1731633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72" name="Google Shape;272;p43"/>
          <p:cNvSpPr txBox="1"/>
          <p:nvPr>
            <p:ph idx="13" type="title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4_2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/>
          <p:nvPr/>
        </p:nvSpPr>
        <p:spPr>
          <a:xfrm rot="-448633">
            <a:off x="6943268" y="1563000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4"/>
          <p:cNvSpPr txBox="1"/>
          <p:nvPr>
            <p:ph idx="1" type="subTitle"/>
          </p:nvPr>
        </p:nvSpPr>
        <p:spPr>
          <a:xfrm>
            <a:off x="713226" y="176389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76" name="Google Shape;276;p44"/>
          <p:cNvSpPr txBox="1"/>
          <p:nvPr>
            <p:ph idx="2" type="subTitle"/>
          </p:nvPr>
        </p:nvSpPr>
        <p:spPr>
          <a:xfrm>
            <a:off x="713225" y="206801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77" name="Google Shape;277;p44"/>
          <p:cNvSpPr txBox="1"/>
          <p:nvPr>
            <p:ph idx="3" type="subTitle"/>
          </p:nvPr>
        </p:nvSpPr>
        <p:spPr>
          <a:xfrm>
            <a:off x="713226" y="3247112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78" name="Google Shape;278;p44"/>
          <p:cNvSpPr txBox="1"/>
          <p:nvPr>
            <p:ph idx="4" type="subTitle"/>
          </p:nvPr>
        </p:nvSpPr>
        <p:spPr>
          <a:xfrm>
            <a:off x="713225" y="355306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79" name="Google Shape;279;p44"/>
          <p:cNvSpPr txBox="1"/>
          <p:nvPr>
            <p:ph idx="5" type="subTitle"/>
          </p:nvPr>
        </p:nvSpPr>
        <p:spPr>
          <a:xfrm>
            <a:off x="6255650" y="176389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80" name="Google Shape;280;p44"/>
          <p:cNvSpPr txBox="1"/>
          <p:nvPr>
            <p:ph idx="6" type="subTitle"/>
          </p:nvPr>
        </p:nvSpPr>
        <p:spPr>
          <a:xfrm>
            <a:off x="6255650" y="206801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81" name="Google Shape;281;p44"/>
          <p:cNvSpPr txBox="1"/>
          <p:nvPr>
            <p:ph idx="7" type="subTitle"/>
          </p:nvPr>
        </p:nvSpPr>
        <p:spPr>
          <a:xfrm>
            <a:off x="6255650" y="324894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82" name="Google Shape;282;p44"/>
          <p:cNvSpPr txBox="1"/>
          <p:nvPr>
            <p:ph idx="8" type="subTitle"/>
          </p:nvPr>
        </p:nvSpPr>
        <p:spPr>
          <a:xfrm>
            <a:off x="6255650" y="355306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83" name="Google Shape;283;p44"/>
          <p:cNvSpPr/>
          <p:nvPr/>
        </p:nvSpPr>
        <p:spPr>
          <a:xfrm>
            <a:off x="8307865" y="4318573"/>
            <a:ext cx="227528" cy="226908"/>
          </a:xfrm>
          <a:custGeom>
            <a:rect b="b" l="l" r="r" t="t"/>
            <a:pathLst>
              <a:path extrusionOk="0" h="12076" w="12109">
                <a:moveTo>
                  <a:pt x="6071" y="0"/>
                </a:moveTo>
                <a:lnTo>
                  <a:pt x="5504" y="2302"/>
                </a:lnTo>
                <a:cubicBezTo>
                  <a:pt x="5137" y="3870"/>
                  <a:pt x="3903" y="5104"/>
                  <a:pt x="2335" y="5471"/>
                </a:cubicBezTo>
                <a:lnTo>
                  <a:pt x="0" y="6005"/>
                </a:lnTo>
                <a:lnTo>
                  <a:pt x="2335" y="6572"/>
                </a:lnTo>
                <a:cubicBezTo>
                  <a:pt x="3903" y="6939"/>
                  <a:pt x="5137" y="8173"/>
                  <a:pt x="5504" y="9741"/>
                </a:cubicBezTo>
                <a:lnTo>
                  <a:pt x="6038" y="12076"/>
                </a:lnTo>
                <a:lnTo>
                  <a:pt x="6605" y="9741"/>
                </a:lnTo>
                <a:cubicBezTo>
                  <a:pt x="6972" y="8173"/>
                  <a:pt x="8206" y="6939"/>
                  <a:pt x="9774" y="6572"/>
                </a:cubicBezTo>
                <a:lnTo>
                  <a:pt x="12109" y="6038"/>
                </a:lnTo>
                <a:lnTo>
                  <a:pt x="9774" y="5471"/>
                </a:lnTo>
                <a:cubicBezTo>
                  <a:pt x="8206" y="5104"/>
                  <a:pt x="6972" y="3870"/>
                  <a:pt x="6605" y="2302"/>
                </a:cubicBezTo>
                <a:lnTo>
                  <a:pt x="6071" y="0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4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cxnSp>
        <p:nvCxnSpPr>
          <p:cNvPr id="285" name="Google Shape;285;p44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44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_1_4_2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idx="1" type="subTitle"/>
          </p:nvPr>
        </p:nvSpPr>
        <p:spPr>
          <a:xfrm>
            <a:off x="2349576" y="191629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89" name="Google Shape;289;p45"/>
          <p:cNvSpPr txBox="1"/>
          <p:nvPr>
            <p:ph idx="2" type="subTitle"/>
          </p:nvPr>
        </p:nvSpPr>
        <p:spPr>
          <a:xfrm>
            <a:off x="2349575" y="222041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90" name="Google Shape;290;p45"/>
          <p:cNvSpPr txBox="1"/>
          <p:nvPr>
            <p:ph idx="3" type="subTitle"/>
          </p:nvPr>
        </p:nvSpPr>
        <p:spPr>
          <a:xfrm>
            <a:off x="2349576" y="3399512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91" name="Google Shape;291;p45"/>
          <p:cNvSpPr txBox="1"/>
          <p:nvPr>
            <p:ph idx="4" type="subTitle"/>
          </p:nvPr>
        </p:nvSpPr>
        <p:spPr>
          <a:xfrm>
            <a:off x="2349575" y="370546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92" name="Google Shape;292;p45"/>
          <p:cNvSpPr txBox="1"/>
          <p:nvPr>
            <p:ph idx="5" type="subTitle"/>
          </p:nvPr>
        </p:nvSpPr>
        <p:spPr>
          <a:xfrm>
            <a:off x="6255650" y="191629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93" name="Google Shape;293;p45"/>
          <p:cNvSpPr txBox="1"/>
          <p:nvPr>
            <p:ph idx="6" type="subTitle"/>
          </p:nvPr>
        </p:nvSpPr>
        <p:spPr>
          <a:xfrm>
            <a:off x="6255650" y="222041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94" name="Google Shape;294;p45"/>
          <p:cNvSpPr txBox="1"/>
          <p:nvPr>
            <p:ph idx="7" type="subTitle"/>
          </p:nvPr>
        </p:nvSpPr>
        <p:spPr>
          <a:xfrm>
            <a:off x="6255650" y="340134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95" name="Google Shape;295;p45"/>
          <p:cNvSpPr txBox="1"/>
          <p:nvPr>
            <p:ph idx="8" type="subTitle"/>
          </p:nvPr>
        </p:nvSpPr>
        <p:spPr>
          <a:xfrm>
            <a:off x="6255650" y="370546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96" name="Google Shape;296;p45"/>
          <p:cNvSpPr/>
          <p:nvPr/>
        </p:nvSpPr>
        <p:spPr>
          <a:xfrm>
            <a:off x="8307865" y="4318573"/>
            <a:ext cx="227528" cy="226908"/>
          </a:xfrm>
          <a:custGeom>
            <a:rect b="b" l="l" r="r" t="t"/>
            <a:pathLst>
              <a:path extrusionOk="0" h="12076" w="12109">
                <a:moveTo>
                  <a:pt x="6071" y="0"/>
                </a:moveTo>
                <a:lnTo>
                  <a:pt x="5504" y="2302"/>
                </a:lnTo>
                <a:cubicBezTo>
                  <a:pt x="5137" y="3870"/>
                  <a:pt x="3903" y="5104"/>
                  <a:pt x="2335" y="5471"/>
                </a:cubicBezTo>
                <a:lnTo>
                  <a:pt x="0" y="6005"/>
                </a:lnTo>
                <a:lnTo>
                  <a:pt x="2335" y="6572"/>
                </a:lnTo>
                <a:cubicBezTo>
                  <a:pt x="3903" y="6939"/>
                  <a:pt x="5137" y="8173"/>
                  <a:pt x="5504" y="9741"/>
                </a:cubicBezTo>
                <a:lnTo>
                  <a:pt x="6038" y="12076"/>
                </a:lnTo>
                <a:lnTo>
                  <a:pt x="6605" y="9741"/>
                </a:lnTo>
                <a:cubicBezTo>
                  <a:pt x="6972" y="8173"/>
                  <a:pt x="8206" y="6939"/>
                  <a:pt x="9774" y="6572"/>
                </a:cubicBezTo>
                <a:lnTo>
                  <a:pt x="12109" y="6038"/>
                </a:lnTo>
                <a:lnTo>
                  <a:pt x="9774" y="5471"/>
                </a:lnTo>
                <a:cubicBezTo>
                  <a:pt x="8206" y="5104"/>
                  <a:pt x="6972" y="3870"/>
                  <a:pt x="6605" y="2302"/>
                </a:cubicBezTo>
                <a:lnTo>
                  <a:pt x="6071" y="0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5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cxnSp>
        <p:nvCxnSpPr>
          <p:cNvPr id="298" name="Google Shape;298;p45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45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">
  <p:cSld name="CUSTOM_3_1_4_2_1_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idx="1" type="subTitle"/>
          </p:nvPr>
        </p:nvSpPr>
        <p:spPr>
          <a:xfrm>
            <a:off x="2000651" y="191629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302" name="Google Shape;302;p46"/>
          <p:cNvSpPr txBox="1"/>
          <p:nvPr>
            <p:ph idx="2" type="subTitle"/>
          </p:nvPr>
        </p:nvSpPr>
        <p:spPr>
          <a:xfrm>
            <a:off x="2000650" y="222041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03" name="Google Shape;303;p46"/>
          <p:cNvSpPr txBox="1"/>
          <p:nvPr>
            <p:ph idx="3" type="subTitle"/>
          </p:nvPr>
        </p:nvSpPr>
        <p:spPr>
          <a:xfrm>
            <a:off x="3484439" y="3401362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304" name="Google Shape;304;p46"/>
          <p:cNvSpPr txBox="1"/>
          <p:nvPr>
            <p:ph idx="4" type="subTitle"/>
          </p:nvPr>
        </p:nvSpPr>
        <p:spPr>
          <a:xfrm>
            <a:off x="3484438" y="370731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05" name="Google Shape;305;p46"/>
          <p:cNvSpPr txBox="1"/>
          <p:nvPr>
            <p:ph idx="5" type="subTitle"/>
          </p:nvPr>
        </p:nvSpPr>
        <p:spPr>
          <a:xfrm>
            <a:off x="4970150" y="191629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306" name="Google Shape;306;p46"/>
          <p:cNvSpPr txBox="1"/>
          <p:nvPr>
            <p:ph idx="6" type="subTitle"/>
          </p:nvPr>
        </p:nvSpPr>
        <p:spPr>
          <a:xfrm>
            <a:off x="4970150" y="222041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07" name="Google Shape;307;p46"/>
          <p:cNvSpPr txBox="1"/>
          <p:nvPr>
            <p:ph idx="7" type="subTitle"/>
          </p:nvPr>
        </p:nvSpPr>
        <p:spPr>
          <a:xfrm>
            <a:off x="6255650" y="340134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308" name="Google Shape;308;p46"/>
          <p:cNvSpPr txBox="1"/>
          <p:nvPr>
            <p:ph idx="8" type="subTitle"/>
          </p:nvPr>
        </p:nvSpPr>
        <p:spPr>
          <a:xfrm>
            <a:off x="6255650" y="370546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09" name="Google Shape;309;p46"/>
          <p:cNvSpPr/>
          <p:nvPr/>
        </p:nvSpPr>
        <p:spPr>
          <a:xfrm>
            <a:off x="8307865" y="4318573"/>
            <a:ext cx="227528" cy="226908"/>
          </a:xfrm>
          <a:custGeom>
            <a:rect b="b" l="l" r="r" t="t"/>
            <a:pathLst>
              <a:path extrusionOk="0" h="12076" w="12109">
                <a:moveTo>
                  <a:pt x="6071" y="0"/>
                </a:moveTo>
                <a:lnTo>
                  <a:pt x="5504" y="2302"/>
                </a:lnTo>
                <a:cubicBezTo>
                  <a:pt x="5137" y="3870"/>
                  <a:pt x="3903" y="5104"/>
                  <a:pt x="2335" y="5471"/>
                </a:cubicBezTo>
                <a:lnTo>
                  <a:pt x="0" y="6005"/>
                </a:lnTo>
                <a:lnTo>
                  <a:pt x="2335" y="6572"/>
                </a:lnTo>
                <a:cubicBezTo>
                  <a:pt x="3903" y="6939"/>
                  <a:pt x="5137" y="8173"/>
                  <a:pt x="5504" y="9741"/>
                </a:cubicBezTo>
                <a:lnTo>
                  <a:pt x="6038" y="12076"/>
                </a:lnTo>
                <a:lnTo>
                  <a:pt x="6605" y="9741"/>
                </a:lnTo>
                <a:cubicBezTo>
                  <a:pt x="6972" y="8173"/>
                  <a:pt x="8206" y="6939"/>
                  <a:pt x="9774" y="6572"/>
                </a:cubicBezTo>
                <a:lnTo>
                  <a:pt x="12109" y="6038"/>
                </a:lnTo>
                <a:lnTo>
                  <a:pt x="9774" y="5471"/>
                </a:lnTo>
                <a:cubicBezTo>
                  <a:pt x="8206" y="5104"/>
                  <a:pt x="6972" y="3870"/>
                  <a:pt x="6605" y="2302"/>
                </a:cubicBezTo>
                <a:lnTo>
                  <a:pt x="6071" y="0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6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311" name="Google Shape;311;p46"/>
          <p:cNvSpPr txBox="1"/>
          <p:nvPr>
            <p:ph idx="9" type="subTitle"/>
          </p:nvPr>
        </p:nvSpPr>
        <p:spPr>
          <a:xfrm>
            <a:off x="713226" y="3401362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312" name="Google Shape;312;p46"/>
          <p:cNvSpPr txBox="1"/>
          <p:nvPr>
            <p:ph idx="13" type="subTitle"/>
          </p:nvPr>
        </p:nvSpPr>
        <p:spPr>
          <a:xfrm>
            <a:off x="713225" y="370731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cxnSp>
        <p:nvCxnSpPr>
          <p:cNvPr id="313" name="Google Shape;313;p46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46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6"/>
          <p:cNvSpPr/>
          <p:nvPr/>
        </p:nvSpPr>
        <p:spPr>
          <a:xfrm rot="-448633">
            <a:off x="3852018" y="299207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_1_1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/>
          <p:nvPr/>
        </p:nvSpPr>
        <p:spPr>
          <a:xfrm rot="-448633">
            <a:off x="417593" y="2975950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7"/>
          <p:cNvSpPr txBox="1"/>
          <p:nvPr>
            <p:ph idx="1" type="subTitle"/>
          </p:nvPr>
        </p:nvSpPr>
        <p:spPr>
          <a:xfrm>
            <a:off x="5668750" y="2609261"/>
            <a:ext cx="26415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319" name="Google Shape;319;p47"/>
          <p:cNvSpPr txBox="1"/>
          <p:nvPr>
            <p:ph idx="2" type="subTitle"/>
          </p:nvPr>
        </p:nvSpPr>
        <p:spPr>
          <a:xfrm>
            <a:off x="5668750" y="2924498"/>
            <a:ext cx="264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20" name="Google Shape;320;p47"/>
          <p:cNvSpPr txBox="1"/>
          <p:nvPr>
            <p:ph idx="3" type="subTitle"/>
          </p:nvPr>
        </p:nvSpPr>
        <p:spPr>
          <a:xfrm>
            <a:off x="5668750" y="1485449"/>
            <a:ext cx="26415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321" name="Google Shape;321;p47"/>
          <p:cNvSpPr txBox="1"/>
          <p:nvPr>
            <p:ph idx="4" type="subTitle"/>
          </p:nvPr>
        </p:nvSpPr>
        <p:spPr>
          <a:xfrm>
            <a:off x="5668750" y="1800676"/>
            <a:ext cx="264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22" name="Google Shape;322;p47"/>
          <p:cNvSpPr txBox="1"/>
          <p:nvPr>
            <p:ph idx="5" type="subTitle"/>
          </p:nvPr>
        </p:nvSpPr>
        <p:spPr>
          <a:xfrm>
            <a:off x="5668750" y="3733073"/>
            <a:ext cx="2641500" cy="371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323" name="Google Shape;323;p47"/>
          <p:cNvSpPr txBox="1"/>
          <p:nvPr>
            <p:ph idx="6" type="subTitle"/>
          </p:nvPr>
        </p:nvSpPr>
        <p:spPr>
          <a:xfrm>
            <a:off x="5668750" y="4048300"/>
            <a:ext cx="264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24" name="Google Shape;324;p47"/>
          <p:cNvSpPr txBox="1"/>
          <p:nvPr>
            <p:ph idx="7" type="subTitle"/>
          </p:nvPr>
        </p:nvSpPr>
        <p:spPr>
          <a:xfrm>
            <a:off x="1739500" y="1485449"/>
            <a:ext cx="26415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325" name="Google Shape;325;p47"/>
          <p:cNvSpPr txBox="1"/>
          <p:nvPr>
            <p:ph idx="8" type="subTitle"/>
          </p:nvPr>
        </p:nvSpPr>
        <p:spPr>
          <a:xfrm>
            <a:off x="1739500" y="1800676"/>
            <a:ext cx="264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26" name="Google Shape;326;p47"/>
          <p:cNvSpPr txBox="1"/>
          <p:nvPr>
            <p:ph idx="9" type="subTitle"/>
          </p:nvPr>
        </p:nvSpPr>
        <p:spPr>
          <a:xfrm>
            <a:off x="1739500" y="2609261"/>
            <a:ext cx="26415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327" name="Google Shape;327;p47"/>
          <p:cNvSpPr txBox="1"/>
          <p:nvPr>
            <p:ph idx="13" type="subTitle"/>
          </p:nvPr>
        </p:nvSpPr>
        <p:spPr>
          <a:xfrm>
            <a:off x="1739500" y="2924498"/>
            <a:ext cx="264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28" name="Google Shape;328;p47"/>
          <p:cNvSpPr txBox="1"/>
          <p:nvPr>
            <p:ph idx="14" type="subTitle"/>
          </p:nvPr>
        </p:nvSpPr>
        <p:spPr>
          <a:xfrm>
            <a:off x="1739500" y="3733073"/>
            <a:ext cx="26415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329" name="Google Shape;329;p47"/>
          <p:cNvSpPr txBox="1"/>
          <p:nvPr>
            <p:ph idx="15" type="subTitle"/>
          </p:nvPr>
        </p:nvSpPr>
        <p:spPr>
          <a:xfrm>
            <a:off x="1739500" y="4048300"/>
            <a:ext cx="264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30" name="Google Shape;330;p47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331" name="Google Shape;331;p47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2" name="Google Shape;332;p47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_3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722375" y="572425"/>
            <a:ext cx="3849600" cy="10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5" name="Google Shape;335;p48"/>
          <p:cNvSpPr txBox="1"/>
          <p:nvPr>
            <p:ph idx="1" type="subTitle"/>
          </p:nvPr>
        </p:nvSpPr>
        <p:spPr>
          <a:xfrm>
            <a:off x="2004400" y="1844672"/>
            <a:ext cx="3849600" cy="10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36" name="Google Shape;336;p48"/>
          <p:cNvSpPr txBox="1"/>
          <p:nvPr/>
        </p:nvSpPr>
        <p:spPr>
          <a:xfrm>
            <a:off x="2004400" y="3579175"/>
            <a:ext cx="38496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sv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sv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sv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sv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sv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sv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7" name="Google Shape;337;p48"/>
          <p:cNvSpPr txBox="1"/>
          <p:nvPr>
            <p:ph idx="2" type="title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38" name="Google Shape;338;p48"/>
          <p:cNvSpPr/>
          <p:nvPr/>
        </p:nvSpPr>
        <p:spPr>
          <a:xfrm rot="-448633">
            <a:off x="5743043" y="324987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8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4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/>
          <p:nvPr/>
        </p:nvSpPr>
        <p:spPr>
          <a:xfrm>
            <a:off x="597253" y="562378"/>
            <a:ext cx="250245" cy="250245"/>
          </a:xfrm>
          <a:custGeom>
            <a:rect b="b" l="l" r="r" t="t"/>
            <a:pathLst>
              <a:path extrusionOk="0" h="12076" w="12076">
                <a:moveTo>
                  <a:pt x="6038" y="1"/>
                </a:moveTo>
                <a:lnTo>
                  <a:pt x="5504" y="2336"/>
                </a:lnTo>
                <a:cubicBezTo>
                  <a:pt x="5104" y="3903"/>
                  <a:pt x="3903" y="5104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04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075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38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9"/>
          <p:cNvSpPr/>
          <p:nvPr/>
        </p:nvSpPr>
        <p:spPr>
          <a:xfrm>
            <a:off x="8296503" y="4330878"/>
            <a:ext cx="250245" cy="250245"/>
          </a:xfrm>
          <a:custGeom>
            <a:rect b="b" l="l" r="r" t="t"/>
            <a:pathLst>
              <a:path extrusionOk="0" h="12076" w="12076">
                <a:moveTo>
                  <a:pt x="6038" y="1"/>
                </a:moveTo>
                <a:lnTo>
                  <a:pt x="5504" y="2336"/>
                </a:lnTo>
                <a:cubicBezTo>
                  <a:pt x="5104" y="3903"/>
                  <a:pt x="3903" y="5104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04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075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38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9"/>
          <p:cNvSpPr/>
          <p:nvPr/>
        </p:nvSpPr>
        <p:spPr>
          <a:xfrm rot="-448633">
            <a:off x="494218" y="-154200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0"/>
          <p:cNvSpPr/>
          <p:nvPr/>
        </p:nvSpPr>
        <p:spPr>
          <a:xfrm>
            <a:off x="597253" y="562378"/>
            <a:ext cx="250245" cy="250245"/>
          </a:xfrm>
          <a:custGeom>
            <a:rect b="b" l="l" r="r" t="t"/>
            <a:pathLst>
              <a:path extrusionOk="0" h="12076" w="12076">
                <a:moveTo>
                  <a:pt x="6038" y="1"/>
                </a:moveTo>
                <a:lnTo>
                  <a:pt x="5504" y="2336"/>
                </a:lnTo>
                <a:cubicBezTo>
                  <a:pt x="5104" y="3903"/>
                  <a:pt x="3903" y="5104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04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075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38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0"/>
          <p:cNvSpPr/>
          <p:nvPr/>
        </p:nvSpPr>
        <p:spPr>
          <a:xfrm>
            <a:off x="8296503" y="4330878"/>
            <a:ext cx="250245" cy="250245"/>
          </a:xfrm>
          <a:custGeom>
            <a:rect b="b" l="l" r="r" t="t"/>
            <a:pathLst>
              <a:path extrusionOk="0" h="12076" w="12076">
                <a:moveTo>
                  <a:pt x="6038" y="1"/>
                </a:moveTo>
                <a:lnTo>
                  <a:pt x="5504" y="2336"/>
                </a:lnTo>
                <a:cubicBezTo>
                  <a:pt x="5104" y="3903"/>
                  <a:pt x="3903" y="5104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04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075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38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0"/>
          <p:cNvSpPr/>
          <p:nvPr/>
        </p:nvSpPr>
        <p:spPr>
          <a:xfrm rot="-448633">
            <a:off x="417593" y="2975950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0"/>
          <p:cNvSpPr txBox="1"/>
          <p:nvPr>
            <p:ph type="title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gile-g1.herokuapp.com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agile-g1.herokuapp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1"/>
          <p:cNvSpPr txBox="1"/>
          <p:nvPr>
            <p:ph type="ctrTitle"/>
          </p:nvPr>
        </p:nvSpPr>
        <p:spPr>
          <a:xfrm>
            <a:off x="713225" y="1181700"/>
            <a:ext cx="7078500" cy="1581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100"/>
              <a:t>What </a:t>
            </a:r>
            <a:endParaRPr sz="6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100"/>
              <a:t>should</a:t>
            </a:r>
            <a:r>
              <a:rPr lang="sv" sz="6100">
                <a:latin typeface="Abhaya Libre"/>
                <a:ea typeface="Abhaya Libre"/>
                <a:cs typeface="Abhaya Libre"/>
                <a:sym typeface="Abhaya Libre"/>
              </a:rPr>
              <a:t> </a:t>
            </a:r>
            <a:r>
              <a:rPr lang="sv" sz="6100"/>
              <a:t>I watch next?</a:t>
            </a:r>
            <a:endParaRPr sz="6100">
              <a:latin typeface="Abhaya Libre"/>
              <a:ea typeface="Abhaya Libre"/>
              <a:cs typeface="Abhaya Libre"/>
              <a:sym typeface="Abhaya Libre"/>
            </a:endParaRPr>
          </a:p>
        </p:txBody>
      </p:sp>
      <p:sp>
        <p:nvSpPr>
          <p:cNvPr id="354" name="Google Shape;354;p51"/>
          <p:cNvSpPr/>
          <p:nvPr/>
        </p:nvSpPr>
        <p:spPr>
          <a:xfrm>
            <a:off x="6808925" y="539499"/>
            <a:ext cx="1041300" cy="1041000"/>
          </a:xfrm>
          <a:prstGeom prst="decagon">
            <a:avLst>
              <a:gd fmla="val 105146" name="vf"/>
            </a:avLst>
          </a:prstGeom>
          <a:solidFill>
            <a:srgbClr val="95FF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1"/>
          <p:cNvSpPr txBox="1"/>
          <p:nvPr/>
        </p:nvSpPr>
        <p:spPr>
          <a:xfrm>
            <a:off x="4768175" y="2915350"/>
            <a:ext cx="36627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sv" sz="3100">
                <a:solidFill>
                  <a:srgbClr val="666666"/>
                </a:solidFill>
                <a:latin typeface="Abhaya Libre"/>
                <a:ea typeface="Abhaya Libre"/>
                <a:cs typeface="Abhaya Libre"/>
                <a:sym typeface="Abhaya Libre"/>
              </a:rPr>
              <a:t>Product Presentation</a:t>
            </a:r>
            <a:endParaRPr sz="3100">
              <a:solidFill>
                <a:srgbClr val="666666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  <p:cxnSp>
        <p:nvCxnSpPr>
          <p:cNvPr id="356" name="Google Shape;356;p51"/>
          <p:cNvCxnSpPr>
            <a:stCxn id="355" idx="1"/>
          </p:cNvCxnSpPr>
          <p:nvPr/>
        </p:nvCxnSpPr>
        <p:spPr>
          <a:xfrm rot="10800000">
            <a:off x="3161975" y="3261100"/>
            <a:ext cx="1606200" cy="0"/>
          </a:xfrm>
          <a:prstGeom prst="straightConnector1">
            <a:avLst/>
          </a:prstGeom>
          <a:solidFill>
            <a:schemeClr val="lt2"/>
          </a:solidFill>
          <a:ln cap="flat" cmpd="sng" w="76200">
            <a:solidFill>
              <a:srgbClr val="95FFD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7" name="Google Shape;357;p51"/>
          <p:cNvGrpSpPr/>
          <p:nvPr/>
        </p:nvGrpSpPr>
        <p:grpSpPr>
          <a:xfrm>
            <a:off x="7005219" y="747465"/>
            <a:ext cx="648944" cy="649017"/>
            <a:chOff x="7513696" y="775342"/>
            <a:chExt cx="718733" cy="718814"/>
          </a:xfrm>
        </p:grpSpPr>
        <p:sp>
          <p:nvSpPr>
            <p:cNvPr id="358" name="Google Shape;358;p51"/>
            <p:cNvSpPr/>
            <p:nvPr/>
          </p:nvSpPr>
          <p:spPr>
            <a:xfrm rot="-1092566">
              <a:off x="7607939" y="869666"/>
              <a:ext cx="552057" cy="552057"/>
            </a:xfrm>
            <a:custGeom>
              <a:rect b="b" l="l" r="r" t="t"/>
              <a:pathLst>
                <a:path extrusionOk="0" h="19493" w="19493">
                  <a:moveTo>
                    <a:pt x="3265" y="0"/>
                  </a:moveTo>
                  <a:cubicBezTo>
                    <a:pt x="3069" y="0"/>
                    <a:pt x="2908" y="161"/>
                    <a:pt x="2908" y="357"/>
                  </a:cubicBezTo>
                  <a:lnTo>
                    <a:pt x="2908" y="848"/>
                  </a:lnTo>
                  <a:lnTo>
                    <a:pt x="2908" y="1508"/>
                  </a:lnTo>
                  <a:lnTo>
                    <a:pt x="2677" y="1508"/>
                  </a:lnTo>
                  <a:cubicBezTo>
                    <a:pt x="2025" y="1508"/>
                    <a:pt x="1508" y="2025"/>
                    <a:pt x="1508" y="2668"/>
                  </a:cubicBezTo>
                  <a:lnTo>
                    <a:pt x="1508" y="2909"/>
                  </a:lnTo>
                  <a:lnTo>
                    <a:pt x="357" y="2909"/>
                  </a:lnTo>
                  <a:cubicBezTo>
                    <a:pt x="161" y="2909"/>
                    <a:pt x="0" y="3069"/>
                    <a:pt x="0" y="3265"/>
                  </a:cubicBezTo>
                  <a:lnTo>
                    <a:pt x="0" y="5380"/>
                  </a:lnTo>
                  <a:cubicBezTo>
                    <a:pt x="0" y="5576"/>
                    <a:pt x="161" y="5737"/>
                    <a:pt x="357" y="5737"/>
                  </a:cubicBezTo>
                  <a:lnTo>
                    <a:pt x="1508" y="5737"/>
                  </a:lnTo>
                  <a:lnTo>
                    <a:pt x="1508" y="8333"/>
                  </a:lnTo>
                  <a:lnTo>
                    <a:pt x="357" y="8333"/>
                  </a:lnTo>
                  <a:cubicBezTo>
                    <a:pt x="161" y="8333"/>
                    <a:pt x="0" y="8493"/>
                    <a:pt x="0" y="8689"/>
                  </a:cubicBezTo>
                  <a:lnTo>
                    <a:pt x="0" y="10804"/>
                  </a:lnTo>
                  <a:cubicBezTo>
                    <a:pt x="0" y="11000"/>
                    <a:pt x="161" y="11160"/>
                    <a:pt x="357" y="11160"/>
                  </a:cubicBezTo>
                  <a:lnTo>
                    <a:pt x="1508" y="11160"/>
                  </a:lnTo>
                  <a:lnTo>
                    <a:pt x="1508" y="13756"/>
                  </a:lnTo>
                  <a:lnTo>
                    <a:pt x="357" y="13756"/>
                  </a:lnTo>
                  <a:cubicBezTo>
                    <a:pt x="161" y="13756"/>
                    <a:pt x="0" y="13917"/>
                    <a:pt x="0" y="14113"/>
                  </a:cubicBezTo>
                  <a:lnTo>
                    <a:pt x="0" y="16219"/>
                  </a:lnTo>
                  <a:cubicBezTo>
                    <a:pt x="0" y="16424"/>
                    <a:pt x="161" y="16576"/>
                    <a:pt x="357" y="16576"/>
                  </a:cubicBezTo>
                  <a:lnTo>
                    <a:pt x="1508" y="16576"/>
                  </a:lnTo>
                  <a:lnTo>
                    <a:pt x="1508" y="16816"/>
                  </a:lnTo>
                  <a:cubicBezTo>
                    <a:pt x="1508" y="17459"/>
                    <a:pt x="2025" y="17985"/>
                    <a:pt x="2677" y="17985"/>
                  </a:cubicBezTo>
                  <a:lnTo>
                    <a:pt x="2908" y="17985"/>
                  </a:lnTo>
                  <a:lnTo>
                    <a:pt x="2908" y="18636"/>
                  </a:lnTo>
                  <a:lnTo>
                    <a:pt x="2908" y="19136"/>
                  </a:lnTo>
                  <a:cubicBezTo>
                    <a:pt x="2908" y="19332"/>
                    <a:pt x="3069" y="19493"/>
                    <a:pt x="3265" y="19493"/>
                  </a:cubicBezTo>
                  <a:lnTo>
                    <a:pt x="5380" y="19493"/>
                  </a:lnTo>
                  <a:cubicBezTo>
                    <a:pt x="5576" y="19493"/>
                    <a:pt x="5736" y="19332"/>
                    <a:pt x="5736" y="19136"/>
                  </a:cubicBezTo>
                  <a:lnTo>
                    <a:pt x="5736" y="18636"/>
                  </a:lnTo>
                  <a:lnTo>
                    <a:pt x="5736" y="17985"/>
                  </a:lnTo>
                  <a:lnTo>
                    <a:pt x="8332" y="17985"/>
                  </a:lnTo>
                  <a:lnTo>
                    <a:pt x="8332" y="18636"/>
                  </a:lnTo>
                  <a:lnTo>
                    <a:pt x="8332" y="19136"/>
                  </a:lnTo>
                  <a:cubicBezTo>
                    <a:pt x="8332" y="19332"/>
                    <a:pt x="8493" y="19493"/>
                    <a:pt x="8689" y="19493"/>
                  </a:cubicBezTo>
                  <a:lnTo>
                    <a:pt x="10804" y="19493"/>
                  </a:lnTo>
                  <a:cubicBezTo>
                    <a:pt x="11000" y="19493"/>
                    <a:pt x="11160" y="19332"/>
                    <a:pt x="11160" y="19136"/>
                  </a:cubicBezTo>
                  <a:lnTo>
                    <a:pt x="11160" y="18636"/>
                  </a:lnTo>
                  <a:lnTo>
                    <a:pt x="11160" y="17985"/>
                  </a:lnTo>
                  <a:lnTo>
                    <a:pt x="13756" y="17985"/>
                  </a:lnTo>
                  <a:lnTo>
                    <a:pt x="13756" y="18636"/>
                  </a:lnTo>
                  <a:lnTo>
                    <a:pt x="13756" y="19136"/>
                  </a:lnTo>
                  <a:cubicBezTo>
                    <a:pt x="13756" y="19332"/>
                    <a:pt x="13917" y="19493"/>
                    <a:pt x="14113" y="19493"/>
                  </a:cubicBezTo>
                  <a:lnTo>
                    <a:pt x="16228" y="19493"/>
                  </a:lnTo>
                  <a:cubicBezTo>
                    <a:pt x="16424" y="19493"/>
                    <a:pt x="16584" y="19332"/>
                    <a:pt x="16584" y="19136"/>
                  </a:cubicBezTo>
                  <a:lnTo>
                    <a:pt x="16584" y="18636"/>
                  </a:lnTo>
                  <a:lnTo>
                    <a:pt x="16584" y="17985"/>
                  </a:lnTo>
                  <a:lnTo>
                    <a:pt x="16816" y="17985"/>
                  </a:lnTo>
                  <a:cubicBezTo>
                    <a:pt x="17459" y="17985"/>
                    <a:pt x="17985" y="17459"/>
                    <a:pt x="17985" y="16816"/>
                  </a:cubicBezTo>
                  <a:lnTo>
                    <a:pt x="17985" y="16576"/>
                  </a:lnTo>
                  <a:lnTo>
                    <a:pt x="19136" y="16576"/>
                  </a:lnTo>
                  <a:cubicBezTo>
                    <a:pt x="19332" y="16576"/>
                    <a:pt x="19493" y="16424"/>
                    <a:pt x="19493" y="16219"/>
                  </a:cubicBezTo>
                  <a:lnTo>
                    <a:pt x="19493" y="14113"/>
                  </a:lnTo>
                  <a:cubicBezTo>
                    <a:pt x="19493" y="13917"/>
                    <a:pt x="19332" y="13756"/>
                    <a:pt x="19136" y="13756"/>
                  </a:cubicBezTo>
                  <a:lnTo>
                    <a:pt x="17985" y="13756"/>
                  </a:lnTo>
                  <a:lnTo>
                    <a:pt x="17985" y="11160"/>
                  </a:lnTo>
                  <a:lnTo>
                    <a:pt x="19136" y="11160"/>
                  </a:lnTo>
                  <a:cubicBezTo>
                    <a:pt x="19332" y="11160"/>
                    <a:pt x="19493" y="11000"/>
                    <a:pt x="19493" y="10804"/>
                  </a:cubicBezTo>
                  <a:lnTo>
                    <a:pt x="19493" y="8689"/>
                  </a:lnTo>
                  <a:cubicBezTo>
                    <a:pt x="19493" y="8493"/>
                    <a:pt x="19332" y="8333"/>
                    <a:pt x="19136" y="8333"/>
                  </a:cubicBezTo>
                  <a:lnTo>
                    <a:pt x="17985" y="8333"/>
                  </a:lnTo>
                  <a:lnTo>
                    <a:pt x="17985" y="5737"/>
                  </a:lnTo>
                  <a:lnTo>
                    <a:pt x="19136" y="5737"/>
                  </a:lnTo>
                  <a:cubicBezTo>
                    <a:pt x="19332" y="5737"/>
                    <a:pt x="19493" y="5576"/>
                    <a:pt x="19493" y="5380"/>
                  </a:cubicBezTo>
                  <a:lnTo>
                    <a:pt x="19493" y="3265"/>
                  </a:lnTo>
                  <a:cubicBezTo>
                    <a:pt x="19493" y="3069"/>
                    <a:pt x="19332" y="2909"/>
                    <a:pt x="19136" y="2909"/>
                  </a:cubicBezTo>
                  <a:lnTo>
                    <a:pt x="17985" y="2909"/>
                  </a:lnTo>
                  <a:lnTo>
                    <a:pt x="17985" y="2668"/>
                  </a:lnTo>
                  <a:cubicBezTo>
                    <a:pt x="17985" y="2025"/>
                    <a:pt x="17459" y="1508"/>
                    <a:pt x="16816" y="1508"/>
                  </a:cubicBezTo>
                  <a:lnTo>
                    <a:pt x="16584" y="1508"/>
                  </a:lnTo>
                  <a:lnTo>
                    <a:pt x="16584" y="848"/>
                  </a:lnTo>
                  <a:lnTo>
                    <a:pt x="16584" y="357"/>
                  </a:lnTo>
                  <a:cubicBezTo>
                    <a:pt x="16584" y="161"/>
                    <a:pt x="16424" y="0"/>
                    <a:pt x="16228" y="0"/>
                  </a:cubicBezTo>
                  <a:lnTo>
                    <a:pt x="14113" y="0"/>
                  </a:lnTo>
                  <a:cubicBezTo>
                    <a:pt x="13917" y="0"/>
                    <a:pt x="13756" y="161"/>
                    <a:pt x="13756" y="357"/>
                  </a:cubicBezTo>
                  <a:lnTo>
                    <a:pt x="13756" y="848"/>
                  </a:lnTo>
                  <a:lnTo>
                    <a:pt x="13756" y="1508"/>
                  </a:lnTo>
                  <a:lnTo>
                    <a:pt x="11160" y="1508"/>
                  </a:lnTo>
                  <a:lnTo>
                    <a:pt x="11160" y="848"/>
                  </a:lnTo>
                  <a:lnTo>
                    <a:pt x="11160" y="357"/>
                  </a:lnTo>
                  <a:cubicBezTo>
                    <a:pt x="11160" y="161"/>
                    <a:pt x="11000" y="0"/>
                    <a:pt x="10804" y="0"/>
                  </a:cubicBezTo>
                  <a:lnTo>
                    <a:pt x="8689" y="0"/>
                  </a:lnTo>
                  <a:cubicBezTo>
                    <a:pt x="8493" y="0"/>
                    <a:pt x="8332" y="161"/>
                    <a:pt x="8332" y="357"/>
                  </a:cubicBezTo>
                  <a:lnTo>
                    <a:pt x="8332" y="848"/>
                  </a:lnTo>
                  <a:lnTo>
                    <a:pt x="8332" y="1508"/>
                  </a:lnTo>
                  <a:lnTo>
                    <a:pt x="5736" y="1508"/>
                  </a:lnTo>
                  <a:lnTo>
                    <a:pt x="5736" y="848"/>
                  </a:lnTo>
                  <a:lnTo>
                    <a:pt x="5736" y="357"/>
                  </a:lnTo>
                  <a:cubicBezTo>
                    <a:pt x="5736" y="161"/>
                    <a:pt x="5576" y="0"/>
                    <a:pt x="53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9" name="Google Shape;359;p51"/>
            <p:cNvGrpSpPr/>
            <p:nvPr/>
          </p:nvGrpSpPr>
          <p:grpSpPr>
            <a:xfrm rot="-1092566">
              <a:off x="7584512" y="846112"/>
              <a:ext cx="539426" cy="539681"/>
              <a:chOff x="4178325" y="2207475"/>
              <a:chExt cx="476175" cy="476400"/>
            </a:xfrm>
          </p:grpSpPr>
          <p:sp>
            <p:nvSpPr>
              <p:cNvPr id="360" name="Google Shape;360;p51"/>
              <p:cNvSpPr/>
              <p:nvPr/>
            </p:nvSpPr>
            <p:spPr>
              <a:xfrm>
                <a:off x="4178325" y="2207475"/>
                <a:ext cx="476175" cy="476400"/>
              </a:xfrm>
              <a:custGeom>
                <a:rect b="b" l="l" r="r" t="t"/>
                <a:pathLst>
                  <a:path extrusionOk="0" h="19056" w="19047">
                    <a:moveTo>
                      <a:pt x="5380" y="562"/>
                    </a:moveTo>
                    <a:cubicBezTo>
                      <a:pt x="5406" y="562"/>
                      <a:pt x="5433" y="589"/>
                      <a:pt x="5433" y="625"/>
                    </a:cubicBezTo>
                    <a:lnTo>
                      <a:pt x="5433" y="1437"/>
                    </a:lnTo>
                    <a:lnTo>
                      <a:pt x="3319" y="1437"/>
                    </a:lnTo>
                    <a:lnTo>
                      <a:pt x="3319" y="625"/>
                    </a:lnTo>
                    <a:cubicBezTo>
                      <a:pt x="3319" y="589"/>
                      <a:pt x="3346" y="562"/>
                      <a:pt x="3372" y="562"/>
                    </a:cubicBezTo>
                    <a:close/>
                    <a:moveTo>
                      <a:pt x="10518" y="562"/>
                    </a:moveTo>
                    <a:cubicBezTo>
                      <a:pt x="10554" y="562"/>
                      <a:pt x="10580" y="589"/>
                      <a:pt x="10580" y="625"/>
                    </a:cubicBezTo>
                    <a:lnTo>
                      <a:pt x="10580" y="1437"/>
                    </a:lnTo>
                    <a:lnTo>
                      <a:pt x="8457" y="1437"/>
                    </a:lnTo>
                    <a:lnTo>
                      <a:pt x="8457" y="625"/>
                    </a:lnTo>
                    <a:cubicBezTo>
                      <a:pt x="8457" y="589"/>
                      <a:pt x="8484" y="562"/>
                      <a:pt x="8520" y="562"/>
                    </a:cubicBezTo>
                    <a:close/>
                    <a:moveTo>
                      <a:pt x="15665" y="562"/>
                    </a:moveTo>
                    <a:cubicBezTo>
                      <a:pt x="15701" y="562"/>
                      <a:pt x="15728" y="589"/>
                      <a:pt x="15728" y="625"/>
                    </a:cubicBezTo>
                    <a:lnTo>
                      <a:pt x="15728" y="1437"/>
                    </a:lnTo>
                    <a:lnTo>
                      <a:pt x="13605" y="1437"/>
                    </a:lnTo>
                    <a:lnTo>
                      <a:pt x="13605" y="625"/>
                    </a:lnTo>
                    <a:cubicBezTo>
                      <a:pt x="13605" y="589"/>
                      <a:pt x="13631" y="562"/>
                      <a:pt x="13667" y="562"/>
                    </a:cubicBezTo>
                    <a:close/>
                    <a:moveTo>
                      <a:pt x="1427" y="3319"/>
                    </a:moveTo>
                    <a:lnTo>
                      <a:pt x="1427" y="5442"/>
                    </a:lnTo>
                    <a:lnTo>
                      <a:pt x="616" y="5442"/>
                    </a:lnTo>
                    <a:cubicBezTo>
                      <a:pt x="580" y="5442"/>
                      <a:pt x="553" y="5415"/>
                      <a:pt x="553" y="5389"/>
                    </a:cubicBezTo>
                    <a:lnTo>
                      <a:pt x="553" y="3381"/>
                    </a:lnTo>
                    <a:cubicBezTo>
                      <a:pt x="553" y="3346"/>
                      <a:pt x="580" y="3319"/>
                      <a:pt x="616" y="3319"/>
                    </a:cubicBezTo>
                    <a:close/>
                    <a:moveTo>
                      <a:pt x="18431" y="3319"/>
                    </a:moveTo>
                    <a:cubicBezTo>
                      <a:pt x="18458" y="3319"/>
                      <a:pt x="18485" y="3346"/>
                      <a:pt x="18485" y="3381"/>
                    </a:cubicBezTo>
                    <a:lnTo>
                      <a:pt x="18485" y="5389"/>
                    </a:lnTo>
                    <a:cubicBezTo>
                      <a:pt x="18485" y="5415"/>
                      <a:pt x="18458" y="5442"/>
                      <a:pt x="18431" y="5442"/>
                    </a:cubicBezTo>
                    <a:lnTo>
                      <a:pt x="17619" y="5442"/>
                    </a:lnTo>
                    <a:lnTo>
                      <a:pt x="17619" y="3319"/>
                    </a:lnTo>
                    <a:close/>
                    <a:moveTo>
                      <a:pt x="1427" y="8466"/>
                    </a:moveTo>
                    <a:lnTo>
                      <a:pt x="1427" y="10589"/>
                    </a:lnTo>
                    <a:lnTo>
                      <a:pt x="616" y="10589"/>
                    </a:lnTo>
                    <a:cubicBezTo>
                      <a:pt x="580" y="10589"/>
                      <a:pt x="553" y="10563"/>
                      <a:pt x="553" y="10527"/>
                    </a:cubicBezTo>
                    <a:lnTo>
                      <a:pt x="553" y="8529"/>
                    </a:lnTo>
                    <a:cubicBezTo>
                      <a:pt x="553" y="8493"/>
                      <a:pt x="580" y="8466"/>
                      <a:pt x="616" y="8466"/>
                    </a:cubicBezTo>
                    <a:close/>
                    <a:moveTo>
                      <a:pt x="18431" y="8466"/>
                    </a:moveTo>
                    <a:cubicBezTo>
                      <a:pt x="18458" y="8466"/>
                      <a:pt x="18485" y="8493"/>
                      <a:pt x="18485" y="8529"/>
                    </a:cubicBezTo>
                    <a:lnTo>
                      <a:pt x="18485" y="10527"/>
                    </a:lnTo>
                    <a:cubicBezTo>
                      <a:pt x="18485" y="10563"/>
                      <a:pt x="18458" y="10589"/>
                      <a:pt x="18431" y="10589"/>
                    </a:cubicBezTo>
                    <a:lnTo>
                      <a:pt x="17619" y="10589"/>
                    </a:lnTo>
                    <a:lnTo>
                      <a:pt x="17619" y="8466"/>
                    </a:lnTo>
                    <a:close/>
                    <a:moveTo>
                      <a:pt x="1427" y="13614"/>
                    </a:moveTo>
                    <a:lnTo>
                      <a:pt x="1427" y="15737"/>
                    </a:lnTo>
                    <a:lnTo>
                      <a:pt x="616" y="15737"/>
                    </a:lnTo>
                    <a:cubicBezTo>
                      <a:pt x="580" y="15737"/>
                      <a:pt x="553" y="15710"/>
                      <a:pt x="553" y="15674"/>
                    </a:cubicBezTo>
                    <a:lnTo>
                      <a:pt x="553" y="13676"/>
                    </a:lnTo>
                    <a:cubicBezTo>
                      <a:pt x="553" y="13640"/>
                      <a:pt x="580" y="13614"/>
                      <a:pt x="616" y="13614"/>
                    </a:cubicBezTo>
                    <a:close/>
                    <a:moveTo>
                      <a:pt x="18431" y="13614"/>
                    </a:moveTo>
                    <a:cubicBezTo>
                      <a:pt x="18458" y="13614"/>
                      <a:pt x="18485" y="13640"/>
                      <a:pt x="18485" y="13676"/>
                    </a:cubicBezTo>
                    <a:lnTo>
                      <a:pt x="18485" y="15674"/>
                    </a:lnTo>
                    <a:cubicBezTo>
                      <a:pt x="18485" y="15710"/>
                      <a:pt x="18458" y="15737"/>
                      <a:pt x="18431" y="15737"/>
                    </a:cubicBezTo>
                    <a:lnTo>
                      <a:pt x="17619" y="15737"/>
                    </a:lnTo>
                    <a:lnTo>
                      <a:pt x="17619" y="13614"/>
                    </a:lnTo>
                    <a:close/>
                    <a:moveTo>
                      <a:pt x="16227" y="1990"/>
                    </a:moveTo>
                    <a:cubicBezTo>
                      <a:pt x="16682" y="1990"/>
                      <a:pt x="17057" y="2364"/>
                      <a:pt x="17057" y="2819"/>
                    </a:cubicBezTo>
                    <a:lnTo>
                      <a:pt x="17057" y="16236"/>
                    </a:lnTo>
                    <a:cubicBezTo>
                      <a:pt x="17057" y="16691"/>
                      <a:pt x="16682" y="17066"/>
                      <a:pt x="16227" y="17066"/>
                    </a:cubicBezTo>
                    <a:lnTo>
                      <a:pt x="2810" y="17066"/>
                    </a:lnTo>
                    <a:cubicBezTo>
                      <a:pt x="2355" y="17066"/>
                      <a:pt x="1990" y="16691"/>
                      <a:pt x="1990" y="16236"/>
                    </a:cubicBezTo>
                    <a:lnTo>
                      <a:pt x="1990" y="2819"/>
                    </a:lnTo>
                    <a:cubicBezTo>
                      <a:pt x="1990" y="2364"/>
                      <a:pt x="2355" y="1990"/>
                      <a:pt x="2810" y="1990"/>
                    </a:cubicBezTo>
                    <a:close/>
                    <a:moveTo>
                      <a:pt x="10580" y="17619"/>
                    </a:moveTo>
                    <a:lnTo>
                      <a:pt x="10580" y="18431"/>
                    </a:lnTo>
                    <a:cubicBezTo>
                      <a:pt x="10580" y="18467"/>
                      <a:pt x="10554" y="18493"/>
                      <a:pt x="10518" y="18493"/>
                    </a:cubicBezTo>
                    <a:lnTo>
                      <a:pt x="8520" y="18493"/>
                    </a:lnTo>
                    <a:cubicBezTo>
                      <a:pt x="8484" y="18493"/>
                      <a:pt x="8457" y="18467"/>
                      <a:pt x="8457" y="18431"/>
                    </a:cubicBezTo>
                    <a:lnTo>
                      <a:pt x="8457" y="17619"/>
                    </a:lnTo>
                    <a:close/>
                    <a:moveTo>
                      <a:pt x="15728" y="17619"/>
                    </a:moveTo>
                    <a:lnTo>
                      <a:pt x="15728" y="18431"/>
                    </a:lnTo>
                    <a:cubicBezTo>
                      <a:pt x="15728" y="18467"/>
                      <a:pt x="15701" y="18493"/>
                      <a:pt x="15665" y="18493"/>
                    </a:cubicBezTo>
                    <a:lnTo>
                      <a:pt x="13667" y="18493"/>
                    </a:lnTo>
                    <a:cubicBezTo>
                      <a:pt x="13631" y="18493"/>
                      <a:pt x="13605" y="18467"/>
                      <a:pt x="13605" y="18431"/>
                    </a:cubicBezTo>
                    <a:lnTo>
                      <a:pt x="13605" y="17619"/>
                    </a:lnTo>
                    <a:close/>
                    <a:moveTo>
                      <a:pt x="3372" y="0"/>
                    </a:moveTo>
                    <a:cubicBezTo>
                      <a:pt x="3033" y="0"/>
                      <a:pt x="2757" y="277"/>
                      <a:pt x="2757" y="625"/>
                    </a:cubicBezTo>
                    <a:lnTo>
                      <a:pt x="2757" y="1437"/>
                    </a:lnTo>
                    <a:cubicBezTo>
                      <a:pt x="2034" y="1463"/>
                      <a:pt x="1454" y="2043"/>
                      <a:pt x="1427" y="2766"/>
                    </a:cubicBezTo>
                    <a:lnTo>
                      <a:pt x="616" y="2766"/>
                    </a:lnTo>
                    <a:cubicBezTo>
                      <a:pt x="277" y="2766"/>
                      <a:pt x="0" y="3042"/>
                      <a:pt x="0" y="3381"/>
                    </a:cubicBezTo>
                    <a:lnTo>
                      <a:pt x="0" y="5389"/>
                    </a:lnTo>
                    <a:cubicBezTo>
                      <a:pt x="0" y="5728"/>
                      <a:pt x="277" y="6004"/>
                      <a:pt x="616" y="6004"/>
                    </a:cubicBezTo>
                    <a:lnTo>
                      <a:pt x="1427" y="6004"/>
                    </a:lnTo>
                    <a:lnTo>
                      <a:pt x="1427" y="7913"/>
                    </a:lnTo>
                    <a:lnTo>
                      <a:pt x="616" y="7913"/>
                    </a:lnTo>
                    <a:cubicBezTo>
                      <a:pt x="277" y="7913"/>
                      <a:pt x="0" y="8190"/>
                      <a:pt x="0" y="8529"/>
                    </a:cubicBezTo>
                    <a:lnTo>
                      <a:pt x="0" y="10527"/>
                    </a:lnTo>
                    <a:cubicBezTo>
                      <a:pt x="0" y="10866"/>
                      <a:pt x="277" y="11143"/>
                      <a:pt x="616" y="11143"/>
                    </a:cubicBezTo>
                    <a:lnTo>
                      <a:pt x="1427" y="11143"/>
                    </a:lnTo>
                    <a:lnTo>
                      <a:pt x="1427" y="13052"/>
                    </a:lnTo>
                    <a:lnTo>
                      <a:pt x="616" y="13052"/>
                    </a:lnTo>
                    <a:cubicBezTo>
                      <a:pt x="277" y="13052"/>
                      <a:pt x="0" y="13328"/>
                      <a:pt x="0" y="13676"/>
                    </a:cubicBezTo>
                    <a:lnTo>
                      <a:pt x="0" y="15674"/>
                    </a:lnTo>
                    <a:cubicBezTo>
                      <a:pt x="0" y="16013"/>
                      <a:pt x="277" y="16290"/>
                      <a:pt x="616" y="16290"/>
                    </a:cubicBezTo>
                    <a:lnTo>
                      <a:pt x="1427" y="16290"/>
                    </a:lnTo>
                    <a:cubicBezTo>
                      <a:pt x="1454" y="17013"/>
                      <a:pt x="2034" y="17592"/>
                      <a:pt x="2757" y="17619"/>
                    </a:cubicBezTo>
                    <a:lnTo>
                      <a:pt x="2757" y="18431"/>
                    </a:lnTo>
                    <a:cubicBezTo>
                      <a:pt x="2757" y="18779"/>
                      <a:pt x="3033" y="19056"/>
                      <a:pt x="3372" y="19056"/>
                    </a:cubicBezTo>
                    <a:lnTo>
                      <a:pt x="3604" y="19056"/>
                    </a:lnTo>
                    <a:cubicBezTo>
                      <a:pt x="3765" y="19056"/>
                      <a:pt x="3890" y="18931"/>
                      <a:pt x="3890" y="18770"/>
                    </a:cubicBezTo>
                    <a:cubicBezTo>
                      <a:pt x="3890" y="18618"/>
                      <a:pt x="3765" y="18493"/>
                      <a:pt x="3604" y="18493"/>
                    </a:cubicBezTo>
                    <a:lnTo>
                      <a:pt x="3372" y="18493"/>
                    </a:lnTo>
                    <a:cubicBezTo>
                      <a:pt x="3346" y="18493"/>
                      <a:pt x="3319" y="18467"/>
                      <a:pt x="3319" y="18431"/>
                    </a:cubicBezTo>
                    <a:lnTo>
                      <a:pt x="3319" y="17619"/>
                    </a:lnTo>
                    <a:lnTo>
                      <a:pt x="5433" y="17619"/>
                    </a:lnTo>
                    <a:lnTo>
                      <a:pt x="5433" y="18431"/>
                    </a:lnTo>
                    <a:cubicBezTo>
                      <a:pt x="5433" y="18467"/>
                      <a:pt x="5406" y="18493"/>
                      <a:pt x="5380" y="18493"/>
                    </a:cubicBezTo>
                    <a:lnTo>
                      <a:pt x="4746" y="18493"/>
                    </a:lnTo>
                    <a:cubicBezTo>
                      <a:pt x="4594" y="18493"/>
                      <a:pt x="4470" y="18618"/>
                      <a:pt x="4470" y="18770"/>
                    </a:cubicBezTo>
                    <a:cubicBezTo>
                      <a:pt x="4470" y="18931"/>
                      <a:pt x="4594" y="19056"/>
                      <a:pt x="4746" y="19056"/>
                    </a:cubicBezTo>
                    <a:lnTo>
                      <a:pt x="5380" y="19056"/>
                    </a:lnTo>
                    <a:cubicBezTo>
                      <a:pt x="5719" y="19056"/>
                      <a:pt x="5995" y="18779"/>
                      <a:pt x="5995" y="18431"/>
                    </a:cubicBezTo>
                    <a:lnTo>
                      <a:pt x="5995" y="17619"/>
                    </a:lnTo>
                    <a:lnTo>
                      <a:pt x="7904" y="17619"/>
                    </a:lnTo>
                    <a:lnTo>
                      <a:pt x="7904" y="18431"/>
                    </a:lnTo>
                    <a:cubicBezTo>
                      <a:pt x="7904" y="18779"/>
                      <a:pt x="8181" y="19056"/>
                      <a:pt x="8520" y="19056"/>
                    </a:cubicBezTo>
                    <a:lnTo>
                      <a:pt x="10518" y="19056"/>
                    </a:lnTo>
                    <a:cubicBezTo>
                      <a:pt x="10866" y="19056"/>
                      <a:pt x="11142" y="18779"/>
                      <a:pt x="11142" y="18431"/>
                    </a:cubicBezTo>
                    <a:lnTo>
                      <a:pt x="11142" y="17619"/>
                    </a:lnTo>
                    <a:lnTo>
                      <a:pt x="13052" y="17619"/>
                    </a:lnTo>
                    <a:lnTo>
                      <a:pt x="13052" y="18431"/>
                    </a:lnTo>
                    <a:cubicBezTo>
                      <a:pt x="13052" y="18779"/>
                      <a:pt x="13328" y="19056"/>
                      <a:pt x="13667" y="19056"/>
                    </a:cubicBezTo>
                    <a:lnTo>
                      <a:pt x="15665" y="19056"/>
                    </a:lnTo>
                    <a:cubicBezTo>
                      <a:pt x="16004" y="19056"/>
                      <a:pt x="16281" y="18779"/>
                      <a:pt x="16281" y="18431"/>
                    </a:cubicBezTo>
                    <a:lnTo>
                      <a:pt x="16281" y="17619"/>
                    </a:lnTo>
                    <a:cubicBezTo>
                      <a:pt x="17004" y="17592"/>
                      <a:pt x="17583" y="17013"/>
                      <a:pt x="17610" y="16290"/>
                    </a:cubicBezTo>
                    <a:lnTo>
                      <a:pt x="18431" y="16290"/>
                    </a:lnTo>
                    <a:cubicBezTo>
                      <a:pt x="18770" y="16290"/>
                      <a:pt x="19047" y="16013"/>
                      <a:pt x="19047" y="15674"/>
                    </a:cubicBezTo>
                    <a:lnTo>
                      <a:pt x="19047" y="13676"/>
                    </a:lnTo>
                    <a:cubicBezTo>
                      <a:pt x="19047" y="13328"/>
                      <a:pt x="18770" y="13052"/>
                      <a:pt x="18431" y="13052"/>
                    </a:cubicBezTo>
                    <a:lnTo>
                      <a:pt x="17619" y="13052"/>
                    </a:lnTo>
                    <a:lnTo>
                      <a:pt x="17619" y="11143"/>
                    </a:lnTo>
                    <a:lnTo>
                      <a:pt x="18431" y="11143"/>
                    </a:lnTo>
                    <a:cubicBezTo>
                      <a:pt x="18770" y="11143"/>
                      <a:pt x="19047" y="10866"/>
                      <a:pt x="19047" y="10527"/>
                    </a:cubicBezTo>
                    <a:lnTo>
                      <a:pt x="19047" y="8529"/>
                    </a:lnTo>
                    <a:cubicBezTo>
                      <a:pt x="19047" y="8190"/>
                      <a:pt x="18770" y="7913"/>
                      <a:pt x="18431" y="7913"/>
                    </a:cubicBezTo>
                    <a:lnTo>
                      <a:pt x="17619" y="7913"/>
                    </a:lnTo>
                    <a:lnTo>
                      <a:pt x="17619" y="6004"/>
                    </a:lnTo>
                    <a:lnTo>
                      <a:pt x="18431" y="6004"/>
                    </a:lnTo>
                    <a:cubicBezTo>
                      <a:pt x="18770" y="6004"/>
                      <a:pt x="19047" y="5728"/>
                      <a:pt x="19047" y="5389"/>
                    </a:cubicBezTo>
                    <a:lnTo>
                      <a:pt x="19047" y="3381"/>
                    </a:lnTo>
                    <a:cubicBezTo>
                      <a:pt x="19047" y="3042"/>
                      <a:pt x="18770" y="2766"/>
                      <a:pt x="18431" y="2766"/>
                    </a:cubicBezTo>
                    <a:lnTo>
                      <a:pt x="17610" y="2766"/>
                    </a:lnTo>
                    <a:cubicBezTo>
                      <a:pt x="17583" y="2043"/>
                      <a:pt x="17004" y="1463"/>
                      <a:pt x="16281" y="1437"/>
                    </a:cubicBezTo>
                    <a:lnTo>
                      <a:pt x="16281" y="625"/>
                    </a:lnTo>
                    <a:cubicBezTo>
                      <a:pt x="16281" y="277"/>
                      <a:pt x="16004" y="0"/>
                      <a:pt x="15665" y="0"/>
                    </a:cubicBezTo>
                    <a:lnTo>
                      <a:pt x="13667" y="0"/>
                    </a:lnTo>
                    <a:cubicBezTo>
                      <a:pt x="13328" y="0"/>
                      <a:pt x="13052" y="277"/>
                      <a:pt x="13052" y="625"/>
                    </a:cubicBezTo>
                    <a:lnTo>
                      <a:pt x="13052" y="1437"/>
                    </a:lnTo>
                    <a:lnTo>
                      <a:pt x="11142" y="1437"/>
                    </a:lnTo>
                    <a:lnTo>
                      <a:pt x="11142" y="625"/>
                    </a:lnTo>
                    <a:cubicBezTo>
                      <a:pt x="11142" y="277"/>
                      <a:pt x="10866" y="0"/>
                      <a:pt x="10518" y="0"/>
                    </a:cubicBezTo>
                    <a:lnTo>
                      <a:pt x="8520" y="0"/>
                    </a:lnTo>
                    <a:cubicBezTo>
                      <a:pt x="8181" y="0"/>
                      <a:pt x="7904" y="277"/>
                      <a:pt x="7904" y="625"/>
                    </a:cubicBezTo>
                    <a:lnTo>
                      <a:pt x="7904" y="1437"/>
                    </a:lnTo>
                    <a:lnTo>
                      <a:pt x="5995" y="1437"/>
                    </a:lnTo>
                    <a:lnTo>
                      <a:pt x="5995" y="625"/>
                    </a:lnTo>
                    <a:cubicBezTo>
                      <a:pt x="5995" y="277"/>
                      <a:pt x="5719" y="0"/>
                      <a:pt x="538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51"/>
              <p:cNvSpPr/>
              <p:nvPr/>
            </p:nvSpPr>
            <p:spPr>
              <a:xfrm>
                <a:off x="4267750" y="2297125"/>
                <a:ext cx="297325" cy="297100"/>
              </a:xfrm>
              <a:custGeom>
                <a:rect b="b" l="l" r="r" t="t"/>
                <a:pathLst>
                  <a:path extrusionOk="0" h="11884" w="11893">
                    <a:moveTo>
                      <a:pt x="848" y="1"/>
                    </a:moveTo>
                    <a:cubicBezTo>
                      <a:pt x="384" y="1"/>
                      <a:pt x="0" y="375"/>
                      <a:pt x="0" y="848"/>
                    </a:cubicBezTo>
                    <a:lnTo>
                      <a:pt x="0" y="11036"/>
                    </a:lnTo>
                    <a:cubicBezTo>
                      <a:pt x="0" y="11509"/>
                      <a:pt x="384" y="11883"/>
                      <a:pt x="848" y="11883"/>
                    </a:cubicBezTo>
                    <a:lnTo>
                      <a:pt x="2266" y="11883"/>
                    </a:lnTo>
                    <a:cubicBezTo>
                      <a:pt x="2418" y="11883"/>
                      <a:pt x="2543" y="11758"/>
                      <a:pt x="2543" y="11607"/>
                    </a:cubicBezTo>
                    <a:cubicBezTo>
                      <a:pt x="2543" y="11455"/>
                      <a:pt x="2418" y="11330"/>
                      <a:pt x="2266" y="11330"/>
                    </a:cubicBezTo>
                    <a:lnTo>
                      <a:pt x="848" y="11330"/>
                    </a:lnTo>
                    <a:cubicBezTo>
                      <a:pt x="687" y="11330"/>
                      <a:pt x="554" y="11196"/>
                      <a:pt x="554" y="11036"/>
                    </a:cubicBezTo>
                    <a:lnTo>
                      <a:pt x="554" y="848"/>
                    </a:lnTo>
                    <a:cubicBezTo>
                      <a:pt x="554" y="687"/>
                      <a:pt x="687" y="554"/>
                      <a:pt x="848" y="554"/>
                    </a:cubicBezTo>
                    <a:lnTo>
                      <a:pt x="11036" y="554"/>
                    </a:lnTo>
                    <a:cubicBezTo>
                      <a:pt x="11196" y="554"/>
                      <a:pt x="11330" y="687"/>
                      <a:pt x="11330" y="848"/>
                    </a:cubicBezTo>
                    <a:lnTo>
                      <a:pt x="11330" y="3105"/>
                    </a:lnTo>
                    <a:cubicBezTo>
                      <a:pt x="11330" y="3257"/>
                      <a:pt x="11455" y="3382"/>
                      <a:pt x="11607" y="3382"/>
                    </a:cubicBezTo>
                    <a:cubicBezTo>
                      <a:pt x="11767" y="3382"/>
                      <a:pt x="11892" y="3257"/>
                      <a:pt x="11892" y="3105"/>
                    </a:cubicBezTo>
                    <a:lnTo>
                      <a:pt x="11892" y="848"/>
                    </a:lnTo>
                    <a:cubicBezTo>
                      <a:pt x="11892" y="375"/>
                      <a:pt x="11509" y="1"/>
                      <a:pt x="1103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51"/>
              <p:cNvSpPr/>
              <p:nvPr/>
            </p:nvSpPr>
            <p:spPr>
              <a:xfrm>
                <a:off x="4345800" y="2396150"/>
                <a:ext cx="219275" cy="198075"/>
              </a:xfrm>
              <a:custGeom>
                <a:rect b="b" l="l" r="r" t="t"/>
                <a:pathLst>
                  <a:path extrusionOk="0" h="7923" w="8771">
                    <a:moveTo>
                      <a:pt x="8485" y="0"/>
                    </a:moveTo>
                    <a:cubicBezTo>
                      <a:pt x="8333" y="0"/>
                      <a:pt x="8208" y="125"/>
                      <a:pt x="8208" y="277"/>
                    </a:cubicBezTo>
                    <a:lnTo>
                      <a:pt x="8208" y="7075"/>
                    </a:lnTo>
                    <a:cubicBezTo>
                      <a:pt x="8208" y="7235"/>
                      <a:pt x="8074" y="7369"/>
                      <a:pt x="7914" y="7369"/>
                    </a:cubicBezTo>
                    <a:lnTo>
                      <a:pt x="277" y="7369"/>
                    </a:lnTo>
                    <a:cubicBezTo>
                      <a:pt x="126" y="7369"/>
                      <a:pt x="1" y="7494"/>
                      <a:pt x="1" y="7646"/>
                    </a:cubicBezTo>
                    <a:cubicBezTo>
                      <a:pt x="1" y="7797"/>
                      <a:pt x="126" y="7922"/>
                      <a:pt x="277" y="7922"/>
                    </a:cubicBezTo>
                    <a:lnTo>
                      <a:pt x="7914" y="7922"/>
                    </a:lnTo>
                    <a:cubicBezTo>
                      <a:pt x="8387" y="7922"/>
                      <a:pt x="8770" y="7548"/>
                      <a:pt x="8770" y="7075"/>
                    </a:cubicBezTo>
                    <a:lnTo>
                      <a:pt x="8770" y="277"/>
                    </a:lnTo>
                    <a:cubicBezTo>
                      <a:pt x="8770" y="125"/>
                      <a:pt x="8645" y="0"/>
                      <a:pt x="848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51"/>
              <p:cNvSpPr/>
              <p:nvPr/>
            </p:nvSpPr>
            <p:spPr>
              <a:xfrm>
                <a:off x="4310575" y="2354900"/>
                <a:ext cx="13850" cy="181550"/>
              </a:xfrm>
              <a:custGeom>
                <a:rect b="b" l="l" r="r" t="t"/>
                <a:pathLst>
                  <a:path extrusionOk="0" h="7262" w="554">
                    <a:moveTo>
                      <a:pt x="277" y="0"/>
                    </a:moveTo>
                    <a:cubicBezTo>
                      <a:pt x="125" y="0"/>
                      <a:pt x="0" y="125"/>
                      <a:pt x="0" y="277"/>
                    </a:cubicBezTo>
                    <a:lnTo>
                      <a:pt x="0" y="6985"/>
                    </a:lnTo>
                    <a:cubicBezTo>
                      <a:pt x="0" y="7137"/>
                      <a:pt x="125" y="7262"/>
                      <a:pt x="277" y="7262"/>
                    </a:cubicBezTo>
                    <a:cubicBezTo>
                      <a:pt x="429" y="7262"/>
                      <a:pt x="553" y="7137"/>
                      <a:pt x="553" y="6985"/>
                    </a:cubicBezTo>
                    <a:lnTo>
                      <a:pt x="553" y="277"/>
                    </a:lnTo>
                    <a:cubicBezTo>
                      <a:pt x="553" y="125"/>
                      <a:pt x="429" y="0"/>
                      <a:pt x="2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51"/>
              <p:cNvSpPr/>
              <p:nvPr/>
            </p:nvSpPr>
            <p:spPr>
              <a:xfrm>
                <a:off x="4508175" y="2354900"/>
                <a:ext cx="14075" cy="181550"/>
              </a:xfrm>
              <a:custGeom>
                <a:rect b="b" l="l" r="r" t="t"/>
                <a:pathLst>
                  <a:path extrusionOk="0" h="7262" w="563">
                    <a:moveTo>
                      <a:pt x="286" y="0"/>
                    </a:moveTo>
                    <a:cubicBezTo>
                      <a:pt x="125" y="0"/>
                      <a:pt x="0" y="125"/>
                      <a:pt x="0" y="277"/>
                    </a:cubicBezTo>
                    <a:lnTo>
                      <a:pt x="0" y="6985"/>
                    </a:lnTo>
                    <a:cubicBezTo>
                      <a:pt x="0" y="7137"/>
                      <a:pt x="125" y="7262"/>
                      <a:pt x="286" y="7262"/>
                    </a:cubicBezTo>
                    <a:cubicBezTo>
                      <a:pt x="437" y="7262"/>
                      <a:pt x="562" y="7137"/>
                      <a:pt x="562" y="6985"/>
                    </a:cubicBezTo>
                    <a:lnTo>
                      <a:pt x="562" y="277"/>
                    </a:lnTo>
                    <a:cubicBezTo>
                      <a:pt x="562" y="125"/>
                      <a:pt x="437" y="0"/>
                      <a:pt x="2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51"/>
              <p:cNvSpPr/>
              <p:nvPr/>
            </p:nvSpPr>
            <p:spPr>
              <a:xfrm>
                <a:off x="4325525" y="2339725"/>
                <a:ext cx="181550" cy="14075"/>
              </a:xfrm>
              <a:custGeom>
                <a:rect b="b" l="l" r="r" t="t"/>
                <a:pathLst>
                  <a:path extrusionOk="0" h="563" w="7262">
                    <a:moveTo>
                      <a:pt x="277" y="0"/>
                    </a:moveTo>
                    <a:cubicBezTo>
                      <a:pt x="125" y="0"/>
                      <a:pt x="0" y="125"/>
                      <a:pt x="0" y="286"/>
                    </a:cubicBezTo>
                    <a:cubicBezTo>
                      <a:pt x="0" y="438"/>
                      <a:pt x="125" y="562"/>
                      <a:pt x="277" y="562"/>
                    </a:cubicBezTo>
                    <a:lnTo>
                      <a:pt x="6985" y="562"/>
                    </a:lnTo>
                    <a:cubicBezTo>
                      <a:pt x="7137" y="562"/>
                      <a:pt x="7262" y="438"/>
                      <a:pt x="7262" y="286"/>
                    </a:cubicBezTo>
                    <a:cubicBezTo>
                      <a:pt x="7262" y="125"/>
                      <a:pt x="7137" y="0"/>
                      <a:pt x="698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51"/>
              <p:cNvSpPr/>
              <p:nvPr/>
            </p:nvSpPr>
            <p:spPr>
              <a:xfrm>
                <a:off x="4325525" y="2537550"/>
                <a:ext cx="181550" cy="14075"/>
              </a:xfrm>
              <a:custGeom>
                <a:rect b="b" l="l" r="r" t="t"/>
                <a:pathLst>
                  <a:path extrusionOk="0" h="563" w="7262">
                    <a:moveTo>
                      <a:pt x="277" y="0"/>
                    </a:moveTo>
                    <a:cubicBezTo>
                      <a:pt x="125" y="0"/>
                      <a:pt x="0" y="125"/>
                      <a:pt x="0" y="277"/>
                    </a:cubicBezTo>
                    <a:cubicBezTo>
                      <a:pt x="0" y="437"/>
                      <a:pt x="125" y="562"/>
                      <a:pt x="277" y="562"/>
                    </a:cubicBezTo>
                    <a:lnTo>
                      <a:pt x="6985" y="562"/>
                    </a:lnTo>
                    <a:cubicBezTo>
                      <a:pt x="7137" y="562"/>
                      <a:pt x="7262" y="437"/>
                      <a:pt x="7262" y="277"/>
                    </a:cubicBezTo>
                    <a:cubicBezTo>
                      <a:pt x="7262" y="125"/>
                      <a:pt x="7137" y="0"/>
                      <a:pt x="698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51"/>
              <p:cNvSpPr/>
              <p:nvPr/>
            </p:nvSpPr>
            <p:spPr>
              <a:xfrm>
                <a:off x="4417625" y="2366275"/>
                <a:ext cx="78750" cy="78750"/>
              </a:xfrm>
              <a:custGeom>
                <a:rect b="b" l="l" r="r" t="t"/>
                <a:pathLst>
                  <a:path extrusionOk="0" h="3150" w="3150">
                    <a:moveTo>
                      <a:pt x="277" y="0"/>
                    </a:moveTo>
                    <a:cubicBezTo>
                      <a:pt x="125" y="0"/>
                      <a:pt x="0" y="125"/>
                      <a:pt x="0" y="277"/>
                    </a:cubicBezTo>
                    <a:cubicBezTo>
                      <a:pt x="0" y="437"/>
                      <a:pt x="125" y="562"/>
                      <a:pt x="277" y="562"/>
                    </a:cubicBezTo>
                    <a:lnTo>
                      <a:pt x="2587" y="562"/>
                    </a:lnTo>
                    <a:lnTo>
                      <a:pt x="2587" y="2873"/>
                    </a:lnTo>
                    <a:cubicBezTo>
                      <a:pt x="2587" y="3024"/>
                      <a:pt x="2712" y="3149"/>
                      <a:pt x="2873" y="3149"/>
                    </a:cubicBezTo>
                    <a:cubicBezTo>
                      <a:pt x="3025" y="3149"/>
                      <a:pt x="3150" y="3024"/>
                      <a:pt x="3150" y="2873"/>
                    </a:cubicBezTo>
                    <a:lnTo>
                      <a:pt x="3150" y="277"/>
                    </a:lnTo>
                    <a:cubicBezTo>
                      <a:pt x="3150" y="125"/>
                      <a:pt x="3025" y="0"/>
                      <a:pt x="287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51"/>
              <p:cNvSpPr/>
              <p:nvPr/>
            </p:nvSpPr>
            <p:spPr>
              <a:xfrm>
                <a:off x="4336450" y="2465950"/>
                <a:ext cx="59125" cy="59125"/>
              </a:xfrm>
              <a:custGeom>
                <a:rect b="b" l="l" r="r" t="t"/>
                <a:pathLst>
                  <a:path extrusionOk="0" h="2365" w="2365">
                    <a:moveTo>
                      <a:pt x="1758" y="554"/>
                    </a:moveTo>
                    <a:cubicBezTo>
                      <a:pt x="1784" y="554"/>
                      <a:pt x="1802" y="581"/>
                      <a:pt x="1802" y="607"/>
                    </a:cubicBezTo>
                    <a:lnTo>
                      <a:pt x="1802" y="1758"/>
                    </a:lnTo>
                    <a:cubicBezTo>
                      <a:pt x="1802" y="1785"/>
                      <a:pt x="1784" y="1803"/>
                      <a:pt x="1758" y="1803"/>
                    </a:cubicBezTo>
                    <a:lnTo>
                      <a:pt x="607" y="1803"/>
                    </a:lnTo>
                    <a:cubicBezTo>
                      <a:pt x="580" y="1803"/>
                      <a:pt x="553" y="1785"/>
                      <a:pt x="553" y="1758"/>
                    </a:cubicBezTo>
                    <a:lnTo>
                      <a:pt x="553" y="607"/>
                    </a:lnTo>
                    <a:cubicBezTo>
                      <a:pt x="553" y="581"/>
                      <a:pt x="580" y="554"/>
                      <a:pt x="607" y="554"/>
                    </a:cubicBezTo>
                    <a:close/>
                    <a:moveTo>
                      <a:pt x="607" y="1"/>
                    </a:moveTo>
                    <a:cubicBezTo>
                      <a:pt x="268" y="1"/>
                      <a:pt x="0" y="268"/>
                      <a:pt x="0" y="607"/>
                    </a:cubicBezTo>
                    <a:lnTo>
                      <a:pt x="0" y="1758"/>
                    </a:lnTo>
                    <a:cubicBezTo>
                      <a:pt x="0" y="2088"/>
                      <a:pt x="268" y="2365"/>
                      <a:pt x="607" y="2365"/>
                    </a:cubicBezTo>
                    <a:lnTo>
                      <a:pt x="1758" y="2365"/>
                    </a:lnTo>
                    <a:cubicBezTo>
                      <a:pt x="2088" y="2365"/>
                      <a:pt x="2364" y="2088"/>
                      <a:pt x="2364" y="1758"/>
                    </a:cubicBezTo>
                    <a:lnTo>
                      <a:pt x="2364" y="607"/>
                    </a:lnTo>
                    <a:cubicBezTo>
                      <a:pt x="2364" y="268"/>
                      <a:pt x="2088" y="1"/>
                      <a:pt x="175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369" name="Google Shape;369;p51"/>
          <p:cNvCxnSpPr/>
          <p:nvPr/>
        </p:nvCxnSpPr>
        <p:spPr>
          <a:xfrm rot="10800000">
            <a:off x="4326926" y="1667331"/>
            <a:ext cx="1606200" cy="0"/>
          </a:xfrm>
          <a:prstGeom prst="straightConnector1">
            <a:avLst/>
          </a:prstGeom>
          <a:solidFill>
            <a:schemeClr val="lt2"/>
          </a:solidFill>
          <a:ln cap="flat" cmpd="sng" w="762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/>
          <p:nvPr/>
        </p:nvSpPr>
        <p:spPr>
          <a:xfrm>
            <a:off x="1058950" y="3333906"/>
            <a:ext cx="1041300" cy="1041000"/>
          </a:xfrm>
          <a:prstGeom prst="decagon">
            <a:avLst>
              <a:gd fmla="val 105146" name="vf"/>
            </a:avLst>
          </a:prstGeom>
          <a:solidFill>
            <a:srgbClr val="95FF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2"/>
          <p:cNvSpPr/>
          <p:nvPr/>
        </p:nvSpPr>
        <p:spPr>
          <a:xfrm>
            <a:off x="1593250" y="1996250"/>
            <a:ext cx="2862282" cy="130230"/>
          </a:xfrm>
          <a:custGeom>
            <a:rect b="b" l="l" r="r" t="t"/>
            <a:pathLst>
              <a:path extrusionOk="0" h="8509" w="139794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76" name="Google Shape;376;p52"/>
          <p:cNvSpPr txBox="1"/>
          <p:nvPr>
            <p:ph type="title"/>
          </p:nvPr>
        </p:nvSpPr>
        <p:spPr>
          <a:xfrm>
            <a:off x="1537700" y="1450125"/>
            <a:ext cx="40452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Product</a:t>
            </a:r>
            <a:endParaRPr/>
          </a:p>
        </p:txBody>
      </p:sp>
      <p:sp>
        <p:nvSpPr>
          <p:cNvPr id="377" name="Google Shape;377;p52"/>
          <p:cNvSpPr txBox="1"/>
          <p:nvPr>
            <p:ph idx="1" type="subTitle"/>
          </p:nvPr>
        </p:nvSpPr>
        <p:spPr>
          <a:xfrm>
            <a:off x="3595100" y="2363275"/>
            <a:ext cx="4045200" cy="12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</a:t>
            </a:r>
            <a:r>
              <a:rPr b="1" lang="sv">
                <a:solidFill>
                  <a:schemeClr val="accent1"/>
                </a:solidFill>
              </a:rPr>
              <a:t> web application</a:t>
            </a:r>
            <a:r>
              <a:rPr lang="sv"/>
              <a:t> where you can look for the best movies to watch. If you don’t know what movies to </a:t>
            </a:r>
            <a:r>
              <a:rPr lang="sv"/>
              <a:t>watch</a:t>
            </a:r>
            <a:r>
              <a:rPr lang="sv"/>
              <a:t>, tell us about some of your </a:t>
            </a:r>
            <a:r>
              <a:rPr b="1" lang="sv">
                <a:solidFill>
                  <a:schemeClr val="accent1"/>
                </a:solidFill>
              </a:rPr>
              <a:t>favourite movies</a:t>
            </a:r>
            <a:r>
              <a:rPr lang="sv"/>
              <a:t> and we will </a:t>
            </a:r>
            <a:r>
              <a:rPr b="1" lang="sv">
                <a:solidFill>
                  <a:schemeClr val="accent1"/>
                </a:solidFill>
              </a:rPr>
              <a:t>recommend</a:t>
            </a:r>
            <a:r>
              <a:rPr lang="sv"/>
              <a:t> you some more.</a:t>
            </a:r>
            <a:endParaRPr/>
          </a:p>
        </p:txBody>
      </p:sp>
      <p:cxnSp>
        <p:nvCxnSpPr>
          <p:cNvPr id="378" name="Google Shape;378;p52"/>
          <p:cNvCxnSpPr/>
          <p:nvPr/>
        </p:nvCxnSpPr>
        <p:spPr>
          <a:xfrm>
            <a:off x="1633025" y="1438775"/>
            <a:ext cx="852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9" name="Google Shape;379;p52"/>
          <p:cNvGrpSpPr/>
          <p:nvPr/>
        </p:nvGrpSpPr>
        <p:grpSpPr>
          <a:xfrm rot="900245">
            <a:off x="1279924" y="3602427"/>
            <a:ext cx="599271" cy="543125"/>
            <a:chOff x="487903" y="3023794"/>
            <a:chExt cx="1092563" cy="990202"/>
          </a:xfrm>
        </p:grpSpPr>
        <p:sp>
          <p:nvSpPr>
            <p:cNvPr id="380" name="Google Shape;380;p52"/>
            <p:cNvSpPr/>
            <p:nvPr/>
          </p:nvSpPr>
          <p:spPr>
            <a:xfrm>
              <a:off x="524720" y="3023794"/>
              <a:ext cx="1055746" cy="950366"/>
            </a:xfrm>
            <a:custGeom>
              <a:rect b="b" l="l" r="r" t="t"/>
              <a:pathLst>
                <a:path extrusionOk="0" h="17549" w="19494">
                  <a:moveTo>
                    <a:pt x="1446" y="1"/>
                  </a:moveTo>
                  <a:cubicBezTo>
                    <a:pt x="643" y="1"/>
                    <a:pt x="1" y="643"/>
                    <a:pt x="1" y="1437"/>
                  </a:cubicBezTo>
                  <a:lnTo>
                    <a:pt x="1" y="11125"/>
                  </a:lnTo>
                  <a:lnTo>
                    <a:pt x="1" y="11732"/>
                  </a:lnTo>
                  <a:lnTo>
                    <a:pt x="1" y="11991"/>
                  </a:lnTo>
                  <a:lnTo>
                    <a:pt x="1" y="13793"/>
                  </a:lnTo>
                  <a:cubicBezTo>
                    <a:pt x="1" y="14141"/>
                    <a:pt x="286" y="14426"/>
                    <a:pt x="634" y="14426"/>
                  </a:cubicBezTo>
                  <a:lnTo>
                    <a:pt x="7468" y="14426"/>
                  </a:lnTo>
                  <a:cubicBezTo>
                    <a:pt x="7459" y="14444"/>
                    <a:pt x="7459" y="14462"/>
                    <a:pt x="7459" y="14480"/>
                  </a:cubicBezTo>
                  <a:cubicBezTo>
                    <a:pt x="7450" y="14498"/>
                    <a:pt x="7450" y="14524"/>
                    <a:pt x="7441" y="14542"/>
                  </a:cubicBezTo>
                  <a:cubicBezTo>
                    <a:pt x="7432" y="14569"/>
                    <a:pt x="7432" y="14596"/>
                    <a:pt x="7423" y="14614"/>
                  </a:cubicBezTo>
                  <a:cubicBezTo>
                    <a:pt x="7414" y="14640"/>
                    <a:pt x="7414" y="14667"/>
                    <a:pt x="7405" y="14685"/>
                  </a:cubicBezTo>
                  <a:cubicBezTo>
                    <a:pt x="7397" y="14712"/>
                    <a:pt x="7388" y="14738"/>
                    <a:pt x="7388" y="14765"/>
                  </a:cubicBezTo>
                  <a:cubicBezTo>
                    <a:pt x="7379" y="14783"/>
                    <a:pt x="7370" y="14810"/>
                    <a:pt x="7361" y="14837"/>
                  </a:cubicBezTo>
                  <a:cubicBezTo>
                    <a:pt x="7352" y="14863"/>
                    <a:pt x="7343" y="14890"/>
                    <a:pt x="7334" y="14917"/>
                  </a:cubicBezTo>
                  <a:cubicBezTo>
                    <a:pt x="7325" y="14953"/>
                    <a:pt x="7307" y="14997"/>
                    <a:pt x="7298" y="15033"/>
                  </a:cubicBezTo>
                  <a:cubicBezTo>
                    <a:pt x="7245" y="15184"/>
                    <a:pt x="7182" y="15345"/>
                    <a:pt x="7111" y="15506"/>
                  </a:cubicBezTo>
                  <a:cubicBezTo>
                    <a:pt x="6861" y="16023"/>
                    <a:pt x="6487" y="16567"/>
                    <a:pt x="5916" y="16995"/>
                  </a:cubicBezTo>
                  <a:cubicBezTo>
                    <a:pt x="5684" y="17174"/>
                    <a:pt x="5809" y="17549"/>
                    <a:pt x="6103" y="17549"/>
                  </a:cubicBezTo>
                  <a:lnTo>
                    <a:pt x="13383" y="17549"/>
                  </a:lnTo>
                  <a:cubicBezTo>
                    <a:pt x="13677" y="17549"/>
                    <a:pt x="13802" y="17174"/>
                    <a:pt x="13570" y="16995"/>
                  </a:cubicBezTo>
                  <a:cubicBezTo>
                    <a:pt x="12999" y="16567"/>
                    <a:pt x="12624" y="16023"/>
                    <a:pt x="12383" y="15506"/>
                  </a:cubicBezTo>
                  <a:cubicBezTo>
                    <a:pt x="12303" y="15345"/>
                    <a:pt x="12241" y="15184"/>
                    <a:pt x="12187" y="15033"/>
                  </a:cubicBezTo>
                  <a:cubicBezTo>
                    <a:pt x="12178" y="14997"/>
                    <a:pt x="12160" y="14953"/>
                    <a:pt x="12151" y="14917"/>
                  </a:cubicBezTo>
                  <a:cubicBezTo>
                    <a:pt x="12143" y="14890"/>
                    <a:pt x="12134" y="14863"/>
                    <a:pt x="12125" y="14837"/>
                  </a:cubicBezTo>
                  <a:cubicBezTo>
                    <a:pt x="12116" y="14810"/>
                    <a:pt x="12116" y="14783"/>
                    <a:pt x="12107" y="14765"/>
                  </a:cubicBezTo>
                  <a:cubicBezTo>
                    <a:pt x="12098" y="14738"/>
                    <a:pt x="12089" y="14712"/>
                    <a:pt x="12080" y="14685"/>
                  </a:cubicBezTo>
                  <a:cubicBezTo>
                    <a:pt x="12080" y="14667"/>
                    <a:pt x="12071" y="14640"/>
                    <a:pt x="12062" y="14614"/>
                  </a:cubicBezTo>
                  <a:cubicBezTo>
                    <a:pt x="12062" y="14596"/>
                    <a:pt x="12053" y="14569"/>
                    <a:pt x="12044" y="14542"/>
                  </a:cubicBezTo>
                  <a:cubicBezTo>
                    <a:pt x="12044" y="14524"/>
                    <a:pt x="12035" y="14498"/>
                    <a:pt x="12035" y="14480"/>
                  </a:cubicBezTo>
                  <a:cubicBezTo>
                    <a:pt x="12027" y="14462"/>
                    <a:pt x="12027" y="14444"/>
                    <a:pt x="12018" y="14426"/>
                  </a:cubicBezTo>
                  <a:lnTo>
                    <a:pt x="18851" y="14426"/>
                  </a:lnTo>
                  <a:cubicBezTo>
                    <a:pt x="19208" y="14426"/>
                    <a:pt x="19493" y="14141"/>
                    <a:pt x="19493" y="13793"/>
                  </a:cubicBezTo>
                  <a:lnTo>
                    <a:pt x="19493" y="11732"/>
                  </a:lnTo>
                  <a:lnTo>
                    <a:pt x="19493" y="11125"/>
                  </a:lnTo>
                  <a:lnTo>
                    <a:pt x="19493" y="1437"/>
                  </a:lnTo>
                  <a:cubicBezTo>
                    <a:pt x="19493" y="643"/>
                    <a:pt x="18842" y="1"/>
                    <a:pt x="18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1" name="Google Shape;381;p52"/>
            <p:cNvGrpSpPr/>
            <p:nvPr/>
          </p:nvGrpSpPr>
          <p:grpSpPr>
            <a:xfrm>
              <a:off x="487903" y="3060089"/>
              <a:ext cx="1055728" cy="953907"/>
              <a:chOff x="479650" y="2294000"/>
              <a:chExt cx="476175" cy="430250"/>
            </a:xfrm>
          </p:grpSpPr>
          <p:sp>
            <p:nvSpPr>
              <p:cNvPr id="382" name="Google Shape;382;p52"/>
              <p:cNvSpPr/>
              <p:nvPr/>
            </p:nvSpPr>
            <p:spPr>
              <a:xfrm>
                <a:off x="479650" y="2294000"/>
                <a:ext cx="476175" cy="430250"/>
              </a:xfrm>
              <a:custGeom>
                <a:rect b="b" l="l" r="r" t="t"/>
                <a:pathLst>
                  <a:path extrusionOk="0" h="17210" w="19047">
                    <a:moveTo>
                      <a:pt x="11464" y="14247"/>
                    </a:moveTo>
                    <a:cubicBezTo>
                      <a:pt x="11660" y="14979"/>
                      <a:pt x="12080" y="15934"/>
                      <a:pt x="12990" y="16629"/>
                    </a:cubicBezTo>
                    <a:cubicBezTo>
                      <a:pt x="12990" y="16638"/>
                      <a:pt x="12990" y="16647"/>
                      <a:pt x="12990" y="16647"/>
                    </a:cubicBezTo>
                    <a:lnTo>
                      <a:pt x="6067" y="16647"/>
                    </a:lnTo>
                    <a:cubicBezTo>
                      <a:pt x="6067" y="16647"/>
                      <a:pt x="6058" y="16638"/>
                      <a:pt x="6067" y="16629"/>
                    </a:cubicBezTo>
                    <a:cubicBezTo>
                      <a:pt x="6977" y="15942"/>
                      <a:pt x="7396" y="14997"/>
                      <a:pt x="7592" y="14247"/>
                    </a:cubicBezTo>
                    <a:close/>
                    <a:moveTo>
                      <a:pt x="1651" y="1"/>
                    </a:moveTo>
                    <a:cubicBezTo>
                      <a:pt x="741" y="1"/>
                      <a:pt x="0" y="741"/>
                      <a:pt x="0" y="1651"/>
                    </a:cubicBezTo>
                    <a:lnTo>
                      <a:pt x="0" y="13364"/>
                    </a:lnTo>
                    <a:cubicBezTo>
                      <a:pt x="0" y="13855"/>
                      <a:pt x="402" y="14247"/>
                      <a:pt x="893" y="14247"/>
                    </a:cubicBezTo>
                    <a:lnTo>
                      <a:pt x="7012" y="14247"/>
                    </a:lnTo>
                    <a:cubicBezTo>
                      <a:pt x="6825" y="14881"/>
                      <a:pt x="6459" y="15630"/>
                      <a:pt x="5728" y="16183"/>
                    </a:cubicBezTo>
                    <a:cubicBezTo>
                      <a:pt x="5532" y="16335"/>
                      <a:pt x="5460" y="16585"/>
                      <a:pt x="5532" y="16817"/>
                    </a:cubicBezTo>
                    <a:cubicBezTo>
                      <a:pt x="5612" y="17058"/>
                      <a:pt x="5826" y="17209"/>
                      <a:pt x="6076" y="17209"/>
                    </a:cubicBezTo>
                    <a:lnTo>
                      <a:pt x="12981" y="17209"/>
                    </a:lnTo>
                    <a:cubicBezTo>
                      <a:pt x="13230" y="17209"/>
                      <a:pt x="13436" y="17058"/>
                      <a:pt x="13516" y="16817"/>
                    </a:cubicBezTo>
                    <a:cubicBezTo>
                      <a:pt x="13596" y="16585"/>
                      <a:pt x="13525" y="16335"/>
                      <a:pt x="13320" y="16183"/>
                    </a:cubicBezTo>
                    <a:cubicBezTo>
                      <a:pt x="12597" y="15630"/>
                      <a:pt x="12231" y="14872"/>
                      <a:pt x="12044" y="14247"/>
                    </a:cubicBezTo>
                    <a:lnTo>
                      <a:pt x="14328" y="14247"/>
                    </a:lnTo>
                    <a:cubicBezTo>
                      <a:pt x="14479" y="14247"/>
                      <a:pt x="14604" y="14123"/>
                      <a:pt x="14604" y="13971"/>
                    </a:cubicBezTo>
                    <a:cubicBezTo>
                      <a:pt x="14604" y="13819"/>
                      <a:pt x="14479" y="13694"/>
                      <a:pt x="14328" y="13694"/>
                    </a:cubicBezTo>
                    <a:lnTo>
                      <a:pt x="893" y="13694"/>
                    </a:lnTo>
                    <a:cubicBezTo>
                      <a:pt x="705" y="13694"/>
                      <a:pt x="563" y="13543"/>
                      <a:pt x="563" y="13364"/>
                    </a:cubicBezTo>
                    <a:lnTo>
                      <a:pt x="563" y="11687"/>
                    </a:lnTo>
                    <a:lnTo>
                      <a:pt x="18494" y="11687"/>
                    </a:lnTo>
                    <a:lnTo>
                      <a:pt x="18494" y="13364"/>
                    </a:lnTo>
                    <a:cubicBezTo>
                      <a:pt x="18494" y="13543"/>
                      <a:pt x="18342" y="13694"/>
                      <a:pt x="18164" y="13694"/>
                    </a:cubicBezTo>
                    <a:lnTo>
                      <a:pt x="15470" y="13694"/>
                    </a:lnTo>
                    <a:cubicBezTo>
                      <a:pt x="15309" y="13694"/>
                      <a:pt x="15184" y="13819"/>
                      <a:pt x="15184" y="13971"/>
                    </a:cubicBezTo>
                    <a:cubicBezTo>
                      <a:pt x="15184" y="14123"/>
                      <a:pt x="15309" y="14247"/>
                      <a:pt x="15470" y="14247"/>
                    </a:cubicBezTo>
                    <a:lnTo>
                      <a:pt x="18164" y="14247"/>
                    </a:lnTo>
                    <a:cubicBezTo>
                      <a:pt x="18654" y="14247"/>
                      <a:pt x="19047" y="13855"/>
                      <a:pt x="19047" y="13364"/>
                    </a:cubicBezTo>
                    <a:lnTo>
                      <a:pt x="19047" y="5665"/>
                    </a:lnTo>
                    <a:cubicBezTo>
                      <a:pt x="19047" y="5505"/>
                      <a:pt x="18922" y="5380"/>
                      <a:pt x="18770" y="5380"/>
                    </a:cubicBezTo>
                    <a:cubicBezTo>
                      <a:pt x="18619" y="5380"/>
                      <a:pt x="18494" y="5505"/>
                      <a:pt x="18494" y="5665"/>
                    </a:cubicBezTo>
                    <a:lnTo>
                      <a:pt x="18494" y="11125"/>
                    </a:lnTo>
                    <a:lnTo>
                      <a:pt x="563" y="11125"/>
                    </a:lnTo>
                    <a:lnTo>
                      <a:pt x="563" y="1651"/>
                    </a:lnTo>
                    <a:cubicBezTo>
                      <a:pt x="563" y="1044"/>
                      <a:pt x="1053" y="563"/>
                      <a:pt x="1651" y="563"/>
                    </a:cubicBezTo>
                    <a:lnTo>
                      <a:pt x="17405" y="563"/>
                    </a:lnTo>
                    <a:cubicBezTo>
                      <a:pt x="18003" y="563"/>
                      <a:pt x="18494" y="1044"/>
                      <a:pt x="18494" y="1651"/>
                    </a:cubicBezTo>
                    <a:lnTo>
                      <a:pt x="18494" y="4524"/>
                    </a:lnTo>
                    <a:cubicBezTo>
                      <a:pt x="18494" y="4675"/>
                      <a:pt x="18619" y="4800"/>
                      <a:pt x="18770" y="4800"/>
                    </a:cubicBezTo>
                    <a:cubicBezTo>
                      <a:pt x="18922" y="4800"/>
                      <a:pt x="19047" y="4675"/>
                      <a:pt x="19047" y="4524"/>
                    </a:cubicBezTo>
                    <a:lnTo>
                      <a:pt x="19047" y="1651"/>
                    </a:lnTo>
                    <a:cubicBezTo>
                      <a:pt x="19047" y="741"/>
                      <a:pt x="18315" y="1"/>
                      <a:pt x="174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52"/>
              <p:cNvSpPr/>
              <p:nvPr/>
            </p:nvSpPr>
            <p:spPr>
              <a:xfrm>
                <a:off x="700450" y="2593750"/>
                <a:ext cx="34825" cy="34825"/>
              </a:xfrm>
              <a:custGeom>
                <a:rect b="b" l="l" r="r" t="t"/>
                <a:pathLst>
                  <a:path extrusionOk="0" h="1393" w="1393">
                    <a:moveTo>
                      <a:pt x="696" y="562"/>
                    </a:moveTo>
                    <a:cubicBezTo>
                      <a:pt x="768" y="562"/>
                      <a:pt x="830" y="625"/>
                      <a:pt x="830" y="696"/>
                    </a:cubicBezTo>
                    <a:cubicBezTo>
                      <a:pt x="830" y="777"/>
                      <a:pt x="768" y="839"/>
                      <a:pt x="696" y="839"/>
                    </a:cubicBezTo>
                    <a:cubicBezTo>
                      <a:pt x="616" y="839"/>
                      <a:pt x="562" y="777"/>
                      <a:pt x="562" y="696"/>
                    </a:cubicBezTo>
                    <a:cubicBezTo>
                      <a:pt x="562" y="625"/>
                      <a:pt x="616" y="562"/>
                      <a:pt x="696" y="562"/>
                    </a:cubicBezTo>
                    <a:close/>
                    <a:moveTo>
                      <a:pt x="696" y="0"/>
                    </a:moveTo>
                    <a:cubicBezTo>
                      <a:pt x="313" y="0"/>
                      <a:pt x="0" y="313"/>
                      <a:pt x="0" y="696"/>
                    </a:cubicBezTo>
                    <a:cubicBezTo>
                      <a:pt x="0" y="1080"/>
                      <a:pt x="313" y="1392"/>
                      <a:pt x="696" y="1392"/>
                    </a:cubicBezTo>
                    <a:cubicBezTo>
                      <a:pt x="1080" y="1392"/>
                      <a:pt x="1392" y="1080"/>
                      <a:pt x="1392" y="696"/>
                    </a:cubicBezTo>
                    <a:cubicBezTo>
                      <a:pt x="1392" y="313"/>
                      <a:pt x="1080" y="0"/>
                      <a:pt x="69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52"/>
              <p:cNvSpPr/>
              <p:nvPr/>
            </p:nvSpPr>
            <p:spPr>
              <a:xfrm>
                <a:off x="628850" y="2366275"/>
                <a:ext cx="178000" cy="144750"/>
              </a:xfrm>
              <a:custGeom>
                <a:rect b="b" l="l" r="r" t="t"/>
                <a:pathLst>
                  <a:path extrusionOk="0" h="5790" w="7120">
                    <a:moveTo>
                      <a:pt x="607" y="0"/>
                    </a:moveTo>
                    <a:cubicBezTo>
                      <a:pt x="268" y="0"/>
                      <a:pt x="1" y="268"/>
                      <a:pt x="1" y="607"/>
                    </a:cubicBezTo>
                    <a:lnTo>
                      <a:pt x="1" y="5174"/>
                    </a:lnTo>
                    <a:cubicBezTo>
                      <a:pt x="1" y="5513"/>
                      <a:pt x="268" y="5790"/>
                      <a:pt x="607" y="5790"/>
                    </a:cubicBezTo>
                    <a:lnTo>
                      <a:pt x="1785" y="5790"/>
                    </a:lnTo>
                    <a:cubicBezTo>
                      <a:pt x="1945" y="5790"/>
                      <a:pt x="2061" y="5665"/>
                      <a:pt x="2061" y="5504"/>
                    </a:cubicBezTo>
                    <a:cubicBezTo>
                      <a:pt x="2061" y="5353"/>
                      <a:pt x="1945" y="5228"/>
                      <a:pt x="1785" y="5228"/>
                    </a:cubicBezTo>
                    <a:lnTo>
                      <a:pt x="607" y="5228"/>
                    </a:lnTo>
                    <a:cubicBezTo>
                      <a:pt x="581" y="5228"/>
                      <a:pt x="554" y="5201"/>
                      <a:pt x="554" y="5174"/>
                    </a:cubicBezTo>
                    <a:lnTo>
                      <a:pt x="554" y="607"/>
                    </a:lnTo>
                    <a:cubicBezTo>
                      <a:pt x="554" y="580"/>
                      <a:pt x="581" y="553"/>
                      <a:pt x="607" y="553"/>
                    </a:cubicBezTo>
                    <a:lnTo>
                      <a:pt x="6513" y="553"/>
                    </a:lnTo>
                    <a:cubicBezTo>
                      <a:pt x="6540" y="553"/>
                      <a:pt x="6567" y="580"/>
                      <a:pt x="6567" y="607"/>
                    </a:cubicBezTo>
                    <a:lnTo>
                      <a:pt x="6567" y="5174"/>
                    </a:lnTo>
                    <a:cubicBezTo>
                      <a:pt x="6567" y="5201"/>
                      <a:pt x="6540" y="5228"/>
                      <a:pt x="6513" y="5228"/>
                    </a:cubicBezTo>
                    <a:lnTo>
                      <a:pt x="2927" y="5228"/>
                    </a:lnTo>
                    <a:cubicBezTo>
                      <a:pt x="2775" y="5228"/>
                      <a:pt x="2650" y="5353"/>
                      <a:pt x="2650" y="5504"/>
                    </a:cubicBezTo>
                    <a:cubicBezTo>
                      <a:pt x="2650" y="5665"/>
                      <a:pt x="2775" y="5790"/>
                      <a:pt x="2927" y="5790"/>
                    </a:cubicBezTo>
                    <a:lnTo>
                      <a:pt x="6513" y="5790"/>
                    </a:lnTo>
                    <a:cubicBezTo>
                      <a:pt x="6843" y="5790"/>
                      <a:pt x="7120" y="5513"/>
                      <a:pt x="7120" y="5174"/>
                    </a:cubicBezTo>
                    <a:lnTo>
                      <a:pt x="7120" y="607"/>
                    </a:lnTo>
                    <a:cubicBezTo>
                      <a:pt x="7120" y="268"/>
                      <a:pt x="6843" y="0"/>
                      <a:pt x="65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52"/>
              <p:cNvSpPr/>
              <p:nvPr/>
            </p:nvSpPr>
            <p:spPr>
              <a:xfrm>
                <a:off x="703575" y="2397050"/>
                <a:ext cx="72725" cy="71600"/>
              </a:xfrm>
              <a:custGeom>
                <a:rect b="b" l="l" r="r" t="t"/>
                <a:pathLst>
                  <a:path extrusionOk="0" h="2864" w="2909">
                    <a:moveTo>
                      <a:pt x="428" y="0"/>
                    </a:moveTo>
                    <a:cubicBezTo>
                      <a:pt x="268" y="0"/>
                      <a:pt x="143" y="125"/>
                      <a:pt x="143" y="277"/>
                    </a:cubicBezTo>
                    <a:cubicBezTo>
                      <a:pt x="143" y="437"/>
                      <a:pt x="268" y="562"/>
                      <a:pt x="428" y="562"/>
                    </a:cubicBezTo>
                    <a:lnTo>
                      <a:pt x="1936" y="562"/>
                    </a:lnTo>
                    <a:lnTo>
                      <a:pt x="107" y="2382"/>
                    </a:lnTo>
                    <a:cubicBezTo>
                      <a:pt x="0" y="2489"/>
                      <a:pt x="0" y="2667"/>
                      <a:pt x="107" y="2775"/>
                    </a:cubicBezTo>
                    <a:cubicBezTo>
                      <a:pt x="161" y="2837"/>
                      <a:pt x="232" y="2864"/>
                      <a:pt x="304" y="2864"/>
                    </a:cubicBezTo>
                    <a:cubicBezTo>
                      <a:pt x="375" y="2864"/>
                      <a:pt x="446" y="2837"/>
                      <a:pt x="500" y="2775"/>
                    </a:cubicBezTo>
                    <a:lnTo>
                      <a:pt x="2346" y="937"/>
                    </a:lnTo>
                    <a:lnTo>
                      <a:pt x="2346" y="2489"/>
                    </a:lnTo>
                    <a:cubicBezTo>
                      <a:pt x="2346" y="2641"/>
                      <a:pt x="2471" y="2766"/>
                      <a:pt x="2632" y="2766"/>
                    </a:cubicBezTo>
                    <a:cubicBezTo>
                      <a:pt x="2784" y="2766"/>
                      <a:pt x="2908" y="2641"/>
                      <a:pt x="2908" y="2489"/>
                    </a:cubicBezTo>
                    <a:lnTo>
                      <a:pt x="2908" y="277"/>
                    </a:lnTo>
                    <a:cubicBezTo>
                      <a:pt x="2908" y="125"/>
                      <a:pt x="2784" y="0"/>
                      <a:pt x="263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52"/>
              <p:cNvSpPr/>
              <p:nvPr/>
            </p:nvSpPr>
            <p:spPr>
              <a:xfrm>
                <a:off x="778500" y="2485575"/>
                <a:ext cx="68500" cy="62700"/>
              </a:xfrm>
              <a:custGeom>
                <a:rect b="b" l="l" r="r" t="t"/>
                <a:pathLst>
                  <a:path extrusionOk="0" h="2508" w="2740">
                    <a:moveTo>
                      <a:pt x="2463" y="1"/>
                    </a:moveTo>
                    <a:cubicBezTo>
                      <a:pt x="2311" y="1"/>
                      <a:pt x="2186" y="126"/>
                      <a:pt x="2186" y="277"/>
                    </a:cubicBezTo>
                    <a:lnTo>
                      <a:pt x="2186" y="1946"/>
                    </a:lnTo>
                    <a:lnTo>
                      <a:pt x="286" y="1946"/>
                    </a:lnTo>
                    <a:cubicBezTo>
                      <a:pt x="126" y="1946"/>
                      <a:pt x="1" y="2070"/>
                      <a:pt x="1" y="2231"/>
                    </a:cubicBezTo>
                    <a:cubicBezTo>
                      <a:pt x="1" y="2383"/>
                      <a:pt x="126" y="2508"/>
                      <a:pt x="286" y="2508"/>
                    </a:cubicBezTo>
                    <a:lnTo>
                      <a:pt x="2463" y="2508"/>
                    </a:lnTo>
                    <a:cubicBezTo>
                      <a:pt x="2615" y="2508"/>
                      <a:pt x="2739" y="2383"/>
                      <a:pt x="2739" y="2231"/>
                    </a:cubicBezTo>
                    <a:lnTo>
                      <a:pt x="2739" y="277"/>
                    </a:lnTo>
                    <a:cubicBezTo>
                      <a:pt x="2739" y="126"/>
                      <a:pt x="2615" y="1"/>
                      <a:pt x="24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52"/>
              <p:cNvSpPr/>
              <p:nvPr/>
            </p:nvSpPr>
            <p:spPr>
              <a:xfrm>
                <a:off x="588475" y="2328125"/>
                <a:ext cx="68500" cy="62700"/>
              </a:xfrm>
              <a:custGeom>
                <a:rect b="b" l="l" r="r" t="t"/>
                <a:pathLst>
                  <a:path extrusionOk="0" h="2508" w="2740">
                    <a:moveTo>
                      <a:pt x="286" y="1"/>
                    </a:moveTo>
                    <a:cubicBezTo>
                      <a:pt x="126" y="1"/>
                      <a:pt x="1" y="125"/>
                      <a:pt x="1" y="277"/>
                    </a:cubicBezTo>
                    <a:lnTo>
                      <a:pt x="1" y="2231"/>
                    </a:lnTo>
                    <a:cubicBezTo>
                      <a:pt x="1" y="2382"/>
                      <a:pt x="126" y="2507"/>
                      <a:pt x="286" y="2507"/>
                    </a:cubicBezTo>
                    <a:cubicBezTo>
                      <a:pt x="438" y="2507"/>
                      <a:pt x="563" y="2382"/>
                      <a:pt x="563" y="2231"/>
                    </a:cubicBezTo>
                    <a:lnTo>
                      <a:pt x="563" y="554"/>
                    </a:lnTo>
                    <a:lnTo>
                      <a:pt x="2463" y="554"/>
                    </a:lnTo>
                    <a:cubicBezTo>
                      <a:pt x="2615" y="554"/>
                      <a:pt x="2740" y="429"/>
                      <a:pt x="2740" y="277"/>
                    </a:cubicBezTo>
                    <a:cubicBezTo>
                      <a:pt x="2740" y="125"/>
                      <a:pt x="2615" y="1"/>
                      <a:pt x="24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52"/>
              <p:cNvSpPr/>
              <p:nvPr/>
            </p:nvSpPr>
            <p:spPr>
              <a:xfrm>
                <a:off x="834475" y="2370950"/>
                <a:ext cx="13850" cy="15400"/>
              </a:xfrm>
              <a:custGeom>
                <a:rect b="b" l="l" r="r" t="t"/>
                <a:pathLst>
                  <a:path extrusionOk="0" h="616" w="554">
                    <a:moveTo>
                      <a:pt x="277" y="0"/>
                    </a:moveTo>
                    <a:cubicBezTo>
                      <a:pt x="126" y="0"/>
                      <a:pt x="1" y="125"/>
                      <a:pt x="1" y="286"/>
                    </a:cubicBezTo>
                    <a:lnTo>
                      <a:pt x="1" y="339"/>
                    </a:lnTo>
                    <a:cubicBezTo>
                      <a:pt x="1" y="491"/>
                      <a:pt x="126" y="616"/>
                      <a:pt x="277" y="616"/>
                    </a:cubicBezTo>
                    <a:cubicBezTo>
                      <a:pt x="429" y="616"/>
                      <a:pt x="554" y="491"/>
                      <a:pt x="554" y="339"/>
                    </a:cubicBezTo>
                    <a:lnTo>
                      <a:pt x="554" y="286"/>
                    </a:lnTo>
                    <a:cubicBezTo>
                      <a:pt x="554" y="125"/>
                      <a:pt x="429" y="0"/>
                      <a:pt x="2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52"/>
              <p:cNvSpPr/>
              <p:nvPr/>
            </p:nvSpPr>
            <p:spPr>
              <a:xfrm>
                <a:off x="856350" y="2370950"/>
                <a:ext cx="14075" cy="15400"/>
              </a:xfrm>
              <a:custGeom>
                <a:rect b="b" l="l" r="r" t="t"/>
                <a:pathLst>
                  <a:path extrusionOk="0" h="616" w="563">
                    <a:moveTo>
                      <a:pt x="286" y="0"/>
                    </a:moveTo>
                    <a:cubicBezTo>
                      <a:pt x="125" y="0"/>
                      <a:pt x="0" y="125"/>
                      <a:pt x="0" y="286"/>
                    </a:cubicBezTo>
                    <a:lnTo>
                      <a:pt x="0" y="339"/>
                    </a:lnTo>
                    <a:cubicBezTo>
                      <a:pt x="0" y="491"/>
                      <a:pt x="125" y="616"/>
                      <a:pt x="286" y="616"/>
                    </a:cubicBezTo>
                    <a:cubicBezTo>
                      <a:pt x="437" y="616"/>
                      <a:pt x="562" y="491"/>
                      <a:pt x="562" y="339"/>
                    </a:cubicBezTo>
                    <a:lnTo>
                      <a:pt x="562" y="286"/>
                    </a:lnTo>
                    <a:cubicBezTo>
                      <a:pt x="562" y="125"/>
                      <a:pt x="437" y="0"/>
                      <a:pt x="2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52"/>
              <p:cNvSpPr/>
              <p:nvPr/>
            </p:nvSpPr>
            <p:spPr>
              <a:xfrm>
                <a:off x="828900" y="2398150"/>
                <a:ext cx="47100" cy="14075"/>
              </a:xfrm>
              <a:custGeom>
                <a:rect b="b" l="l" r="r" t="t"/>
                <a:pathLst>
                  <a:path extrusionOk="0" h="563" w="1884">
                    <a:moveTo>
                      <a:pt x="277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38"/>
                      <a:pt x="126" y="563"/>
                      <a:pt x="277" y="563"/>
                    </a:cubicBezTo>
                    <a:lnTo>
                      <a:pt x="1598" y="563"/>
                    </a:lnTo>
                    <a:cubicBezTo>
                      <a:pt x="1758" y="563"/>
                      <a:pt x="1883" y="438"/>
                      <a:pt x="1883" y="277"/>
                    </a:cubicBezTo>
                    <a:cubicBezTo>
                      <a:pt x="1883" y="126"/>
                      <a:pt x="1758" y="1"/>
                      <a:pt x="15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52"/>
              <p:cNvSpPr/>
              <p:nvPr/>
            </p:nvSpPr>
            <p:spPr>
              <a:xfrm>
                <a:off x="828900" y="2419125"/>
                <a:ext cx="47100" cy="13850"/>
              </a:xfrm>
              <a:custGeom>
                <a:rect b="b" l="l" r="r" t="t"/>
                <a:pathLst>
                  <a:path extrusionOk="0" h="554" w="1884">
                    <a:moveTo>
                      <a:pt x="277" y="0"/>
                    </a:moveTo>
                    <a:cubicBezTo>
                      <a:pt x="126" y="0"/>
                      <a:pt x="1" y="125"/>
                      <a:pt x="1" y="277"/>
                    </a:cubicBezTo>
                    <a:cubicBezTo>
                      <a:pt x="1" y="428"/>
                      <a:pt x="126" y="553"/>
                      <a:pt x="277" y="553"/>
                    </a:cubicBezTo>
                    <a:lnTo>
                      <a:pt x="1598" y="553"/>
                    </a:lnTo>
                    <a:cubicBezTo>
                      <a:pt x="1758" y="553"/>
                      <a:pt x="1883" y="428"/>
                      <a:pt x="1883" y="277"/>
                    </a:cubicBezTo>
                    <a:cubicBezTo>
                      <a:pt x="1883" y="125"/>
                      <a:pt x="1758" y="0"/>
                      <a:pt x="15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52"/>
              <p:cNvSpPr/>
              <p:nvPr/>
            </p:nvSpPr>
            <p:spPr>
              <a:xfrm>
                <a:off x="828900" y="2439850"/>
                <a:ext cx="47100" cy="13875"/>
              </a:xfrm>
              <a:custGeom>
                <a:rect b="b" l="l" r="r" t="t"/>
                <a:pathLst>
                  <a:path extrusionOk="0" h="555" w="1884">
                    <a:moveTo>
                      <a:pt x="277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29"/>
                      <a:pt x="126" y="554"/>
                      <a:pt x="277" y="554"/>
                    </a:cubicBezTo>
                    <a:lnTo>
                      <a:pt x="1598" y="554"/>
                    </a:lnTo>
                    <a:cubicBezTo>
                      <a:pt x="1758" y="554"/>
                      <a:pt x="1883" y="429"/>
                      <a:pt x="1883" y="277"/>
                    </a:cubicBezTo>
                    <a:cubicBezTo>
                      <a:pt x="1883" y="126"/>
                      <a:pt x="1758" y="1"/>
                      <a:pt x="15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52"/>
              <p:cNvSpPr/>
              <p:nvPr/>
            </p:nvSpPr>
            <p:spPr>
              <a:xfrm>
                <a:off x="565300" y="2426925"/>
                <a:ext cx="14075" cy="15425"/>
              </a:xfrm>
              <a:custGeom>
                <a:rect b="b" l="l" r="r" t="t"/>
                <a:pathLst>
                  <a:path extrusionOk="0" h="617" w="563">
                    <a:moveTo>
                      <a:pt x="277" y="1"/>
                    </a:moveTo>
                    <a:cubicBezTo>
                      <a:pt x="125" y="1"/>
                      <a:pt x="0" y="125"/>
                      <a:pt x="0" y="277"/>
                    </a:cubicBezTo>
                    <a:lnTo>
                      <a:pt x="0" y="331"/>
                    </a:lnTo>
                    <a:cubicBezTo>
                      <a:pt x="0" y="491"/>
                      <a:pt x="125" y="616"/>
                      <a:pt x="277" y="616"/>
                    </a:cubicBezTo>
                    <a:cubicBezTo>
                      <a:pt x="437" y="616"/>
                      <a:pt x="562" y="491"/>
                      <a:pt x="562" y="331"/>
                    </a:cubicBezTo>
                    <a:lnTo>
                      <a:pt x="562" y="277"/>
                    </a:lnTo>
                    <a:cubicBezTo>
                      <a:pt x="562" y="125"/>
                      <a:pt x="437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52"/>
              <p:cNvSpPr/>
              <p:nvPr/>
            </p:nvSpPr>
            <p:spPr>
              <a:xfrm>
                <a:off x="587375" y="2426925"/>
                <a:ext cx="13850" cy="15425"/>
              </a:xfrm>
              <a:custGeom>
                <a:rect b="b" l="l" r="r" t="t"/>
                <a:pathLst>
                  <a:path extrusionOk="0" h="617" w="554">
                    <a:moveTo>
                      <a:pt x="277" y="1"/>
                    </a:moveTo>
                    <a:cubicBezTo>
                      <a:pt x="125" y="1"/>
                      <a:pt x="0" y="125"/>
                      <a:pt x="0" y="277"/>
                    </a:cubicBezTo>
                    <a:lnTo>
                      <a:pt x="0" y="331"/>
                    </a:lnTo>
                    <a:cubicBezTo>
                      <a:pt x="0" y="491"/>
                      <a:pt x="125" y="616"/>
                      <a:pt x="277" y="616"/>
                    </a:cubicBezTo>
                    <a:cubicBezTo>
                      <a:pt x="429" y="616"/>
                      <a:pt x="553" y="491"/>
                      <a:pt x="553" y="331"/>
                    </a:cubicBezTo>
                    <a:lnTo>
                      <a:pt x="553" y="277"/>
                    </a:lnTo>
                    <a:cubicBezTo>
                      <a:pt x="553" y="125"/>
                      <a:pt x="429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52"/>
              <p:cNvSpPr/>
              <p:nvPr/>
            </p:nvSpPr>
            <p:spPr>
              <a:xfrm>
                <a:off x="559725" y="2454125"/>
                <a:ext cx="47075" cy="13850"/>
              </a:xfrm>
              <a:custGeom>
                <a:rect b="b" l="l" r="r" t="t"/>
                <a:pathLst>
                  <a:path extrusionOk="0" h="554" w="1883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cubicBezTo>
                      <a:pt x="0" y="429"/>
                      <a:pt x="125" y="554"/>
                      <a:pt x="277" y="554"/>
                    </a:cubicBezTo>
                    <a:lnTo>
                      <a:pt x="1606" y="554"/>
                    </a:lnTo>
                    <a:cubicBezTo>
                      <a:pt x="1758" y="554"/>
                      <a:pt x="1882" y="429"/>
                      <a:pt x="1882" y="277"/>
                    </a:cubicBezTo>
                    <a:cubicBezTo>
                      <a:pt x="1882" y="126"/>
                      <a:pt x="1758" y="1"/>
                      <a:pt x="160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52"/>
              <p:cNvSpPr/>
              <p:nvPr/>
            </p:nvSpPr>
            <p:spPr>
              <a:xfrm>
                <a:off x="559725" y="2474875"/>
                <a:ext cx="47075" cy="14075"/>
              </a:xfrm>
              <a:custGeom>
                <a:rect b="b" l="l" r="r" t="t"/>
                <a:pathLst>
                  <a:path extrusionOk="0" h="563" w="1883">
                    <a:moveTo>
                      <a:pt x="277" y="1"/>
                    </a:moveTo>
                    <a:cubicBezTo>
                      <a:pt x="125" y="1"/>
                      <a:pt x="0" y="125"/>
                      <a:pt x="0" y="277"/>
                    </a:cubicBezTo>
                    <a:cubicBezTo>
                      <a:pt x="0" y="438"/>
                      <a:pt x="125" y="563"/>
                      <a:pt x="277" y="563"/>
                    </a:cubicBezTo>
                    <a:lnTo>
                      <a:pt x="1606" y="563"/>
                    </a:lnTo>
                    <a:cubicBezTo>
                      <a:pt x="1758" y="563"/>
                      <a:pt x="1882" y="438"/>
                      <a:pt x="1882" y="277"/>
                    </a:cubicBezTo>
                    <a:cubicBezTo>
                      <a:pt x="1882" y="125"/>
                      <a:pt x="1758" y="1"/>
                      <a:pt x="160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52"/>
              <p:cNvSpPr/>
              <p:nvPr/>
            </p:nvSpPr>
            <p:spPr>
              <a:xfrm>
                <a:off x="559725" y="2495625"/>
                <a:ext cx="47075" cy="14075"/>
              </a:xfrm>
              <a:custGeom>
                <a:rect b="b" l="l" r="r" t="t"/>
                <a:pathLst>
                  <a:path extrusionOk="0" h="563" w="1883">
                    <a:moveTo>
                      <a:pt x="277" y="0"/>
                    </a:moveTo>
                    <a:cubicBezTo>
                      <a:pt x="125" y="0"/>
                      <a:pt x="0" y="125"/>
                      <a:pt x="0" y="286"/>
                    </a:cubicBezTo>
                    <a:cubicBezTo>
                      <a:pt x="0" y="437"/>
                      <a:pt x="125" y="562"/>
                      <a:pt x="277" y="562"/>
                    </a:cubicBezTo>
                    <a:lnTo>
                      <a:pt x="1606" y="562"/>
                    </a:lnTo>
                    <a:cubicBezTo>
                      <a:pt x="1758" y="562"/>
                      <a:pt x="1882" y="437"/>
                      <a:pt x="1882" y="286"/>
                    </a:cubicBezTo>
                    <a:cubicBezTo>
                      <a:pt x="1882" y="125"/>
                      <a:pt x="1758" y="0"/>
                      <a:pt x="160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53"/>
          <p:cNvGrpSpPr/>
          <p:nvPr/>
        </p:nvGrpSpPr>
        <p:grpSpPr>
          <a:xfrm>
            <a:off x="5128125" y="1257062"/>
            <a:ext cx="2925350" cy="2553827"/>
            <a:chOff x="5128125" y="1257062"/>
            <a:chExt cx="2925350" cy="2553827"/>
          </a:xfrm>
        </p:grpSpPr>
        <p:grpSp>
          <p:nvGrpSpPr>
            <p:cNvPr id="403" name="Google Shape;403;p53"/>
            <p:cNvGrpSpPr/>
            <p:nvPr/>
          </p:nvGrpSpPr>
          <p:grpSpPr>
            <a:xfrm>
              <a:off x="5238275" y="1257062"/>
              <a:ext cx="2815200" cy="2478277"/>
              <a:chOff x="5090400" y="1283477"/>
              <a:chExt cx="2815200" cy="2478277"/>
            </a:xfrm>
          </p:grpSpPr>
          <p:sp>
            <p:nvSpPr>
              <p:cNvPr id="404" name="Google Shape;404;p53"/>
              <p:cNvSpPr/>
              <p:nvPr/>
            </p:nvSpPr>
            <p:spPr>
              <a:xfrm>
                <a:off x="5983950" y="3355103"/>
                <a:ext cx="1028100" cy="364800"/>
              </a:xfrm>
              <a:prstGeom prst="trapezoid">
                <a:avLst>
                  <a:gd fmla="val 184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53"/>
              <p:cNvSpPr/>
              <p:nvPr/>
            </p:nvSpPr>
            <p:spPr>
              <a:xfrm>
                <a:off x="5090850" y="1283477"/>
                <a:ext cx="2814300" cy="2119500"/>
              </a:xfrm>
              <a:prstGeom prst="roundRect">
                <a:avLst>
                  <a:gd fmla="val 581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53"/>
              <p:cNvSpPr/>
              <p:nvPr/>
            </p:nvSpPr>
            <p:spPr>
              <a:xfrm rot="10800000">
                <a:off x="5090400" y="3127925"/>
                <a:ext cx="2815200" cy="274800"/>
              </a:xfrm>
              <a:prstGeom prst="round2SameRect">
                <a:avLst>
                  <a:gd fmla="val 41621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53"/>
              <p:cNvSpPr/>
              <p:nvPr/>
            </p:nvSpPr>
            <p:spPr>
              <a:xfrm>
                <a:off x="6430650" y="3197975"/>
                <a:ext cx="134700" cy="134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53"/>
              <p:cNvSpPr/>
              <p:nvPr/>
            </p:nvSpPr>
            <p:spPr>
              <a:xfrm>
                <a:off x="5929800" y="3694853"/>
                <a:ext cx="1136400" cy="669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9" name="Google Shape;409;p53"/>
            <p:cNvGrpSpPr/>
            <p:nvPr/>
          </p:nvGrpSpPr>
          <p:grpSpPr>
            <a:xfrm>
              <a:off x="5128125" y="1332612"/>
              <a:ext cx="2815200" cy="2478277"/>
              <a:chOff x="5090400" y="1283477"/>
              <a:chExt cx="2815200" cy="2478277"/>
            </a:xfrm>
          </p:grpSpPr>
          <p:sp>
            <p:nvSpPr>
              <p:cNvPr id="410" name="Google Shape;410;p53"/>
              <p:cNvSpPr/>
              <p:nvPr/>
            </p:nvSpPr>
            <p:spPr>
              <a:xfrm>
                <a:off x="5983950" y="3355103"/>
                <a:ext cx="1028100" cy="364800"/>
              </a:xfrm>
              <a:prstGeom prst="trapezoid">
                <a:avLst>
                  <a:gd fmla="val 18467" name="adj"/>
                </a:avLst>
              </a:prstGeom>
              <a:solidFill>
                <a:srgbClr val="F1EFF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53"/>
              <p:cNvSpPr/>
              <p:nvPr/>
            </p:nvSpPr>
            <p:spPr>
              <a:xfrm>
                <a:off x="5090850" y="1283477"/>
                <a:ext cx="2814300" cy="2119500"/>
              </a:xfrm>
              <a:prstGeom prst="roundRect">
                <a:avLst>
                  <a:gd fmla="val 5810" name="adj"/>
                </a:avLst>
              </a:prstGeom>
              <a:solidFill>
                <a:srgbClr val="F1EFF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53"/>
              <p:cNvSpPr/>
              <p:nvPr/>
            </p:nvSpPr>
            <p:spPr>
              <a:xfrm rot="10800000">
                <a:off x="5090400" y="3127925"/>
                <a:ext cx="2815200" cy="274800"/>
              </a:xfrm>
              <a:prstGeom prst="round2SameRect">
                <a:avLst>
                  <a:gd fmla="val 41621" name="adj1"/>
                  <a:gd fmla="val 0" name="adj2"/>
                </a:avLst>
              </a:pr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53"/>
              <p:cNvSpPr/>
              <p:nvPr/>
            </p:nvSpPr>
            <p:spPr>
              <a:xfrm>
                <a:off x="6430650" y="3197975"/>
                <a:ext cx="134700" cy="134700"/>
              </a:xfrm>
              <a:prstGeom prst="ellipse">
                <a:avLst/>
              </a:pr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53"/>
              <p:cNvSpPr/>
              <p:nvPr/>
            </p:nvSpPr>
            <p:spPr>
              <a:xfrm>
                <a:off x="5929800" y="3694853"/>
                <a:ext cx="1136400" cy="669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5" name="Google Shape;415;p53"/>
          <p:cNvSpPr/>
          <p:nvPr/>
        </p:nvSpPr>
        <p:spPr>
          <a:xfrm>
            <a:off x="2630225" y="1957275"/>
            <a:ext cx="1108566" cy="130230"/>
          </a:xfrm>
          <a:custGeom>
            <a:rect b="b" l="l" r="r" t="t"/>
            <a:pathLst>
              <a:path extrusionOk="0" h="8509" w="139794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16" name="Google Shape;416;p53"/>
          <p:cNvSpPr txBox="1"/>
          <p:nvPr>
            <p:ph type="title"/>
          </p:nvPr>
        </p:nvSpPr>
        <p:spPr>
          <a:xfrm>
            <a:off x="1036036" y="1559761"/>
            <a:ext cx="2958900" cy="59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Product Demo</a:t>
            </a:r>
            <a:endParaRPr/>
          </a:p>
        </p:txBody>
      </p:sp>
      <p:grpSp>
        <p:nvGrpSpPr>
          <p:cNvPr id="417" name="Google Shape;417;p53"/>
          <p:cNvGrpSpPr/>
          <p:nvPr/>
        </p:nvGrpSpPr>
        <p:grpSpPr>
          <a:xfrm>
            <a:off x="5238271" y="3003162"/>
            <a:ext cx="2594995" cy="83700"/>
            <a:chOff x="5200510" y="2954025"/>
            <a:chExt cx="2594995" cy="83700"/>
          </a:xfrm>
        </p:grpSpPr>
        <p:grpSp>
          <p:nvGrpSpPr>
            <p:cNvPr id="418" name="Google Shape;418;p53"/>
            <p:cNvGrpSpPr/>
            <p:nvPr/>
          </p:nvGrpSpPr>
          <p:grpSpPr>
            <a:xfrm>
              <a:off x="5310851" y="2959677"/>
              <a:ext cx="2484653" cy="72388"/>
              <a:chOff x="532225" y="4215350"/>
              <a:chExt cx="3429000" cy="99900"/>
            </a:xfrm>
          </p:grpSpPr>
          <p:sp>
            <p:nvSpPr>
              <p:cNvPr id="419" name="Google Shape;419;p53"/>
              <p:cNvSpPr/>
              <p:nvPr/>
            </p:nvSpPr>
            <p:spPr>
              <a:xfrm>
                <a:off x="532225" y="4247750"/>
                <a:ext cx="3429000" cy="35100"/>
              </a:xfrm>
              <a:prstGeom prst="rect">
                <a:avLst/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53"/>
              <p:cNvSpPr/>
              <p:nvPr/>
            </p:nvSpPr>
            <p:spPr>
              <a:xfrm>
                <a:off x="532225" y="4247750"/>
                <a:ext cx="1609200" cy="351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53"/>
              <p:cNvSpPr/>
              <p:nvPr/>
            </p:nvSpPr>
            <p:spPr>
              <a:xfrm>
                <a:off x="2116350" y="4215350"/>
                <a:ext cx="99900" cy="99900"/>
              </a:xfrm>
              <a:prstGeom prst="ellipse">
                <a:avLst/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2" name="Google Shape;422;p53"/>
            <p:cNvSpPr/>
            <p:nvPr/>
          </p:nvSpPr>
          <p:spPr>
            <a:xfrm rot="5400000">
              <a:off x="5194810" y="2959725"/>
              <a:ext cx="83700" cy="723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23" name="Google Shape;423;p5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3200" y="1432225"/>
            <a:ext cx="2705152" cy="14410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4" name="Google Shape;424;p53"/>
          <p:cNvGrpSpPr/>
          <p:nvPr/>
        </p:nvGrpSpPr>
        <p:grpSpPr>
          <a:xfrm rot="-10469854">
            <a:off x="7686930" y="3280565"/>
            <a:ext cx="753788" cy="735645"/>
            <a:chOff x="5621097" y="1500761"/>
            <a:chExt cx="371424" cy="355446"/>
          </a:xfrm>
        </p:grpSpPr>
        <p:sp>
          <p:nvSpPr>
            <p:cNvPr id="425" name="Google Shape;425;p53"/>
            <p:cNvSpPr/>
            <p:nvPr/>
          </p:nvSpPr>
          <p:spPr>
            <a:xfrm>
              <a:off x="5621097" y="1539721"/>
              <a:ext cx="324061" cy="316486"/>
            </a:xfrm>
            <a:custGeom>
              <a:rect b="b" l="l" r="r" t="t"/>
              <a:pathLst>
                <a:path extrusionOk="0" h="9943" w="10181">
                  <a:moveTo>
                    <a:pt x="8811" y="0"/>
                  </a:moveTo>
                  <a:cubicBezTo>
                    <a:pt x="8454" y="0"/>
                    <a:pt x="8109" y="143"/>
                    <a:pt x="7847" y="393"/>
                  </a:cubicBezTo>
                  <a:lnTo>
                    <a:pt x="6906" y="1334"/>
                  </a:lnTo>
                  <a:cubicBezTo>
                    <a:pt x="6835" y="1405"/>
                    <a:pt x="6835" y="1512"/>
                    <a:pt x="6906" y="1584"/>
                  </a:cubicBezTo>
                  <a:cubicBezTo>
                    <a:pt x="6942" y="1620"/>
                    <a:pt x="6986" y="1637"/>
                    <a:pt x="7031" y="1637"/>
                  </a:cubicBezTo>
                  <a:cubicBezTo>
                    <a:pt x="7076" y="1637"/>
                    <a:pt x="7120" y="1620"/>
                    <a:pt x="7156" y="1584"/>
                  </a:cubicBezTo>
                  <a:lnTo>
                    <a:pt x="8097" y="643"/>
                  </a:lnTo>
                  <a:cubicBezTo>
                    <a:pt x="8287" y="453"/>
                    <a:pt x="8549" y="346"/>
                    <a:pt x="8811" y="346"/>
                  </a:cubicBezTo>
                  <a:cubicBezTo>
                    <a:pt x="9085" y="346"/>
                    <a:pt x="9335" y="453"/>
                    <a:pt x="9525" y="643"/>
                  </a:cubicBezTo>
                  <a:cubicBezTo>
                    <a:pt x="9716" y="846"/>
                    <a:pt x="9823" y="1096"/>
                    <a:pt x="9823" y="1358"/>
                  </a:cubicBezTo>
                  <a:cubicBezTo>
                    <a:pt x="9823" y="1631"/>
                    <a:pt x="9716" y="1882"/>
                    <a:pt x="9525" y="2084"/>
                  </a:cubicBezTo>
                  <a:lnTo>
                    <a:pt x="8228" y="3370"/>
                  </a:lnTo>
                  <a:cubicBezTo>
                    <a:pt x="8097" y="3060"/>
                    <a:pt x="7906" y="2763"/>
                    <a:pt x="7668" y="2524"/>
                  </a:cubicBezTo>
                  <a:cubicBezTo>
                    <a:pt x="7162" y="2018"/>
                    <a:pt x="6498" y="1765"/>
                    <a:pt x="5834" y="1765"/>
                  </a:cubicBezTo>
                  <a:cubicBezTo>
                    <a:pt x="5171" y="1765"/>
                    <a:pt x="4507" y="2018"/>
                    <a:pt x="4001" y="2524"/>
                  </a:cubicBezTo>
                  <a:lnTo>
                    <a:pt x="1012" y="5513"/>
                  </a:lnTo>
                  <a:cubicBezTo>
                    <a:pt x="0" y="6525"/>
                    <a:pt x="0" y="8168"/>
                    <a:pt x="1012" y="9180"/>
                  </a:cubicBezTo>
                  <a:cubicBezTo>
                    <a:pt x="1524" y="9680"/>
                    <a:pt x="2191" y="9942"/>
                    <a:pt x="2846" y="9942"/>
                  </a:cubicBezTo>
                  <a:cubicBezTo>
                    <a:pt x="3501" y="9942"/>
                    <a:pt x="4168" y="9680"/>
                    <a:pt x="4680" y="9180"/>
                  </a:cubicBezTo>
                  <a:lnTo>
                    <a:pt x="6263" y="7585"/>
                  </a:lnTo>
                  <a:cubicBezTo>
                    <a:pt x="6346" y="7513"/>
                    <a:pt x="6346" y="7406"/>
                    <a:pt x="6263" y="7335"/>
                  </a:cubicBezTo>
                  <a:cubicBezTo>
                    <a:pt x="6239" y="7305"/>
                    <a:pt x="6201" y="7290"/>
                    <a:pt x="6159" y="7290"/>
                  </a:cubicBezTo>
                  <a:cubicBezTo>
                    <a:pt x="6117" y="7290"/>
                    <a:pt x="6073" y="7305"/>
                    <a:pt x="6037" y="7335"/>
                  </a:cubicBezTo>
                  <a:lnTo>
                    <a:pt x="4441" y="8930"/>
                  </a:lnTo>
                  <a:cubicBezTo>
                    <a:pt x="4025" y="9347"/>
                    <a:pt x="3453" y="9573"/>
                    <a:pt x="2858" y="9573"/>
                  </a:cubicBezTo>
                  <a:cubicBezTo>
                    <a:pt x="2263" y="9573"/>
                    <a:pt x="1703" y="9335"/>
                    <a:pt x="1286" y="8930"/>
                  </a:cubicBezTo>
                  <a:cubicBezTo>
                    <a:pt x="405" y="8049"/>
                    <a:pt x="405" y="6632"/>
                    <a:pt x="1286" y="5775"/>
                  </a:cubicBezTo>
                  <a:lnTo>
                    <a:pt x="4275" y="2774"/>
                  </a:lnTo>
                  <a:cubicBezTo>
                    <a:pt x="4691" y="2358"/>
                    <a:pt x="5251" y="2120"/>
                    <a:pt x="5846" y="2120"/>
                  </a:cubicBezTo>
                  <a:cubicBezTo>
                    <a:pt x="6442" y="2120"/>
                    <a:pt x="7013" y="2358"/>
                    <a:pt x="7430" y="2774"/>
                  </a:cubicBezTo>
                  <a:cubicBezTo>
                    <a:pt x="7680" y="3025"/>
                    <a:pt x="7859" y="3322"/>
                    <a:pt x="7966" y="3656"/>
                  </a:cubicBezTo>
                  <a:lnTo>
                    <a:pt x="6549" y="5072"/>
                  </a:lnTo>
                  <a:cubicBezTo>
                    <a:pt x="6358" y="5263"/>
                    <a:pt x="6108" y="5370"/>
                    <a:pt x="5834" y="5370"/>
                  </a:cubicBezTo>
                  <a:cubicBezTo>
                    <a:pt x="5573" y="5370"/>
                    <a:pt x="5311" y="5263"/>
                    <a:pt x="5120" y="5072"/>
                  </a:cubicBezTo>
                  <a:cubicBezTo>
                    <a:pt x="5037" y="4977"/>
                    <a:pt x="4953" y="4858"/>
                    <a:pt x="4894" y="4739"/>
                  </a:cubicBezTo>
                  <a:cubicBezTo>
                    <a:pt x="4874" y="4670"/>
                    <a:pt x="4798" y="4626"/>
                    <a:pt x="4711" y="4626"/>
                  </a:cubicBezTo>
                  <a:cubicBezTo>
                    <a:pt x="4693" y="4626"/>
                    <a:pt x="4674" y="4628"/>
                    <a:pt x="4656" y="4632"/>
                  </a:cubicBezTo>
                  <a:cubicBezTo>
                    <a:pt x="4572" y="4668"/>
                    <a:pt x="4525" y="4775"/>
                    <a:pt x="4560" y="4882"/>
                  </a:cubicBezTo>
                  <a:cubicBezTo>
                    <a:pt x="4632" y="5037"/>
                    <a:pt x="4715" y="5203"/>
                    <a:pt x="4858" y="5322"/>
                  </a:cubicBezTo>
                  <a:cubicBezTo>
                    <a:pt x="5108" y="5572"/>
                    <a:pt x="5453" y="5727"/>
                    <a:pt x="5823" y="5727"/>
                  </a:cubicBezTo>
                  <a:cubicBezTo>
                    <a:pt x="6192" y="5727"/>
                    <a:pt x="6525" y="5572"/>
                    <a:pt x="6787" y="5322"/>
                  </a:cubicBezTo>
                  <a:lnTo>
                    <a:pt x="9775" y="2334"/>
                  </a:lnTo>
                  <a:cubicBezTo>
                    <a:pt x="10037" y="2084"/>
                    <a:pt x="10180" y="1739"/>
                    <a:pt x="10180" y="1358"/>
                  </a:cubicBezTo>
                  <a:cubicBezTo>
                    <a:pt x="10180" y="989"/>
                    <a:pt x="10037" y="667"/>
                    <a:pt x="9775" y="393"/>
                  </a:cubicBezTo>
                  <a:cubicBezTo>
                    <a:pt x="9525" y="131"/>
                    <a:pt x="9180" y="0"/>
                    <a:pt x="8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8575" rotWithShape="0" algn="bl" dist="57150">
                <a:schemeClr val="l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53"/>
            <p:cNvSpPr/>
            <p:nvPr/>
          </p:nvSpPr>
          <p:spPr>
            <a:xfrm>
              <a:off x="5669606" y="1500761"/>
              <a:ext cx="322915" cy="316390"/>
            </a:xfrm>
            <a:custGeom>
              <a:rect b="b" l="l" r="r" t="t"/>
              <a:pathLst>
                <a:path extrusionOk="0" h="9940" w="10145">
                  <a:moveTo>
                    <a:pt x="7323" y="1"/>
                  </a:moveTo>
                  <a:cubicBezTo>
                    <a:pt x="6659" y="1"/>
                    <a:pt x="5995" y="254"/>
                    <a:pt x="5489" y="760"/>
                  </a:cubicBezTo>
                  <a:lnTo>
                    <a:pt x="3894" y="2355"/>
                  </a:lnTo>
                  <a:cubicBezTo>
                    <a:pt x="3822" y="2427"/>
                    <a:pt x="3822" y="2534"/>
                    <a:pt x="3894" y="2605"/>
                  </a:cubicBezTo>
                  <a:cubicBezTo>
                    <a:pt x="3935" y="2641"/>
                    <a:pt x="3980" y="2659"/>
                    <a:pt x="4025" y="2659"/>
                  </a:cubicBezTo>
                  <a:cubicBezTo>
                    <a:pt x="4069" y="2659"/>
                    <a:pt x="4114" y="2641"/>
                    <a:pt x="4156" y="2605"/>
                  </a:cubicBezTo>
                  <a:lnTo>
                    <a:pt x="5739" y="1010"/>
                  </a:lnTo>
                  <a:cubicBezTo>
                    <a:pt x="6180" y="569"/>
                    <a:pt x="6754" y="349"/>
                    <a:pt x="7326" y="349"/>
                  </a:cubicBezTo>
                  <a:cubicBezTo>
                    <a:pt x="7897" y="349"/>
                    <a:pt x="8466" y="569"/>
                    <a:pt x="8894" y="1010"/>
                  </a:cubicBezTo>
                  <a:cubicBezTo>
                    <a:pt x="9775" y="1891"/>
                    <a:pt x="9775" y="3308"/>
                    <a:pt x="8894" y="4165"/>
                  </a:cubicBezTo>
                  <a:lnTo>
                    <a:pt x="5906" y="7154"/>
                  </a:lnTo>
                  <a:cubicBezTo>
                    <a:pt x="5489" y="7570"/>
                    <a:pt x="4930" y="7808"/>
                    <a:pt x="4334" y="7808"/>
                  </a:cubicBezTo>
                  <a:cubicBezTo>
                    <a:pt x="3739" y="7808"/>
                    <a:pt x="3167" y="7570"/>
                    <a:pt x="2751" y="7154"/>
                  </a:cubicBezTo>
                  <a:cubicBezTo>
                    <a:pt x="2501" y="6904"/>
                    <a:pt x="2322" y="6606"/>
                    <a:pt x="2215" y="6284"/>
                  </a:cubicBezTo>
                  <a:lnTo>
                    <a:pt x="3632" y="4868"/>
                  </a:lnTo>
                  <a:cubicBezTo>
                    <a:pt x="3822" y="4677"/>
                    <a:pt x="4072" y="4570"/>
                    <a:pt x="4346" y="4570"/>
                  </a:cubicBezTo>
                  <a:cubicBezTo>
                    <a:pt x="4608" y="4570"/>
                    <a:pt x="4870" y="4677"/>
                    <a:pt x="5061" y="4868"/>
                  </a:cubicBezTo>
                  <a:cubicBezTo>
                    <a:pt x="5144" y="4951"/>
                    <a:pt x="5227" y="5070"/>
                    <a:pt x="5287" y="5189"/>
                  </a:cubicBezTo>
                  <a:cubicBezTo>
                    <a:pt x="5305" y="5263"/>
                    <a:pt x="5374" y="5308"/>
                    <a:pt x="5453" y="5308"/>
                  </a:cubicBezTo>
                  <a:cubicBezTo>
                    <a:pt x="5477" y="5308"/>
                    <a:pt x="5501" y="5304"/>
                    <a:pt x="5525" y="5296"/>
                  </a:cubicBezTo>
                  <a:cubicBezTo>
                    <a:pt x="5608" y="5272"/>
                    <a:pt x="5656" y="5165"/>
                    <a:pt x="5620" y="5058"/>
                  </a:cubicBezTo>
                  <a:cubicBezTo>
                    <a:pt x="5549" y="4891"/>
                    <a:pt x="5465" y="4737"/>
                    <a:pt x="5322" y="4618"/>
                  </a:cubicBezTo>
                  <a:cubicBezTo>
                    <a:pt x="5072" y="4356"/>
                    <a:pt x="4727" y="4213"/>
                    <a:pt x="4358" y="4213"/>
                  </a:cubicBezTo>
                  <a:cubicBezTo>
                    <a:pt x="3989" y="4213"/>
                    <a:pt x="3656" y="4356"/>
                    <a:pt x="3394" y="4618"/>
                  </a:cubicBezTo>
                  <a:lnTo>
                    <a:pt x="1929" y="6070"/>
                  </a:lnTo>
                  <a:cubicBezTo>
                    <a:pt x="1905" y="6082"/>
                    <a:pt x="1893" y="6106"/>
                    <a:pt x="1870" y="6130"/>
                  </a:cubicBezTo>
                  <a:lnTo>
                    <a:pt x="405" y="7606"/>
                  </a:lnTo>
                  <a:cubicBezTo>
                    <a:pt x="143" y="7856"/>
                    <a:pt x="0" y="8201"/>
                    <a:pt x="0" y="8570"/>
                  </a:cubicBezTo>
                  <a:cubicBezTo>
                    <a:pt x="0" y="8928"/>
                    <a:pt x="143" y="9273"/>
                    <a:pt x="405" y="9535"/>
                  </a:cubicBezTo>
                  <a:cubicBezTo>
                    <a:pt x="655" y="9785"/>
                    <a:pt x="1001" y="9940"/>
                    <a:pt x="1370" y="9940"/>
                  </a:cubicBezTo>
                  <a:cubicBezTo>
                    <a:pt x="1739" y="9940"/>
                    <a:pt x="2072" y="9785"/>
                    <a:pt x="2334" y="9535"/>
                  </a:cubicBezTo>
                  <a:lnTo>
                    <a:pt x="3275" y="8594"/>
                  </a:lnTo>
                  <a:cubicBezTo>
                    <a:pt x="3346" y="8523"/>
                    <a:pt x="3346" y="8416"/>
                    <a:pt x="3275" y="8344"/>
                  </a:cubicBezTo>
                  <a:cubicBezTo>
                    <a:pt x="3239" y="8309"/>
                    <a:pt x="3194" y="8291"/>
                    <a:pt x="3150" y="8291"/>
                  </a:cubicBezTo>
                  <a:cubicBezTo>
                    <a:pt x="3105" y="8291"/>
                    <a:pt x="3060" y="8309"/>
                    <a:pt x="3025" y="8344"/>
                  </a:cubicBezTo>
                  <a:lnTo>
                    <a:pt x="2084" y="9285"/>
                  </a:lnTo>
                  <a:cubicBezTo>
                    <a:pt x="1893" y="9475"/>
                    <a:pt x="1632" y="9582"/>
                    <a:pt x="1370" y="9582"/>
                  </a:cubicBezTo>
                  <a:cubicBezTo>
                    <a:pt x="1096" y="9582"/>
                    <a:pt x="846" y="9475"/>
                    <a:pt x="655" y="9285"/>
                  </a:cubicBezTo>
                  <a:cubicBezTo>
                    <a:pt x="465" y="9094"/>
                    <a:pt x="358" y="8832"/>
                    <a:pt x="358" y="8570"/>
                  </a:cubicBezTo>
                  <a:cubicBezTo>
                    <a:pt x="358" y="8297"/>
                    <a:pt x="465" y="8047"/>
                    <a:pt x="655" y="7856"/>
                  </a:cubicBezTo>
                  <a:lnTo>
                    <a:pt x="1953" y="6558"/>
                  </a:lnTo>
                  <a:cubicBezTo>
                    <a:pt x="2084" y="6880"/>
                    <a:pt x="2274" y="7177"/>
                    <a:pt x="2513" y="7404"/>
                  </a:cubicBezTo>
                  <a:cubicBezTo>
                    <a:pt x="3001" y="7904"/>
                    <a:pt x="3656" y="8166"/>
                    <a:pt x="4346" y="8166"/>
                  </a:cubicBezTo>
                  <a:cubicBezTo>
                    <a:pt x="5049" y="8166"/>
                    <a:pt x="5680" y="7904"/>
                    <a:pt x="6180" y="7404"/>
                  </a:cubicBezTo>
                  <a:lnTo>
                    <a:pt x="9168" y="4415"/>
                  </a:lnTo>
                  <a:cubicBezTo>
                    <a:pt x="10145" y="3403"/>
                    <a:pt x="10145" y="1772"/>
                    <a:pt x="9156" y="760"/>
                  </a:cubicBezTo>
                  <a:cubicBezTo>
                    <a:pt x="8650" y="254"/>
                    <a:pt x="7987" y="1"/>
                    <a:pt x="7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8575" rotWithShape="0" algn="bl" dist="57150">
                <a:schemeClr val="l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4"/>
          <p:cNvSpPr/>
          <p:nvPr/>
        </p:nvSpPr>
        <p:spPr>
          <a:xfrm>
            <a:off x="7427813" y="428174"/>
            <a:ext cx="1041300" cy="1041000"/>
          </a:xfrm>
          <a:prstGeom prst="decagon">
            <a:avLst>
              <a:gd fmla="val 105146" name="vf"/>
            </a:avLst>
          </a:prstGeom>
          <a:solidFill>
            <a:srgbClr val="95FF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2" name="Google Shape;432;p54"/>
          <p:cNvGrpSpPr/>
          <p:nvPr/>
        </p:nvGrpSpPr>
        <p:grpSpPr>
          <a:xfrm rot="773467">
            <a:off x="7692427" y="710382"/>
            <a:ext cx="512340" cy="500365"/>
            <a:chOff x="5992838" y="3792863"/>
            <a:chExt cx="512338" cy="500363"/>
          </a:xfrm>
        </p:grpSpPr>
        <p:sp>
          <p:nvSpPr>
            <p:cNvPr id="433" name="Google Shape;433;p54"/>
            <p:cNvSpPr/>
            <p:nvPr/>
          </p:nvSpPr>
          <p:spPr>
            <a:xfrm>
              <a:off x="6018725" y="3805900"/>
              <a:ext cx="486450" cy="487325"/>
            </a:xfrm>
            <a:custGeom>
              <a:rect b="b" l="l" r="r" t="t"/>
              <a:pathLst>
                <a:path extrusionOk="0" h="19493" w="19458">
                  <a:moveTo>
                    <a:pt x="2338" y="0"/>
                  </a:moveTo>
                  <a:cubicBezTo>
                    <a:pt x="2168" y="0"/>
                    <a:pt x="2026" y="143"/>
                    <a:pt x="2026" y="312"/>
                  </a:cubicBezTo>
                  <a:lnTo>
                    <a:pt x="2026" y="3024"/>
                  </a:lnTo>
                  <a:lnTo>
                    <a:pt x="2026" y="3042"/>
                  </a:lnTo>
                  <a:cubicBezTo>
                    <a:pt x="2026" y="3221"/>
                    <a:pt x="2168" y="3363"/>
                    <a:pt x="2338" y="3363"/>
                  </a:cubicBezTo>
                  <a:lnTo>
                    <a:pt x="4640" y="3363"/>
                  </a:lnTo>
                  <a:lnTo>
                    <a:pt x="4640" y="3907"/>
                  </a:lnTo>
                  <a:lnTo>
                    <a:pt x="4640" y="4657"/>
                  </a:lnTo>
                  <a:lnTo>
                    <a:pt x="1758" y="4657"/>
                  </a:lnTo>
                  <a:cubicBezTo>
                    <a:pt x="1597" y="4657"/>
                    <a:pt x="1464" y="4791"/>
                    <a:pt x="1464" y="4951"/>
                  </a:cubicBezTo>
                  <a:lnTo>
                    <a:pt x="1464" y="5781"/>
                  </a:lnTo>
                  <a:lnTo>
                    <a:pt x="1464" y="6334"/>
                  </a:lnTo>
                  <a:lnTo>
                    <a:pt x="313" y="6334"/>
                  </a:lnTo>
                  <a:cubicBezTo>
                    <a:pt x="134" y="6334"/>
                    <a:pt x="1" y="6477"/>
                    <a:pt x="1" y="6646"/>
                  </a:cubicBezTo>
                  <a:lnTo>
                    <a:pt x="1" y="8145"/>
                  </a:lnTo>
                  <a:cubicBezTo>
                    <a:pt x="1" y="8314"/>
                    <a:pt x="134" y="8457"/>
                    <a:pt x="313" y="8457"/>
                  </a:cubicBezTo>
                  <a:lnTo>
                    <a:pt x="1464" y="8457"/>
                  </a:lnTo>
                  <a:lnTo>
                    <a:pt x="1464" y="9010"/>
                  </a:lnTo>
                  <a:lnTo>
                    <a:pt x="1464" y="11695"/>
                  </a:lnTo>
                  <a:lnTo>
                    <a:pt x="1464" y="12240"/>
                  </a:lnTo>
                  <a:lnTo>
                    <a:pt x="313" y="12240"/>
                  </a:lnTo>
                  <a:cubicBezTo>
                    <a:pt x="134" y="12240"/>
                    <a:pt x="1" y="12382"/>
                    <a:pt x="1" y="12552"/>
                  </a:cubicBezTo>
                  <a:lnTo>
                    <a:pt x="1" y="14051"/>
                  </a:lnTo>
                  <a:cubicBezTo>
                    <a:pt x="1" y="14229"/>
                    <a:pt x="134" y="14372"/>
                    <a:pt x="313" y="14372"/>
                  </a:cubicBezTo>
                  <a:lnTo>
                    <a:pt x="3373" y="14372"/>
                  </a:lnTo>
                  <a:cubicBezTo>
                    <a:pt x="3551" y="14372"/>
                    <a:pt x="3685" y="14229"/>
                    <a:pt x="3685" y="14051"/>
                  </a:cubicBezTo>
                  <a:lnTo>
                    <a:pt x="3685" y="12552"/>
                  </a:lnTo>
                  <a:cubicBezTo>
                    <a:pt x="3685" y="12382"/>
                    <a:pt x="3551" y="12240"/>
                    <a:pt x="3373" y="12240"/>
                  </a:cubicBezTo>
                  <a:lnTo>
                    <a:pt x="2052" y="12240"/>
                  </a:lnTo>
                  <a:lnTo>
                    <a:pt x="2052" y="11695"/>
                  </a:lnTo>
                  <a:lnTo>
                    <a:pt x="2052" y="11151"/>
                  </a:lnTo>
                  <a:lnTo>
                    <a:pt x="6647" y="11151"/>
                  </a:lnTo>
                  <a:lnTo>
                    <a:pt x="6647" y="11695"/>
                  </a:lnTo>
                  <a:lnTo>
                    <a:pt x="6647" y="12240"/>
                  </a:lnTo>
                  <a:lnTo>
                    <a:pt x="5496" y="12240"/>
                  </a:lnTo>
                  <a:cubicBezTo>
                    <a:pt x="5326" y="12240"/>
                    <a:pt x="5184" y="12382"/>
                    <a:pt x="5184" y="12552"/>
                  </a:cubicBezTo>
                  <a:lnTo>
                    <a:pt x="5184" y="14051"/>
                  </a:lnTo>
                  <a:cubicBezTo>
                    <a:pt x="5184" y="14229"/>
                    <a:pt x="5326" y="14372"/>
                    <a:pt x="5496" y="14372"/>
                  </a:cubicBezTo>
                  <a:lnTo>
                    <a:pt x="8556" y="14372"/>
                  </a:lnTo>
                  <a:cubicBezTo>
                    <a:pt x="8734" y="14372"/>
                    <a:pt x="8868" y="14229"/>
                    <a:pt x="8868" y="14051"/>
                  </a:cubicBezTo>
                  <a:lnTo>
                    <a:pt x="8868" y="12552"/>
                  </a:lnTo>
                  <a:cubicBezTo>
                    <a:pt x="8868" y="12382"/>
                    <a:pt x="8734" y="12240"/>
                    <a:pt x="8556" y="12240"/>
                  </a:cubicBezTo>
                  <a:lnTo>
                    <a:pt x="7236" y="12240"/>
                  </a:lnTo>
                  <a:lnTo>
                    <a:pt x="7236" y="11695"/>
                  </a:lnTo>
                  <a:lnTo>
                    <a:pt x="7236" y="11151"/>
                  </a:lnTo>
                  <a:lnTo>
                    <a:pt x="11830" y="11151"/>
                  </a:lnTo>
                  <a:lnTo>
                    <a:pt x="11830" y="11695"/>
                  </a:lnTo>
                  <a:lnTo>
                    <a:pt x="11830" y="12240"/>
                  </a:lnTo>
                  <a:lnTo>
                    <a:pt x="10679" y="12240"/>
                  </a:lnTo>
                  <a:cubicBezTo>
                    <a:pt x="10510" y="12240"/>
                    <a:pt x="10367" y="12382"/>
                    <a:pt x="10367" y="12552"/>
                  </a:cubicBezTo>
                  <a:lnTo>
                    <a:pt x="10367" y="14051"/>
                  </a:lnTo>
                  <a:cubicBezTo>
                    <a:pt x="10367" y="14229"/>
                    <a:pt x="10510" y="14372"/>
                    <a:pt x="10679" y="14372"/>
                  </a:cubicBezTo>
                  <a:lnTo>
                    <a:pt x="11830" y="14372"/>
                  </a:lnTo>
                  <a:lnTo>
                    <a:pt x="11830" y="14916"/>
                  </a:lnTo>
                  <a:lnTo>
                    <a:pt x="11830" y="16816"/>
                  </a:lnTo>
                  <a:lnTo>
                    <a:pt x="11830" y="17369"/>
                  </a:lnTo>
                  <a:lnTo>
                    <a:pt x="10679" y="17369"/>
                  </a:lnTo>
                  <a:cubicBezTo>
                    <a:pt x="10510" y="17369"/>
                    <a:pt x="10367" y="17503"/>
                    <a:pt x="10367" y="17681"/>
                  </a:cubicBezTo>
                  <a:lnTo>
                    <a:pt x="10367" y="18163"/>
                  </a:lnTo>
                  <a:cubicBezTo>
                    <a:pt x="10242" y="18199"/>
                    <a:pt x="10153" y="18306"/>
                    <a:pt x="10153" y="18440"/>
                  </a:cubicBezTo>
                  <a:cubicBezTo>
                    <a:pt x="10153" y="18574"/>
                    <a:pt x="10242" y="18690"/>
                    <a:pt x="10367" y="18725"/>
                  </a:cubicBezTo>
                  <a:lnTo>
                    <a:pt x="10367" y="19180"/>
                  </a:lnTo>
                  <a:cubicBezTo>
                    <a:pt x="10367" y="19350"/>
                    <a:pt x="10510" y="19492"/>
                    <a:pt x="10679" y="19492"/>
                  </a:cubicBezTo>
                  <a:lnTo>
                    <a:pt x="13739" y="19492"/>
                  </a:lnTo>
                  <a:cubicBezTo>
                    <a:pt x="13917" y="19492"/>
                    <a:pt x="14060" y="19350"/>
                    <a:pt x="14060" y="19180"/>
                  </a:cubicBezTo>
                  <a:lnTo>
                    <a:pt x="14060" y="18734"/>
                  </a:lnTo>
                  <a:cubicBezTo>
                    <a:pt x="14203" y="18716"/>
                    <a:pt x="14328" y="18591"/>
                    <a:pt x="14328" y="18440"/>
                  </a:cubicBezTo>
                  <a:cubicBezTo>
                    <a:pt x="14328" y="18288"/>
                    <a:pt x="14203" y="18163"/>
                    <a:pt x="14060" y="18145"/>
                  </a:cubicBezTo>
                  <a:lnTo>
                    <a:pt x="14060" y="17681"/>
                  </a:lnTo>
                  <a:cubicBezTo>
                    <a:pt x="14060" y="17503"/>
                    <a:pt x="13917" y="17369"/>
                    <a:pt x="13739" y="17369"/>
                  </a:cubicBezTo>
                  <a:lnTo>
                    <a:pt x="12419" y="17369"/>
                  </a:lnTo>
                  <a:lnTo>
                    <a:pt x="12419" y="16816"/>
                  </a:lnTo>
                  <a:lnTo>
                    <a:pt x="12419" y="16281"/>
                  </a:lnTo>
                  <a:lnTo>
                    <a:pt x="17022" y="16281"/>
                  </a:lnTo>
                  <a:lnTo>
                    <a:pt x="17022" y="16816"/>
                  </a:lnTo>
                  <a:lnTo>
                    <a:pt x="17022" y="17369"/>
                  </a:lnTo>
                  <a:lnTo>
                    <a:pt x="15862" y="17369"/>
                  </a:lnTo>
                  <a:cubicBezTo>
                    <a:pt x="15693" y="17369"/>
                    <a:pt x="15550" y="17503"/>
                    <a:pt x="15550" y="17681"/>
                  </a:cubicBezTo>
                  <a:lnTo>
                    <a:pt x="15550" y="18154"/>
                  </a:lnTo>
                  <a:cubicBezTo>
                    <a:pt x="15407" y="18172"/>
                    <a:pt x="15300" y="18297"/>
                    <a:pt x="15300" y="18440"/>
                  </a:cubicBezTo>
                  <a:cubicBezTo>
                    <a:pt x="15300" y="18591"/>
                    <a:pt x="15407" y="18707"/>
                    <a:pt x="15550" y="18734"/>
                  </a:cubicBezTo>
                  <a:lnTo>
                    <a:pt x="15550" y="19180"/>
                  </a:lnTo>
                  <a:cubicBezTo>
                    <a:pt x="15550" y="19350"/>
                    <a:pt x="15693" y="19492"/>
                    <a:pt x="15862" y="19492"/>
                  </a:cubicBezTo>
                  <a:lnTo>
                    <a:pt x="18931" y="19492"/>
                  </a:lnTo>
                  <a:cubicBezTo>
                    <a:pt x="19101" y="19492"/>
                    <a:pt x="19243" y="19350"/>
                    <a:pt x="19243" y="19180"/>
                  </a:cubicBezTo>
                  <a:lnTo>
                    <a:pt x="19243" y="18725"/>
                  </a:lnTo>
                  <a:cubicBezTo>
                    <a:pt x="19359" y="18690"/>
                    <a:pt x="19457" y="18574"/>
                    <a:pt x="19457" y="18440"/>
                  </a:cubicBezTo>
                  <a:cubicBezTo>
                    <a:pt x="19457" y="18306"/>
                    <a:pt x="19359" y="18199"/>
                    <a:pt x="19243" y="18163"/>
                  </a:cubicBezTo>
                  <a:lnTo>
                    <a:pt x="19243" y="17681"/>
                  </a:lnTo>
                  <a:cubicBezTo>
                    <a:pt x="19243" y="17503"/>
                    <a:pt x="19101" y="17369"/>
                    <a:pt x="18931" y="17369"/>
                  </a:cubicBezTo>
                  <a:lnTo>
                    <a:pt x="17611" y="17369"/>
                  </a:lnTo>
                  <a:lnTo>
                    <a:pt x="17611" y="16816"/>
                  </a:lnTo>
                  <a:lnTo>
                    <a:pt x="17611" y="15986"/>
                  </a:lnTo>
                  <a:cubicBezTo>
                    <a:pt x="17611" y="15826"/>
                    <a:pt x="17477" y="15692"/>
                    <a:pt x="17316" y="15692"/>
                  </a:cubicBezTo>
                  <a:lnTo>
                    <a:pt x="12419" y="15692"/>
                  </a:lnTo>
                  <a:lnTo>
                    <a:pt x="12419" y="14916"/>
                  </a:lnTo>
                  <a:lnTo>
                    <a:pt x="12419" y="14372"/>
                  </a:lnTo>
                  <a:lnTo>
                    <a:pt x="13739" y="14372"/>
                  </a:lnTo>
                  <a:cubicBezTo>
                    <a:pt x="13917" y="14372"/>
                    <a:pt x="14060" y="14229"/>
                    <a:pt x="14060" y="14051"/>
                  </a:cubicBezTo>
                  <a:lnTo>
                    <a:pt x="14060" y="12552"/>
                  </a:lnTo>
                  <a:cubicBezTo>
                    <a:pt x="14060" y="12382"/>
                    <a:pt x="13917" y="12240"/>
                    <a:pt x="13739" y="12240"/>
                  </a:cubicBezTo>
                  <a:lnTo>
                    <a:pt x="12419" y="12240"/>
                  </a:lnTo>
                  <a:lnTo>
                    <a:pt x="12419" y="11695"/>
                  </a:lnTo>
                  <a:lnTo>
                    <a:pt x="12419" y="10857"/>
                  </a:lnTo>
                  <a:cubicBezTo>
                    <a:pt x="12419" y="10696"/>
                    <a:pt x="12294" y="10563"/>
                    <a:pt x="12124" y="10563"/>
                  </a:cubicBezTo>
                  <a:lnTo>
                    <a:pt x="2052" y="10563"/>
                  </a:lnTo>
                  <a:lnTo>
                    <a:pt x="2052" y="9010"/>
                  </a:lnTo>
                  <a:lnTo>
                    <a:pt x="2052" y="8457"/>
                  </a:lnTo>
                  <a:lnTo>
                    <a:pt x="3373" y="8457"/>
                  </a:lnTo>
                  <a:cubicBezTo>
                    <a:pt x="3551" y="8457"/>
                    <a:pt x="3685" y="8314"/>
                    <a:pt x="3685" y="8145"/>
                  </a:cubicBezTo>
                  <a:lnTo>
                    <a:pt x="3685" y="6646"/>
                  </a:lnTo>
                  <a:cubicBezTo>
                    <a:pt x="3685" y="6477"/>
                    <a:pt x="3551" y="6334"/>
                    <a:pt x="3373" y="6334"/>
                  </a:cubicBezTo>
                  <a:lnTo>
                    <a:pt x="2052" y="6334"/>
                  </a:lnTo>
                  <a:lnTo>
                    <a:pt x="2052" y="5781"/>
                  </a:lnTo>
                  <a:lnTo>
                    <a:pt x="2052" y="5246"/>
                  </a:lnTo>
                  <a:lnTo>
                    <a:pt x="6647" y="5246"/>
                  </a:lnTo>
                  <a:lnTo>
                    <a:pt x="6647" y="5781"/>
                  </a:lnTo>
                  <a:lnTo>
                    <a:pt x="6647" y="6334"/>
                  </a:lnTo>
                  <a:lnTo>
                    <a:pt x="5496" y="6334"/>
                  </a:lnTo>
                  <a:cubicBezTo>
                    <a:pt x="5326" y="6334"/>
                    <a:pt x="5184" y="6477"/>
                    <a:pt x="5184" y="6646"/>
                  </a:cubicBezTo>
                  <a:lnTo>
                    <a:pt x="5184" y="8145"/>
                  </a:lnTo>
                  <a:cubicBezTo>
                    <a:pt x="5184" y="8314"/>
                    <a:pt x="5326" y="8457"/>
                    <a:pt x="5496" y="8457"/>
                  </a:cubicBezTo>
                  <a:lnTo>
                    <a:pt x="8556" y="8457"/>
                  </a:lnTo>
                  <a:cubicBezTo>
                    <a:pt x="8734" y="8457"/>
                    <a:pt x="8868" y="8314"/>
                    <a:pt x="8868" y="8145"/>
                  </a:cubicBezTo>
                  <a:lnTo>
                    <a:pt x="8868" y="6646"/>
                  </a:lnTo>
                  <a:cubicBezTo>
                    <a:pt x="8868" y="6477"/>
                    <a:pt x="8734" y="6334"/>
                    <a:pt x="8556" y="6334"/>
                  </a:cubicBezTo>
                  <a:lnTo>
                    <a:pt x="7236" y="6334"/>
                  </a:lnTo>
                  <a:lnTo>
                    <a:pt x="7236" y="5781"/>
                  </a:lnTo>
                  <a:lnTo>
                    <a:pt x="7236" y="5246"/>
                  </a:lnTo>
                  <a:lnTo>
                    <a:pt x="11830" y="5246"/>
                  </a:lnTo>
                  <a:lnTo>
                    <a:pt x="11830" y="5781"/>
                  </a:lnTo>
                  <a:lnTo>
                    <a:pt x="11830" y="6334"/>
                  </a:lnTo>
                  <a:lnTo>
                    <a:pt x="10679" y="6334"/>
                  </a:lnTo>
                  <a:cubicBezTo>
                    <a:pt x="10510" y="6334"/>
                    <a:pt x="10367" y="6477"/>
                    <a:pt x="10367" y="6646"/>
                  </a:cubicBezTo>
                  <a:lnTo>
                    <a:pt x="10367" y="8145"/>
                  </a:lnTo>
                  <a:cubicBezTo>
                    <a:pt x="10367" y="8314"/>
                    <a:pt x="10510" y="8457"/>
                    <a:pt x="10679" y="8457"/>
                  </a:cubicBezTo>
                  <a:lnTo>
                    <a:pt x="13739" y="8457"/>
                  </a:lnTo>
                  <a:cubicBezTo>
                    <a:pt x="13917" y="8457"/>
                    <a:pt x="14060" y="8314"/>
                    <a:pt x="14060" y="8145"/>
                  </a:cubicBezTo>
                  <a:lnTo>
                    <a:pt x="14060" y="6646"/>
                  </a:lnTo>
                  <a:cubicBezTo>
                    <a:pt x="14060" y="6477"/>
                    <a:pt x="13917" y="6334"/>
                    <a:pt x="13739" y="6334"/>
                  </a:cubicBezTo>
                  <a:lnTo>
                    <a:pt x="12419" y="6334"/>
                  </a:lnTo>
                  <a:lnTo>
                    <a:pt x="12419" y="5781"/>
                  </a:lnTo>
                  <a:lnTo>
                    <a:pt x="12419" y="5246"/>
                  </a:lnTo>
                  <a:lnTo>
                    <a:pt x="17022" y="5246"/>
                  </a:lnTo>
                  <a:lnTo>
                    <a:pt x="17022" y="5781"/>
                  </a:lnTo>
                  <a:lnTo>
                    <a:pt x="17022" y="6334"/>
                  </a:lnTo>
                  <a:lnTo>
                    <a:pt x="15862" y="6334"/>
                  </a:lnTo>
                  <a:cubicBezTo>
                    <a:pt x="15693" y="6334"/>
                    <a:pt x="15550" y="6477"/>
                    <a:pt x="15550" y="6646"/>
                  </a:cubicBezTo>
                  <a:lnTo>
                    <a:pt x="15550" y="8145"/>
                  </a:lnTo>
                  <a:cubicBezTo>
                    <a:pt x="15550" y="8314"/>
                    <a:pt x="15693" y="8457"/>
                    <a:pt x="15862" y="8457"/>
                  </a:cubicBezTo>
                  <a:lnTo>
                    <a:pt x="18931" y="8457"/>
                  </a:lnTo>
                  <a:cubicBezTo>
                    <a:pt x="19101" y="8457"/>
                    <a:pt x="19243" y="8314"/>
                    <a:pt x="19243" y="8145"/>
                  </a:cubicBezTo>
                  <a:lnTo>
                    <a:pt x="19243" y="6646"/>
                  </a:lnTo>
                  <a:cubicBezTo>
                    <a:pt x="19243" y="6477"/>
                    <a:pt x="19101" y="6334"/>
                    <a:pt x="18931" y="6334"/>
                  </a:cubicBezTo>
                  <a:lnTo>
                    <a:pt x="17611" y="6334"/>
                  </a:lnTo>
                  <a:lnTo>
                    <a:pt x="17611" y="5781"/>
                  </a:lnTo>
                  <a:lnTo>
                    <a:pt x="17611" y="4951"/>
                  </a:lnTo>
                  <a:cubicBezTo>
                    <a:pt x="17611" y="4791"/>
                    <a:pt x="17477" y="4657"/>
                    <a:pt x="17316" y="4657"/>
                  </a:cubicBezTo>
                  <a:lnTo>
                    <a:pt x="5228" y="4657"/>
                  </a:lnTo>
                  <a:lnTo>
                    <a:pt x="5228" y="3907"/>
                  </a:lnTo>
                  <a:lnTo>
                    <a:pt x="5228" y="3363"/>
                  </a:lnTo>
                  <a:lnTo>
                    <a:pt x="7539" y="3363"/>
                  </a:lnTo>
                  <a:cubicBezTo>
                    <a:pt x="7708" y="3363"/>
                    <a:pt x="7851" y="3221"/>
                    <a:pt x="7851" y="3042"/>
                  </a:cubicBezTo>
                  <a:lnTo>
                    <a:pt x="7851" y="339"/>
                  </a:lnTo>
                  <a:lnTo>
                    <a:pt x="7851" y="312"/>
                  </a:lnTo>
                  <a:cubicBezTo>
                    <a:pt x="7851" y="143"/>
                    <a:pt x="7708" y="0"/>
                    <a:pt x="7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54"/>
            <p:cNvSpPr/>
            <p:nvPr/>
          </p:nvSpPr>
          <p:spPr>
            <a:xfrm>
              <a:off x="5992838" y="3792863"/>
              <a:ext cx="470400" cy="476425"/>
            </a:xfrm>
            <a:custGeom>
              <a:rect b="b" l="l" r="r" t="t"/>
              <a:pathLst>
                <a:path extrusionOk="0" h="19057" w="18816">
                  <a:moveTo>
                    <a:pt x="6691" y="563"/>
                  </a:moveTo>
                  <a:lnTo>
                    <a:pt x="2481" y="2989"/>
                  </a:lnTo>
                  <a:lnTo>
                    <a:pt x="2481" y="563"/>
                  </a:lnTo>
                  <a:close/>
                  <a:moveTo>
                    <a:pt x="3498" y="6567"/>
                  </a:moveTo>
                  <a:lnTo>
                    <a:pt x="3498" y="8030"/>
                  </a:lnTo>
                  <a:lnTo>
                    <a:pt x="563" y="8030"/>
                  </a:lnTo>
                  <a:lnTo>
                    <a:pt x="563" y="6567"/>
                  </a:lnTo>
                  <a:close/>
                  <a:moveTo>
                    <a:pt x="8422" y="6567"/>
                  </a:moveTo>
                  <a:lnTo>
                    <a:pt x="8422" y="8030"/>
                  </a:lnTo>
                  <a:lnTo>
                    <a:pt x="5478" y="8030"/>
                  </a:lnTo>
                  <a:lnTo>
                    <a:pt x="5478" y="6567"/>
                  </a:lnTo>
                  <a:close/>
                  <a:moveTo>
                    <a:pt x="13338" y="6567"/>
                  </a:moveTo>
                  <a:lnTo>
                    <a:pt x="13338" y="8030"/>
                  </a:lnTo>
                  <a:lnTo>
                    <a:pt x="10394" y="8030"/>
                  </a:lnTo>
                  <a:lnTo>
                    <a:pt x="10394" y="6567"/>
                  </a:lnTo>
                  <a:close/>
                  <a:moveTo>
                    <a:pt x="3498" y="12169"/>
                  </a:moveTo>
                  <a:lnTo>
                    <a:pt x="3498" y="13632"/>
                  </a:lnTo>
                  <a:lnTo>
                    <a:pt x="563" y="13632"/>
                  </a:lnTo>
                  <a:lnTo>
                    <a:pt x="563" y="12169"/>
                  </a:lnTo>
                  <a:close/>
                  <a:moveTo>
                    <a:pt x="13338" y="12169"/>
                  </a:moveTo>
                  <a:lnTo>
                    <a:pt x="13338" y="13632"/>
                  </a:lnTo>
                  <a:lnTo>
                    <a:pt x="10394" y="13632"/>
                  </a:lnTo>
                  <a:lnTo>
                    <a:pt x="10394" y="12169"/>
                  </a:lnTo>
                  <a:close/>
                  <a:moveTo>
                    <a:pt x="13338" y="17031"/>
                  </a:moveTo>
                  <a:lnTo>
                    <a:pt x="13338" y="17495"/>
                  </a:lnTo>
                  <a:lnTo>
                    <a:pt x="10394" y="17495"/>
                  </a:lnTo>
                  <a:lnTo>
                    <a:pt x="10394" y="17031"/>
                  </a:lnTo>
                  <a:close/>
                  <a:moveTo>
                    <a:pt x="18253" y="17031"/>
                  </a:moveTo>
                  <a:lnTo>
                    <a:pt x="18253" y="17495"/>
                  </a:lnTo>
                  <a:lnTo>
                    <a:pt x="15318" y="17495"/>
                  </a:lnTo>
                  <a:lnTo>
                    <a:pt x="15318" y="17031"/>
                  </a:lnTo>
                  <a:close/>
                  <a:moveTo>
                    <a:pt x="13338" y="18057"/>
                  </a:moveTo>
                  <a:lnTo>
                    <a:pt x="13338" y="18494"/>
                  </a:lnTo>
                  <a:lnTo>
                    <a:pt x="10394" y="18494"/>
                  </a:lnTo>
                  <a:lnTo>
                    <a:pt x="10394" y="18057"/>
                  </a:lnTo>
                  <a:close/>
                  <a:moveTo>
                    <a:pt x="18253" y="18057"/>
                  </a:moveTo>
                  <a:lnTo>
                    <a:pt x="18253" y="18494"/>
                  </a:lnTo>
                  <a:lnTo>
                    <a:pt x="15318" y="18494"/>
                  </a:lnTo>
                  <a:lnTo>
                    <a:pt x="15318" y="18057"/>
                  </a:lnTo>
                  <a:close/>
                  <a:moveTo>
                    <a:pt x="2204" y="1"/>
                  </a:moveTo>
                  <a:cubicBezTo>
                    <a:pt x="2053" y="1"/>
                    <a:pt x="1928" y="126"/>
                    <a:pt x="1928" y="286"/>
                  </a:cubicBezTo>
                  <a:lnTo>
                    <a:pt x="1928" y="3471"/>
                  </a:lnTo>
                  <a:cubicBezTo>
                    <a:pt x="1928" y="3623"/>
                    <a:pt x="2053" y="3748"/>
                    <a:pt x="2204" y="3748"/>
                  </a:cubicBezTo>
                  <a:lnTo>
                    <a:pt x="4684" y="3748"/>
                  </a:lnTo>
                  <a:lnTo>
                    <a:pt x="4684" y="4702"/>
                  </a:lnTo>
                  <a:lnTo>
                    <a:pt x="1954" y="4702"/>
                  </a:lnTo>
                  <a:cubicBezTo>
                    <a:pt x="1794" y="4702"/>
                    <a:pt x="1669" y="4827"/>
                    <a:pt x="1669" y="4979"/>
                  </a:cubicBezTo>
                  <a:lnTo>
                    <a:pt x="1669" y="6014"/>
                  </a:lnTo>
                  <a:lnTo>
                    <a:pt x="277" y="6014"/>
                  </a:lnTo>
                  <a:cubicBezTo>
                    <a:pt x="126" y="6014"/>
                    <a:pt x="1" y="6139"/>
                    <a:pt x="1" y="6290"/>
                  </a:cubicBezTo>
                  <a:lnTo>
                    <a:pt x="1" y="8306"/>
                  </a:lnTo>
                  <a:cubicBezTo>
                    <a:pt x="1" y="8458"/>
                    <a:pt x="126" y="8583"/>
                    <a:pt x="277" y="8583"/>
                  </a:cubicBezTo>
                  <a:lnTo>
                    <a:pt x="1669" y="8583"/>
                  </a:lnTo>
                  <a:lnTo>
                    <a:pt x="1669" y="11616"/>
                  </a:lnTo>
                  <a:lnTo>
                    <a:pt x="277" y="11616"/>
                  </a:lnTo>
                  <a:cubicBezTo>
                    <a:pt x="126" y="11616"/>
                    <a:pt x="1" y="11741"/>
                    <a:pt x="1" y="11893"/>
                  </a:cubicBezTo>
                  <a:lnTo>
                    <a:pt x="1" y="13909"/>
                  </a:lnTo>
                  <a:cubicBezTo>
                    <a:pt x="1" y="14069"/>
                    <a:pt x="126" y="14194"/>
                    <a:pt x="277" y="14194"/>
                  </a:cubicBezTo>
                  <a:lnTo>
                    <a:pt x="3783" y="14194"/>
                  </a:lnTo>
                  <a:cubicBezTo>
                    <a:pt x="3935" y="14194"/>
                    <a:pt x="4060" y="14069"/>
                    <a:pt x="4060" y="13909"/>
                  </a:cubicBezTo>
                  <a:lnTo>
                    <a:pt x="4060" y="11893"/>
                  </a:lnTo>
                  <a:cubicBezTo>
                    <a:pt x="4060" y="11741"/>
                    <a:pt x="3935" y="11616"/>
                    <a:pt x="3783" y="11616"/>
                  </a:cubicBezTo>
                  <a:lnTo>
                    <a:pt x="2231" y="11616"/>
                  </a:lnTo>
                  <a:lnTo>
                    <a:pt x="2231" y="10867"/>
                  </a:lnTo>
                  <a:lnTo>
                    <a:pt x="6593" y="10867"/>
                  </a:lnTo>
                  <a:lnTo>
                    <a:pt x="6593" y="11616"/>
                  </a:lnTo>
                  <a:lnTo>
                    <a:pt x="5202" y="11616"/>
                  </a:lnTo>
                  <a:cubicBezTo>
                    <a:pt x="5041" y="11616"/>
                    <a:pt x="4916" y="11741"/>
                    <a:pt x="4916" y="11893"/>
                  </a:cubicBezTo>
                  <a:lnTo>
                    <a:pt x="4916" y="13909"/>
                  </a:lnTo>
                  <a:cubicBezTo>
                    <a:pt x="4916" y="14069"/>
                    <a:pt x="5041" y="14194"/>
                    <a:pt x="5202" y="14194"/>
                  </a:cubicBezTo>
                  <a:lnTo>
                    <a:pt x="5826" y="14194"/>
                  </a:lnTo>
                  <a:cubicBezTo>
                    <a:pt x="5978" y="14194"/>
                    <a:pt x="6103" y="14069"/>
                    <a:pt x="6103" y="13909"/>
                  </a:cubicBezTo>
                  <a:cubicBezTo>
                    <a:pt x="6103" y="13757"/>
                    <a:pt x="5978" y="13632"/>
                    <a:pt x="5826" y="13632"/>
                  </a:cubicBezTo>
                  <a:lnTo>
                    <a:pt x="5478" y="13632"/>
                  </a:lnTo>
                  <a:lnTo>
                    <a:pt x="5478" y="12169"/>
                  </a:lnTo>
                  <a:lnTo>
                    <a:pt x="8422" y="12169"/>
                  </a:lnTo>
                  <a:lnTo>
                    <a:pt x="8422" y="13632"/>
                  </a:lnTo>
                  <a:lnTo>
                    <a:pt x="6968" y="13632"/>
                  </a:lnTo>
                  <a:cubicBezTo>
                    <a:pt x="6807" y="13632"/>
                    <a:pt x="6683" y="13757"/>
                    <a:pt x="6683" y="13909"/>
                  </a:cubicBezTo>
                  <a:cubicBezTo>
                    <a:pt x="6683" y="14069"/>
                    <a:pt x="6807" y="14194"/>
                    <a:pt x="6968" y="14194"/>
                  </a:cubicBezTo>
                  <a:lnTo>
                    <a:pt x="8699" y="14194"/>
                  </a:lnTo>
                  <a:cubicBezTo>
                    <a:pt x="8850" y="14194"/>
                    <a:pt x="8975" y="14069"/>
                    <a:pt x="8975" y="13909"/>
                  </a:cubicBezTo>
                  <a:lnTo>
                    <a:pt x="8975" y="11893"/>
                  </a:lnTo>
                  <a:cubicBezTo>
                    <a:pt x="8975" y="11741"/>
                    <a:pt x="8850" y="11616"/>
                    <a:pt x="8699" y="11616"/>
                  </a:cubicBezTo>
                  <a:lnTo>
                    <a:pt x="7146" y="11616"/>
                  </a:lnTo>
                  <a:lnTo>
                    <a:pt x="7146" y="10867"/>
                  </a:lnTo>
                  <a:lnTo>
                    <a:pt x="11509" y="10867"/>
                  </a:lnTo>
                  <a:lnTo>
                    <a:pt x="11509" y="11616"/>
                  </a:lnTo>
                  <a:lnTo>
                    <a:pt x="10117" y="11616"/>
                  </a:lnTo>
                  <a:cubicBezTo>
                    <a:pt x="9965" y="11616"/>
                    <a:pt x="9841" y="11741"/>
                    <a:pt x="9841" y="11893"/>
                  </a:cubicBezTo>
                  <a:lnTo>
                    <a:pt x="9841" y="13909"/>
                  </a:lnTo>
                  <a:cubicBezTo>
                    <a:pt x="9841" y="14069"/>
                    <a:pt x="9965" y="14194"/>
                    <a:pt x="10117" y="14194"/>
                  </a:cubicBezTo>
                  <a:lnTo>
                    <a:pt x="11509" y="14194"/>
                  </a:lnTo>
                  <a:lnTo>
                    <a:pt x="11509" y="16478"/>
                  </a:lnTo>
                  <a:lnTo>
                    <a:pt x="10117" y="16478"/>
                  </a:lnTo>
                  <a:cubicBezTo>
                    <a:pt x="9965" y="16478"/>
                    <a:pt x="9841" y="16603"/>
                    <a:pt x="9841" y="16755"/>
                  </a:cubicBezTo>
                  <a:lnTo>
                    <a:pt x="9841" y="18771"/>
                  </a:lnTo>
                  <a:cubicBezTo>
                    <a:pt x="9841" y="18931"/>
                    <a:pt x="9965" y="19056"/>
                    <a:pt x="10117" y="19056"/>
                  </a:cubicBezTo>
                  <a:lnTo>
                    <a:pt x="13614" y="19056"/>
                  </a:lnTo>
                  <a:cubicBezTo>
                    <a:pt x="13775" y="19056"/>
                    <a:pt x="13900" y="18931"/>
                    <a:pt x="13900" y="18771"/>
                  </a:cubicBezTo>
                  <a:lnTo>
                    <a:pt x="13900" y="16755"/>
                  </a:lnTo>
                  <a:cubicBezTo>
                    <a:pt x="13900" y="16603"/>
                    <a:pt x="13775" y="16478"/>
                    <a:pt x="13614" y="16478"/>
                  </a:cubicBezTo>
                  <a:lnTo>
                    <a:pt x="12062" y="16478"/>
                  </a:lnTo>
                  <a:lnTo>
                    <a:pt x="12062" y="15729"/>
                  </a:lnTo>
                  <a:lnTo>
                    <a:pt x="16424" y="15729"/>
                  </a:lnTo>
                  <a:lnTo>
                    <a:pt x="16424" y="16478"/>
                  </a:lnTo>
                  <a:lnTo>
                    <a:pt x="15033" y="16478"/>
                  </a:lnTo>
                  <a:cubicBezTo>
                    <a:pt x="14881" y="16478"/>
                    <a:pt x="14756" y="16603"/>
                    <a:pt x="14756" y="16755"/>
                  </a:cubicBezTo>
                  <a:lnTo>
                    <a:pt x="14756" y="18771"/>
                  </a:lnTo>
                  <a:cubicBezTo>
                    <a:pt x="14756" y="18931"/>
                    <a:pt x="14881" y="19056"/>
                    <a:pt x="15033" y="19056"/>
                  </a:cubicBezTo>
                  <a:lnTo>
                    <a:pt x="18539" y="19056"/>
                  </a:lnTo>
                  <a:cubicBezTo>
                    <a:pt x="18690" y="19056"/>
                    <a:pt x="18815" y="18931"/>
                    <a:pt x="18815" y="18771"/>
                  </a:cubicBezTo>
                  <a:lnTo>
                    <a:pt x="18815" y="16755"/>
                  </a:lnTo>
                  <a:cubicBezTo>
                    <a:pt x="18815" y="16603"/>
                    <a:pt x="18690" y="16478"/>
                    <a:pt x="18539" y="16478"/>
                  </a:cubicBezTo>
                  <a:lnTo>
                    <a:pt x="16986" y="16478"/>
                  </a:lnTo>
                  <a:lnTo>
                    <a:pt x="16986" y="15443"/>
                  </a:lnTo>
                  <a:cubicBezTo>
                    <a:pt x="16986" y="15291"/>
                    <a:pt x="16861" y="15167"/>
                    <a:pt x="16710" y="15167"/>
                  </a:cubicBezTo>
                  <a:lnTo>
                    <a:pt x="12062" y="15167"/>
                  </a:lnTo>
                  <a:lnTo>
                    <a:pt x="12062" y="14194"/>
                  </a:lnTo>
                  <a:lnTo>
                    <a:pt x="13614" y="14194"/>
                  </a:lnTo>
                  <a:cubicBezTo>
                    <a:pt x="13775" y="14194"/>
                    <a:pt x="13900" y="14069"/>
                    <a:pt x="13900" y="13909"/>
                  </a:cubicBezTo>
                  <a:lnTo>
                    <a:pt x="13900" y="11893"/>
                  </a:lnTo>
                  <a:cubicBezTo>
                    <a:pt x="13900" y="11741"/>
                    <a:pt x="13775" y="11616"/>
                    <a:pt x="13614" y="11616"/>
                  </a:cubicBezTo>
                  <a:lnTo>
                    <a:pt x="12062" y="11616"/>
                  </a:lnTo>
                  <a:lnTo>
                    <a:pt x="12062" y="10581"/>
                  </a:lnTo>
                  <a:cubicBezTo>
                    <a:pt x="12062" y="10430"/>
                    <a:pt x="11937" y="10305"/>
                    <a:pt x="11785" y="10305"/>
                  </a:cubicBezTo>
                  <a:lnTo>
                    <a:pt x="2231" y="10305"/>
                  </a:lnTo>
                  <a:lnTo>
                    <a:pt x="2231" y="8583"/>
                  </a:lnTo>
                  <a:lnTo>
                    <a:pt x="3783" y="8583"/>
                  </a:lnTo>
                  <a:cubicBezTo>
                    <a:pt x="3935" y="8583"/>
                    <a:pt x="4060" y="8458"/>
                    <a:pt x="4060" y="8306"/>
                  </a:cubicBezTo>
                  <a:lnTo>
                    <a:pt x="4060" y="6290"/>
                  </a:lnTo>
                  <a:cubicBezTo>
                    <a:pt x="4060" y="6139"/>
                    <a:pt x="3935" y="6014"/>
                    <a:pt x="3783" y="6014"/>
                  </a:cubicBezTo>
                  <a:lnTo>
                    <a:pt x="2231" y="6014"/>
                  </a:lnTo>
                  <a:lnTo>
                    <a:pt x="2231" y="5255"/>
                  </a:lnTo>
                  <a:lnTo>
                    <a:pt x="6593" y="5255"/>
                  </a:lnTo>
                  <a:lnTo>
                    <a:pt x="6593" y="6014"/>
                  </a:lnTo>
                  <a:lnTo>
                    <a:pt x="5202" y="6014"/>
                  </a:lnTo>
                  <a:cubicBezTo>
                    <a:pt x="5041" y="6014"/>
                    <a:pt x="4916" y="6139"/>
                    <a:pt x="4916" y="6290"/>
                  </a:cubicBezTo>
                  <a:lnTo>
                    <a:pt x="4916" y="8306"/>
                  </a:lnTo>
                  <a:cubicBezTo>
                    <a:pt x="4916" y="8458"/>
                    <a:pt x="5041" y="8583"/>
                    <a:pt x="5202" y="8583"/>
                  </a:cubicBezTo>
                  <a:lnTo>
                    <a:pt x="8699" y="8583"/>
                  </a:lnTo>
                  <a:cubicBezTo>
                    <a:pt x="8850" y="8583"/>
                    <a:pt x="8975" y="8458"/>
                    <a:pt x="8975" y="8306"/>
                  </a:cubicBezTo>
                  <a:lnTo>
                    <a:pt x="8975" y="6290"/>
                  </a:lnTo>
                  <a:cubicBezTo>
                    <a:pt x="8975" y="6139"/>
                    <a:pt x="8850" y="6014"/>
                    <a:pt x="8699" y="6014"/>
                  </a:cubicBezTo>
                  <a:lnTo>
                    <a:pt x="7146" y="6014"/>
                  </a:lnTo>
                  <a:lnTo>
                    <a:pt x="7146" y="5255"/>
                  </a:lnTo>
                  <a:lnTo>
                    <a:pt x="11509" y="5255"/>
                  </a:lnTo>
                  <a:lnTo>
                    <a:pt x="11509" y="6014"/>
                  </a:lnTo>
                  <a:lnTo>
                    <a:pt x="10117" y="6014"/>
                  </a:lnTo>
                  <a:cubicBezTo>
                    <a:pt x="9965" y="6014"/>
                    <a:pt x="9841" y="6139"/>
                    <a:pt x="9841" y="6290"/>
                  </a:cubicBezTo>
                  <a:lnTo>
                    <a:pt x="9841" y="8306"/>
                  </a:lnTo>
                  <a:cubicBezTo>
                    <a:pt x="9841" y="8458"/>
                    <a:pt x="9965" y="8583"/>
                    <a:pt x="10117" y="8583"/>
                  </a:cubicBezTo>
                  <a:lnTo>
                    <a:pt x="13614" y="8583"/>
                  </a:lnTo>
                  <a:cubicBezTo>
                    <a:pt x="13775" y="8583"/>
                    <a:pt x="13900" y="8458"/>
                    <a:pt x="13900" y="8306"/>
                  </a:cubicBezTo>
                  <a:lnTo>
                    <a:pt x="13900" y="6290"/>
                  </a:lnTo>
                  <a:cubicBezTo>
                    <a:pt x="13900" y="6139"/>
                    <a:pt x="13775" y="6014"/>
                    <a:pt x="13614" y="6014"/>
                  </a:cubicBezTo>
                  <a:lnTo>
                    <a:pt x="12062" y="6014"/>
                  </a:lnTo>
                  <a:lnTo>
                    <a:pt x="12062" y="5255"/>
                  </a:lnTo>
                  <a:lnTo>
                    <a:pt x="16424" y="5255"/>
                  </a:lnTo>
                  <a:lnTo>
                    <a:pt x="16424" y="6014"/>
                  </a:lnTo>
                  <a:lnTo>
                    <a:pt x="15033" y="6014"/>
                  </a:lnTo>
                  <a:cubicBezTo>
                    <a:pt x="14881" y="6014"/>
                    <a:pt x="14756" y="6139"/>
                    <a:pt x="14756" y="6290"/>
                  </a:cubicBezTo>
                  <a:lnTo>
                    <a:pt x="14756" y="8306"/>
                  </a:lnTo>
                  <a:cubicBezTo>
                    <a:pt x="14756" y="8458"/>
                    <a:pt x="14881" y="8583"/>
                    <a:pt x="15033" y="8583"/>
                  </a:cubicBezTo>
                  <a:lnTo>
                    <a:pt x="15398" y="8583"/>
                  </a:lnTo>
                  <a:cubicBezTo>
                    <a:pt x="15550" y="8583"/>
                    <a:pt x="15675" y="8458"/>
                    <a:pt x="15675" y="8306"/>
                  </a:cubicBezTo>
                  <a:cubicBezTo>
                    <a:pt x="15675" y="8155"/>
                    <a:pt x="15550" y="8030"/>
                    <a:pt x="15398" y="8030"/>
                  </a:cubicBezTo>
                  <a:lnTo>
                    <a:pt x="15318" y="8030"/>
                  </a:lnTo>
                  <a:lnTo>
                    <a:pt x="15318" y="6567"/>
                  </a:lnTo>
                  <a:lnTo>
                    <a:pt x="18253" y="6567"/>
                  </a:lnTo>
                  <a:lnTo>
                    <a:pt x="18253" y="8030"/>
                  </a:lnTo>
                  <a:lnTo>
                    <a:pt x="16540" y="8030"/>
                  </a:lnTo>
                  <a:cubicBezTo>
                    <a:pt x="16380" y="8030"/>
                    <a:pt x="16255" y="8155"/>
                    <a:pt x="16255" y="8306"/>
                  </a:cubicBezTo>
                  <a:cubicBezTo>
                    <a:pt x="16255" y="8458"/>
                    <a:pt x="16380" y="8583"/>
                    <a:pt x="16540" y="8583"/>
                  </a:cubicBezTo>
                  <a:lnTo>
                    <a:pt x="18539" y="8583"/>
                  </a:lnTo>
                  <a:cubicBezTo>
                    <a:pt x="18690" y="8583"/>
                    <a:pt x="18815" y="8458"/>
                    <a:pt x="18815" y="8306"/>
                  </a:cubicBezTo>
                  <a:lnTo>
                    <a:pt x="18815" y="6290"/>
                  </a:lnTo>
                  <a:cubicBezTo>
                    <a:pt x="18815" y="6139"/>
                    <a:pt x="18690" y="6014"/>
                    <a:pt x="18539" y="6014"/>
                  </a:cubicBezTo>
                  <a:lnTo>
                    <a:pt x="16986" y="6014"/>
                  </a:lnTo>
                  <a:lnTo>
                    <a:pt x="16986" y="4979"/>
                  </a:lnTo>
                  <a:cubicBezTo>
                    <a:pt x="16986" y="4827"/>
                    <a:pt x="16861" y="4702"/>
                    <a:pt x="16710" y="4702"/>
                  </a:cubicBezTo>
                  <a:lnTo>
                    <a:pt x="5246" y="4702"/>
                  </a:lnTo>
                  <a:lnTo>
                    <a:pt x="5246" y="3748"/>
                  </a:lnTo>
                  <a:lnTo>
                    <a:pt x="7726" y="3748"/>
                  </a:lnTo>
                  <a:cubicBezTo>
                    <a:pt x="7887" y="3748"/>
                    <a:pt x="8012" y="3623"/>
                    <a:pt x="8012" y="3471"/>
                  </a:cubicBezTo>
                  <a:lnTo>
                    <a:pt x="8012" y="2668"/>
                  </a:lnTo>
                  <a:cubicBezTo>
                    <a:pt x="8012" y="2517"/>
                    <a:pt x="7887" y="2392"/>
                    <a:pt x="7726" y="2392"/>
                  </a:cubicBezTo>
                  <a:cubicBezTo>
                    <a:pt x="7575" y="2392"/>
                    <a:pt x="7450" y="2517"/>
                    <a:pt x="7450" y="2668"/>
                  </a:cubicBezTo>
                  <a:lnTo>
                    <a:pt x="7450" y="3195"/>
                  </a:lnTo>
                  <a:lnTo>
                    <a:pt x="3248" y="3195"/>
                  </a:lnTo>
                  <a:lnTo>
                    <a:pt x="7450" y="768"/>
                  </a:lnTo>
                  <a:lnTo>
                    <a:pt x="7450" y="1535"/>
                  </a:lnTo>
                  <a:cubicBezTo>
                    <a:pt x="7450" y="1687"/>
                    <a:pt x="7575" y="1812"/>
                    <a:pt x="7726" y="1812"/>
                  </a:cubicBezTo>
                  <a:cubicBezTo>
                    <a:pt x="7887" y="1812"/>
                    <a:pt x="8012" y="1687"/>
                    <a:pt x="8012" y="1535"/>
                  </a:cubicBezTo>
                  <a:lnTo>
                    <a:pt x="8012" y="286"/>
                  </a:lnTo>
                  <a:cubicBezTo>
                    <a:pt x="8012" y="135"/>
                    <a:pt x="7878" y="1"/>
                    <a:pt x="77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5" name="Google Shape;435;p54"/>
          <p:cNvSpPr/>
          <p:nvPr/>
        </p:nvSpPr>
        <p:spPr>
          <a:xfrm>
            <a:off x="2778225" y="998250"/>
            <a:ext cx="1036223" cy="113957"/>
          </a:xfrm>
          <a:custGeom>
            <a:rect b="b" l="l" r="r" t="t"/>
            <a:pathLst>
              <a:path extrusionOk="0" h="8509" w="139794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36" name="Google Shape;436;p54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Product Evolution</a:t>
            </a:r>
            <a:endParaRPr/>
          </a:p>
        </p:txBody>
      </p:sp>
      <p:sp>
        <p:nvSpPr>
          <p:cNvPr id="437" name="Google Shape;437;p54"/>
          <p:cNvSpPr txBox="1"/>
          <p:nvPr>
            <p:ph idx="1" type="subTitle"/>
          </p:nvPr>
        </p:nvSpPr>
        <p:spPr>
          <a:xfrm>
            <a:off x="827227" y="1626535"/>
            <a:ext cx="2258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Sprint 1</a:t>
            </a:r>
            <a:endParaRPr/>
          </a:p>
        </p:txBody>
      </p:sp>
      <p:sp>
        <p:nvSpPr>
          <p:cNvPr id="438" name="Google Shape;438;p54"/>
          <p:cNvSpPr txBox="1"/>
          <p:nvPr>
            <p:ph idx="2" type="subTitle"/>
          </p:nvPr>
        </p:nvSpPr>
        <p:spPr>
          <a:xfrm>
            <a:off x="827225" y="1997925"/>
            <a:ext cx="2615700" cy="15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v"/>
              <a:t>Basic recommender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v"/>
              <a:t>Basic frontend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v"/>
              <a:t>Web app deployment</a:t>
            </a:r>
            <a:endParaRPr/>
          </a:p>
        </p:txBody>
      </p:sp>
      <p:sp>
        <p:nvSpPr>
          <p:cNvPr id="439" name="Google Shape;439;p54"/>
          <p:cNvSpPr txBox="1"/>
          <p:nvPr>
            <p:ph idx="3" type="subTitle"/>
          </p:nvPr>
        </p:nvSpPr>
        <p:spPr>
          <a:xfrm>
            <a:off x="3442950" y="1626535"/>
            <a:ext cx="2258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Sprint 2</a:t>
            </a:r>
            <a:endParaRPr/>
          </a:p>
        </p:txBody>
      </p:sp>
      <p:sp>
        <p:nvSpPr>
          <p:cNvPr id="440" name="Google Shape;440;p54"/>
          <p:cNvSpPr txBox="1"/>
          <p:nvPr>
            <p:ph idx="4" type="subTitle"/>
          </p:nvPr>
        </p:nvSpPr>
        <p:spPr>
          <a:xfrm>
            <a:off x="3442950" y="1997925"/>
            <a:ext cx="2615700" cy="15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v"/>
              <a:t>Register and log 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v"/>
              <a:t>Model deployment</a:t>
            </a:r>
            <a:endParaRPr/>
          </a:p>
        </p:txBody>
      </p:sp>
      <p:sp>
        <p:nvSpPr>
          <p:cNvPr id="441" name="Google Shape;441;p54"/>
          <p:cNvSpPr txBox="1"/>
          <p:nvPr>
            <p:ph idx="5" type="subTitle"/>
          </p:nvPr>
        </p:nvSpPr>
        <p:spPr>
          <a:xfrm>
            <a:off x="6058673" y="1626535"/>
            <a:ext cx="2258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Sprint 3</a:t>
            </a:r>
            <a:endParaRPr/>
          </a:p>
        </p:txBody>
      </p:sp>
      <p:sp>
        <p:nvSpPr>
          <p:cNvPr id="442" name="Google Shape;442;p54"/>
          <p:cNvSpPr txBox="1"/>
          <p:nvPr>
            <p:ph idx="6" type="subTitle"/>
          </p:nvPr>
        </p:nvSpPr>
        <p:spPr>
          <a:xfrm>
            <a:off x="6058675" y="1997925"/>
            <a:ext cx="2615700" cy="15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v"/>
              <a:t>Database connection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v"/>
              <a:t>Profile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v"/>
              <a:t>UI/UX</a:t>
            </a:r>
            <a:endParaRPr/>
          </a:p>
        </p:txBody>
      </p:sp>
      <p:pic>
        <p:nvPicPr>
          <p:cNvPr id="443" name="Google Shape;44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975" y="3731075"/>
            <a:ext cx="66934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225" y="3714350"/>
            <a:ext cx="1036227" cy="606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4000" y="3838526"/>
            <a:ext cx="1327452" cy="357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2550" y="4538425"/>
            <a:ext cx="1327442" cy="3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65350" y="3789436"/>
            <a:ext cx="1013278" cy="45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5"/>
          <p:cNvSpPr/>
          <p:nvPr/>
        </p:nvSpPr>
        <p:spPr>
          <a:xfrm>
            <a:off x="7073738" y="494649"/>
            <a:ext cx="1041300" cy="1041000"/>
          </a:xfrm>
          <a:prstGeom prst="decagon">
            <a:avLst>
              <a:gd fmla="val 105146" name="vf"/>
            </a:avLst>
          </a:prstGeom>
          <a:solidFill>
            <a:srgbClr val="95FF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" name="Google Shape;453;p55"/>
          <p:cNvGrpSpPr/>
          <p:nvPr/>
        </p:nvGrpSpPr>
        <p:grpSpPr>
          <a:xfrm rot="437095">
            <a:off x="7338033" y="794715"/>
            <a:ext cx="512873" cy="440713"/>
            <a:chOff x="480188" y="1811150"/>
            <a:chExt cx="512888" cy="440725"/>
          </a:xfrm>
        </p:grpSpPr>
        <p:sp>
          <p:nvSpPr>
            <p:cNvPr id="454" name="Google Shape;454;p55"/>
            <p:cNvSpPr/>
            <p:nvPr/>
          </p:nvSpPr>
          <p:spPr>
            <a:xfrm>
              <a:off x="505750" y="1833225"/>
              <a:ext cx="487325" cy="418650"/>
            </a:xfrm>
            <a:custGeom>
              <a:rect b="b" l="l" r="r" t="t"/>
              <a:pathLst>
                <a:path extrusionOk="0" h="16746" w="19493">
                  <a:moveTo>
                    <a:pt x="776" y="1"/>
                  </a:moveTo>
                  <a:cubicBezTo>
                    <a:pt x="348" y="1"/>
                    <a:pt x="0" y="349"/>
                    <a:pt x="0" y="777"/>
                  </a:cubicBezTo>
                  <a:lnTo>
                    <a:pt x="0" y="3560"/>
                  </a:lnTo>
                  <a:lnTo>
                    <a:pt x="0" y="16389"/>
                  </a:lnTo>
                  <a:cubicBezTo>
                    <a:pt x="0" y="16585"/>
                    <a:pt x="161" y="16746"/>
                    <a:pt x="357" y="16746"/>
                  </a:cubicBezTo>
                  <a:lnTo>
                    <a:pt x="19136" y="16746"/>
                  </a:lnTo>
                  <a:cubicBezTo>
                    <a:pt x="19332" y="16746"/>
                    <a:pt x="19493" y="16585"/>
                    <a:pt x="19493" y="16389"/>
                  </a:cubicBezTo>
                  <a:lnTo>
                    <a:pt x="19493" y="3560"/>
                  </a:lnTo>
                  <a:lnTo>
                    <a:pt x="19493" y="777"/>
                  </a:lnTo>
                  <a:cubicBezTo>
                    <a:pt x="19493" y="349"/>
                    <a:pt x="19145" y="1"/>
                    <a:pt x="18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5" name="Google Shape;455;p55"/>
            <p:cNvGrpSpPr/>
            <p:nvPr/>
          </p:nvGrpSpPr>
          <p:grpSpPr>
            <a:xfrm>
              <a:off x="480188" y="1811150"/>
              <a:ext cx="476200" cy="411050"/>
              <a:chOff x="1078250" y="2275725"/>
              <a:chExt cx="476200" cy="411050"/>
            </a:xfrm>
          </p:grpSpPr>
          <p:sp>
            <p:nvSpPr>
              <p:cNvPr id="456" name="Google Shape;456;p55"/>
              <p:cNvSpPr/>
              <p:nvPr/>
            </p:nvSpPr>
            <p:spPr>
              <a:xfrm>
                <a:off x="1078250" y="2275725"/>
                <a:ext cx="476200" cy="411050"/>
              </a:xfrm>
              <a:custGeom>
                <a:rect b="b" l="l" r="r" t="t"/>
                <a:pathLst>
                  <a:path extrusionOk="0" h="16442" w="19048">
                    <a:moveTo>
                      <a:pt x="18485" y="3337"/>
                    </a:moveTo>
                    <a:lnTo>
                      <a:pt x="18485" y="4666"/>
                    </a:lnTo>
                    <a:lnTo>
                      <a:pt x="10081" y="4666"/>
                    </a:lnTo>
                    <a:lnTo>
                      <a:pt x="10081" y="3337"/>
                    </a:lnTo>
                    <a:close/>
                    <a:moveTo>
                      <a:pt x="1018" y="0"/>
                    </a:moveTo>
                    <a:cubicBezTo>
                      <a:pt x="456" y="0"/>
                      <a:pt x="1" y="455"/>
                      <a:pt x="1" y="1017"/>
                    </a:cubicBezTo>
                    <a:lnTo>
                      <a:pt x="1" y="4139"/>
                    </a:lnTo>
                    <a:cubicBezTo>
                      <a:pt x="1" y="4291"/>
                      <a:pt x="125" y="4416"/>
                      <a:pt x="277" y="4416"/>
                    </a:cubicBezTo>
                    <a:cubicBezTo>
                      <a:pt x="429" y="4416"/>
                      <a:pt x="554" y="4291"/>
                      <a:pt x="554" y="4139"/>
                    </a:cubicBezTo>
                    <a:lnTo>
                      <a:pt x="554" y="3337"/>
                    </a:lnTo>
                    <a:lnTo>
                      <a:pt x="9528" y="3337"/>
                    </a:lnTo>
                    <a:lnTo>
                      <a:pt x="9528" y="15879"/>
                    </a:lnTo>
                    <a:lnTo>
                      <a:pt x="616" y="15879"/>
                    </a:lnTo>
                    <a:cubicBezTo>
                      <a:pt x="580" y="15879"/>
                      <a:pt x="554" y="15862"/>
                      <a:pt x="554" y="15826"/>
                    </a:cubicBezTo>
                    <a:lnTo>
                      <a:pt x="554" y="5281"/>
                    </a:lnTo>
                    <a:cubicBezTo>
                      <a:pt x="554" y="5121"/>
                      <a:pt x="429" y="4996"/>
                      <a:pt x="277" y="4996"/>
                    </a:cubicBezTo>
                    <a:cubicBezTo>
                      <a:pt x="125" y="4996"/>
                      <a:pt x="1" y="5121"/>
                      <a:pt x="1" y="5281"/>
                    </a:cubicBezTo>
                    <a:lnTo>
                      <a:pt x="1" y="15826"/>
                    </a:lnTo>
                    <a:cubicBezTo>
                      <a:pt x="1" y="16165"/>
                      <a:pt x="277" y="16441"/>
                      <a:pt x="616" y="16441"/>
                    </a:cubicBezTo>
                    <a:lnTo>
                      <a:pt x="18431" y="16441"/>
                    </a:lnTo>
                    <a:cubicBezTo>
                      <a:pt x="18770" y="16441"/>
                      <a:pt x="19047" y="16165"/>
                      <a:pt x="19047" y="15826"/>
                    </a:cubicBezTo>
                    <a:lnTo>
                      <a:pt x="19047" y="7262"/>
                    </a:lnTo>
                    <a:cubicBezTo>
                      <a:pt x="19047" y="7110"/>
                      <a:pt x="18922" y="6985"/>
                      <a:pt x="18770" y="6985"/>
                    </a:cubicBezTo>
                    <a:cubicBezTo>
                      <a:pt x="18610" y="6985"/>
                      <a:pt x="18485" y="7110"/>
                      <a:pt x="18485" y="7262"/>
                    </a:cubicBezTo>
                    <a:lnTo>
                      <a:pt x="18485" y="15826"/>
                    </a:lnTo>
                    <a:cubicBezTo>
                      <a:pt x="18485" y="15862"/>
                      <a:pt x="18458" y="15879"/>
                      <a:pt x="18431" y="15879"/>
                    </a:cubicBezTo>
                    <a:lnTo>
                      <a:pt x="10081" y="15879"/>
                    </a:lnTo>
                    <a:lnTo>
                      <a:pt x="10081" y="5219"/>
                    </a:lnTo>
                    <a:lnTo>
                      <a:pt x="18485" y="5219"/>
                    </a:lnTo>
                    <a:lnTo>
                      <a:pt x="18485" y="6120"/>
                    </a:lnTo>
                    <a:cubicBezTo>
                      <a:pt x="18485" y="6280"/>
                      <a:pt x="18610" y="6405"/>
                      <a:pt x="18770" y="6405"/>
                    </a:cubicBezTo>
                    <a:cubicBezTo>
                      <a:pt x="18922" y="6405"/>
                      <a:pt x="19047" y="6280"/>
                      <a:pt x="19047" y="6120"/>
                    </a:cubicBezTo>
                    <a:lnTo>
                      <a:pt x="19047" y="1017"/>
                    </a:lnTo>
                    <a:cubicBezTo>
                      <a:pt x="19047" y="455"/>
                      <a:pt x="18592" y="0"/>
                      <a:pt x="18030" y="0"/>
                    </a:cubicBezTo>
                    <a:lnTo>
                      <a:pt x="8342" y="0"/>
                    </a:lnTo>
                    <a:cubicBezTo>
                      <a:pt x="8190" y="0"/>
                      <a:pt x="8065" y="125"/>
                      <a:pt x="8065" y="277"/>
                    </a:cubicBezTo>
                    <a:cubicBezTo>
                      <a:pt x="8065" y="428"/>
                      <a:pt x="8190" y="553"/>
                      <a:pt x="8342" y="553"/>
                    </a:cubicBezTo>
                    <a:lnTo>
                      <a:pt x="18030" y="553"/>
                    </a:lnTo>
                    <a:cubicBezTo>
                      <a:pt x="18280" y="553"/>
                      <a:pt x="18485" y="758"/>
                      <a:pt x="18485" y="1017"/>
                    </a:cubicBezTo>
                    <a:lnTo>
                      <a:pt x="18485" y="2783"/>
                    </a:lnTo>
                    <a:lnTo>
                      <a:pt x="554" y="2783"/>
                    </a:lnTo>
                    <a:lnTo>
                      <a:pt x="554" y="1017"/>
                    </a:lnTo>
                    <a:cubicBezTo>
                      <a:pt x="554" y="758"/>
                      <a:pt x="759" y="553"/>
                      <a:pt x="1018" y="553"/>
                    </a:cubicBezTo>
                    <a:lnTo>
                      <a:pt x="7200" y="553"/>
                    </a:lnTo>
                    <a:cubicBezTo>
                      <a:pt x="7360" y="553"/>
                      <a:pt x="7485" y="428"/>
                      <a:pt x="7485" y="277"/>
                    </a:cubicBezTo>
                    <a:cubicBezTo>
                      <a:pt x="7485" y="125"/>
                      <a:pt x="7360" y="0"/>
                      <a:pt x="72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55"/>
              <p:cNvSpPr/>
              <p:nvPr/>
            </p:nvSpPr>
            <p:spPr>
              <a:xfrm>
                <a:off x="1140250" y="2311625"/>
                <a:ext cx="262750" cy="14075"/>
              </a:xfrm>
              <a:custGeom>
                <a:rect b="b" l="l" r="r" t="t"/>
                <a:pathLst>
                  <a:path extrusionOk="0" h="563" w="10510">
                    <a:moveTo>
                      <a:pt x="277" y="0"/>
                    </a:moveTo>
                    <a:cubicBezTo>
                      <a:pt x="126" y="0"/>
                      <a:pt x="1" y="125"/>
                      <a:pt x="1" y="286"/>
                    </a:cubicBezTo>
                    <a:cubicBezTo>
                      <a:pt x="1" y="437"/>
                      <a:pt x="126" y="562"/>
                      <a:pt x="277" y="562"/>
                    </a:cubicBezTo>
                    <a:lnTo>
                      <a:pt x="10233" y="562"/>
                    </a:lnTo>
                    <a:cubicBezTo>
                      <a:pt x="10385" y="562"/>
                      <a:pt x="10510" y="437"/>
                      <a:pt x="10510" y="286"/>
                    </a:cubicBezTo>
                    <a:cubicBezTo>
                      <a:pt x="10510" y="125"/>
                      <a:pt x="10385" y="0"/>
                      <a:pt x="1023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55"/>
              <p:cNvSpPr/>
              <p:nvPr/>
            </p:nvSpPr>
            <p:spPr>
              <a:xfrm>
                <a:off x="1422825" y="2309825"/>
                <a:ext cx="13850" cy="15200"/>
              </a:xfrm>
              <a:custGeom>
                <a:rect b="b" l="l" r="r" t="t"/>
                <a:pathLst>
                  <a:path extrusionOk="0" h="608" w="554">
                    <a:moveTo>
                      <a:pt x="277" y="1"/>
                    </a:moveTo>
                    <a:cubicBezTo>
                      <a:pt x="125" y="1"/>
                      <a:pt x="1" y="126"/>
                      <a:pt x="1" y="278"/>
                    </a:cubicBezTo>
                    <a:lnTo>
                      <a:pt x="1" y="331"/>
                    </a:lnTo>
                    <a:cubicBezTo>
                      <a:pt x="1" y="483"/>
                      <a:pt x="125" y="608"/>
                      <a:pt x="277" y="608"/>
                    </a:cubicBezTo>
                    <a:cubicBezTo>
                      <a:pt x="429" y="608"/>
                      <a:pt x="554" y="483"/>
                      <a:pt x="554" y="331"/>
                    </a:cubicBezTo>
                    <a:lnTo>
                      <a:pt x="554" y="278"/>
                    </a:lnTo>
                    <a:cubicBezTo>
                      <a:pt x="554" y="126"/>
                      <a:pt x="429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55"/>
              <p:cNvSpPr/>
              <p:nvPr/>
            </p:nvSpPr>
            <p:spPr>
              <a:xfrm>
                <a:off x="1450475" y="2309825"/>
                <a:ext cx="14075" cy="15200"/>
              </a:xfrm>
              <a:custGeom>
                <a:rect b="b" l="l" r="r" t="t"/>
                <a:pathLst>
                  <a:path extrusionOk="0" h="608" w="563">
                    <a:moveTo>
                      <a:pt x="286" y="1"/>
                    </a:moveTo>
                    <a:cubicBezTo>
                      <a:pt x="126" y="1"/>
                      <a:pt x="1" y="126"/>
                      <a:pt x="1" y="278"/>
                    </a:cubicBezTo>
                    <a:lnTo>
                      <a:pt x="1" y="331"/>
                    </a:lnTo>
                    <a:cubicBezTo>
                      <a:pt x="1" y="483"/>
                      <a:pt x="126" y="608"/>
                      <a:pt x="286" y="608"/>
                    </a:cubicBezTo>
                    <a:cubicBezTo>
                      <a:pt x="438" y="608"/>
                      <a:pt x="563" y="483"/>
                      <a:pt x="563" y="331"/>
                    </a:cubicBezTo>
                    <a:lnTo>
                      <a:pt x="563" y="278"/>
                    </a:lnTo>
                    <a:cubicBezTo>
                      <a:pt x="563" y="126"/>
                      <a:pt x="438" y="1"/>
                      <a:pt x="28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55"/>
              <p:cNvSpPr/>
              <p:nvPr/>
            </p:nvSpPr>
            <p:spPr>
              <a:xfrm>
                <a:off x="1478350" y="2309825"/>
                <a:ext cx="14075" cy="15200"/>
              </a:xfrm>
              <a:custGeom>
                <a:rect b="b" l="l" r="r" t="t"/>
                <a:pathLst>
                  <a:path extrusionOk="0" h="608" w="563">
                    <a:moveTo>
                      <a:pt x="286" y="1"/>
                    </a:moveTo>
                    <a:cubicBezTo>
                      <a:pt x="126" y="1"/>
                      <a:pt x="1" y="126"/>
                      <a:pt x="1" y="278"/>
                    </a:cubicBezTo>
                    <a:lnTo>
                      <a:pt x="1" y="331"/>
                    </a:lnTo>
                    <a:cubicBezTo>
                      <a:pt x="1" y="483"/>
                      <a:pt x="126" y="608"/>
                      <a:pt x="286" y="608"/>
                    </a:cubicBezTo>
                    <a:cubicBezTo>
                      <a:pt x="438" y="608"/>
                      <a:pt x="563" y="483"/>
                      <a:pt x="563" y="331"/>
                    </a:cubicBezTo>
                    <a:lnTo>
                      <a:pt x="563" y="278"/>
                    </a:lnTo>
                    <a:cubicBezTo>
                      <a:pt x="563" y="126"/>
                      <a:pt x="438" y="1"/>
                      <a:pt x="28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55"/>
              <p:cNvSpPr/>
              <p:nvPr/>
            </p:nvSpPr>
            <p:spPr>
              <a:xfrm>
                <a:off x="1351900" y="2436950"/>
                <a:ext cx="39275" cy="14075"/>
              </a:xfrm>
              <a:custGeom>
                <a:rect b="b" l="l" r="r" t="t"/>
                <a:pathLst>
                  <a:path extrusionOk="0" h="563" w="1571">
                    <a:moveTo>
                      <a:pt x="277" y="1"/>
                    </a:moveTo>
                    <a:cubicBezTo>
                      <a:pt x="126" y="1"/>
                      <a:pt x="1" y="126"/>
                      <a:pt x="1" y="286"/>
                    </a:cubicBezTo>
                    <a:cubicBezTo>
                      <a:pt x="1" y="438"/>
                      <a:pt x="126" y="563"/>
                      <a:pt x="277" y="563"/>
                    </a:cubicBezTo>
                    <a:lnTo>
                      <a:pt x="1294" y="563"/>
                    </a:lnTo>
                    <a:cubicBezTo>
                      <a:pt x="1446" y="563"/>
                      <a:pt x="1571" y="438"/>
                      <a:pt x="1571" y="286"/>
                    </a:cubicBezTo>
                    <a:cubicBezTo>
                      <a:pt x="1571" y="126"/>
                      <a:pt x="1446" y="1"/>
                      <a:pt x="12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55"/>
              <p:cNvSpPr/>
              <p:nvPr/>
            </p:nvSpPr>
            <p:spPr>
              <a:xfrm>
                <a:off x="1351900" y="2473100"/>
                <a:ext cx="101950" cy="14075"/>
              </a:xfrm>
              <a:custGeom>
                <a:rect b="b" l="l" r="r" t="t"/>
                <a:pathLst>
                  <a:path extrusionOk="0" h="563" w="4078">
                    <a:moveTo>
                      <a:pt x="277" y="0"/>
                    </a:moveTo>
                    <a:cubicBezTo>
                      <a:pt x="126" y="0"/>
                      <a:pt x="1" y="125"/>
                      <a:pt x="1" y="286"/>
                    </a:cubicBezTo>
                    <a:cubicBezTo>
                      <a:pt x="1" y="437"/>
                      <a:pt x="126" y="562"/>
                      <a:pt x="277" y="562"/>
                    </a:cubicBezTo>
                    <a:lnTo>
                      <a:pt x="3792" y="562"/>
                    </a:lnTo>
                    <a:cubicBezTo>
                      <a:pt x="3953" y="562"/>
                      <a:pt x="4078" y="437"/>
                      <a:pt x="4078" y="286"/>
                    </a:cubicBezTo>
                    <a:cubicBezTo>
                      <a:pt x="4078" y="125"/>
                      <a:pt x="3953" y="0"/>
                      <a:pt x="379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55"/>
              <p:cNvSpPr/>
              <p:nvPr/>
            </p:nvSpPr>
            <p:spPr>
              <a:xfrm>
                <a:off x="1351900" y="2498750"/>
                <a:ext cx="159050" cy="13850"/>
              </a:xfrm>
              <a:custGeom>
                <a:rect b="b" l="l" r="r" t="t"/>
                <a:pathLst>
                  <a:path extrusionOk="0" h="554" w="6362">
                    <a:moveTo>
                      <a:pt x="277" y="0"/>
                    </a:moveTo>
                    <a:cubicBezTo>
                      <a:pt x="126" y="0"/>
                      <a:pt x="1" y="125"/>
                      <a:pt x="1" y="277"/>
                    </a:cubicBezTo>
                    <a:cubicBezTo>
                      <a:pt x="1" y="428"/>
                      <a:pt x="126" y="553"/>
                      <a:pt x="277" y="553"/>
                    </a:cubicBezTo>
                    <a:lnTo>
                      <a:pt x="6085" y="553"/>
                    </a:lnTo>
                    <a:cubicBezTo>
                      <a:pt x="6237" y="553"/>
                      <a:pt x="6361" y="428"/>
                      <a:pt x="6361" y="277"/>
                    </a:cubicBezTo>
                    <a:cubicBezTo>
                      <a:pt x="6361" y="125"/>
                      <a:pt x="6237" y="0"/>
                      <a:pt x="608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55"/>
              <p:cNvSpPr/>
              <p:nvPr/>
            </p:nvSpPr>
            <p:spPr>
              <a:xfrm>
                <a:off x="1467875" y="2473100"/>
                <a:ext cx="43075" cy="14075"/>
              </a:xfrm>
              <a:custGeom>
                <a:rect b="b" l="l" r="r" t="t"/>
                <a:pathLst>
                  <a:path extrusionOk="0" h="563" w="1723">
                    <a:moveTo>
                      <a:pt x="277" y="0"/>
                    </a:moveTo>
                    <a:cubicBezTo>
                      <a:pt x="126" y="0"/>
                      <a:pt x="1" y="125"/>
                      <a:pt x="1" y="286"/>
                    </a:cubicBezTo>
                    <a:cubicBezTo>
                      <a:pt x="1" y="437"/>
                      <a:pt x="126" y="562"/>
                      <a:pt x="277" y="562"/>
                    </a:cubicBezTo>
                    <a:lnTo>
                      <a:pt x="1446" y="562"/>
                    </a:lnTo>
                    <a:cubicBezTo>
                      <a:pt x="1598" y="562"/>
                      <a:pt x="1722" y="437"/>
                      <a:pt x="1722" y="286"/>
                    </a:cubicBezTo>
                    <a:cubicBezTo>
                      <a:pt x="1722" y="125"/>
                      <a:pt x="1598" y="0"/>
                      <a:pt x="14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55"/>
              <p:cNvSpPr/>
              <p:nvPr/>
            </p:nvSpPr>
            <p:spPr>
              <a:xfrm>
                <a:off x="1351900" y="2558500"/>
                <a:ext cx="39275" cy="13875"/>
              </a:xfrm>
              <a:custGeom>
                <a:rect b="b" l="l" r="r" t="t"/>
                <a:pathLst>
                  <a:path extrusionOk="0" h="555" w="1571">
                    <a:moveTo>
                      <a:pt x="277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29"/>
                      <a:pt x="126" y="554"/>
                      <a:pt x="277" y="554"/>
                    </a:cubicBezTo>
                    <a:lnTo>
                      <a:pt x="1294" y="554"/>
                    </a:lnTo>
                    <a:cubicBezTo>
                      <a:pt x="1446" y="554"/>
                      <a:pt x="1571" y="429"/>
                      <a:pt x="1571" y="277"/>
                    </a:cubicBezTo>
                    <a:cubicBezTo>
                      <a:pt x="1571" y="126"/>
                      <a:pt x="1446" y="1"/>
                      <a:pt x="12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55"/>
              <p:cNvSpPr/>
              <p:nvPr/>
            </p:nvSpPr>
            <p:spPr>
              <a:xfrm>
                <a:off x="1351900" y="2594650"/>
                <a:ext cx="101950" cy="13850"/>
              </a:xfrm>
              <a:custGeom>
                <a:rect b="b" l="l" r="r" t="t"/>
                <a:pathLst>
                  <a:path extrusionOk="0" h="554" w="4078">
                    <a:moveTo>
                      <a:pt x="277" y="0"/>
                    </a:moveTo>
                    <a:cubicBezTo>
                      <a:pt x="126" y="0"/>
                      <a:pt x="1" y="125"/>
                      <a:pt x="1" y="277"/>
                    </a:cubicBezTo>
                    <a:cubicBezTo>
                      <a:pt x="1" y="428"/>
                      <a:pt x="126" y="553"/>
                      <a:pt x="277" y="553"/>
                    </a:cubicBezTo>
                    <a:lnTo>
                      <a:pt x="3792" y="553"/>
                    </a:lnTo>
                    <a:cubicBezTo>
                      <a:pt x="3953" y="553"/>
                      <a:pt x="4078" y="428"/>
                      <a:pt x="4078" y="277"/>
                    </a:cubicBezTo>
                    <a:cubicBezTo>
                      <a:pt x="4078" y="125"/>
                      <a:pt x="3953" y="0"/>
                      <a:pt x="379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55"/>
              <p:cNvSpPr/>
              <p:nvPr/>
            </p:nvSpPr>
            <p:spPr>
              <a:xfrm>
                <a:off x="1351900" y="2620075"/>
                <a:ext cx="159050" cy="14075"/>
              </a:xfrm>
              <a:custGeom>
                <a:rect b="b" l="l" r="r" t="t"/>
                <a:pathLst>
                  <a:path extrusionOk="0" h="563" w="6362">
                    <a:moveTo>
                      <a:pt x="277" y="0"/>
                    </a:moveTo>
                    <a:cubicBezTo>
                      <a:pt x="126" y="0"/>
                      <a:pt x="1" y="125"/>
                      <a:pt x="1" y="277"/>
                    </a:cubicBezTo>
                    <a:cubicBezTo>
                      <a:pt x="1" y="437"/>
                      <a:pt x="126" y="562"/>
                      <a:pt x="277" y="562"/>
                    </a:cubicBezTo>
                    <a:lnTo>
                      <a:pt x="6085" y="562"/>
                    </a:lnTo>
                    <a:cubicBezTo>
                      <a:pt x="6237" y="562"/>
                      <a:pt x="6361" y="437"/>
                      <a:pt x="6361" y="277"/>
                    </a:cubicBezTo>
                    <a:cubicBezTo>
                      <a:pt x="6361" y="125"/>
                      <a:pt x="6237" y="0"/>
                      <a:pt x="608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55"/>
              <p:cNvSpPr/>
              <p:nvPr/>
            </p:nvSpPr>
            <p:spPr>
              <a:xfrm>
                <a:off x="1467875" y="2594650"/>
                <a:ext cx="43075" cy="13850"/>
              </a:xfrm>
              <a:custGeom>
                <a:rect b="b" l="l" r="r" t="t"/>
                <a:pathLst>
                  <a:path extrusionOk="0" h="554" w="1723">
                    <a:moveTo>
                      <a:pt x="277" y="0"/>
                    </a:moveTo>
                    <a:cubicBezTo>
                      <a:pt x="126" y="0"/>
                      <a:pt x="1" y="125"/>
                      <a:pt x="1" y="277"/>
                    </a:cubicBezTo>
                    <a:cubicBezTo>
                      <a:pt x="1" y="428"/>
                      <a:pt x="126" y="553"/>
                      <a:pt x="277" y="553"/>
                    </a:cubicBezTo>
                    <a:lnTo>
                      <a:pt x="1446" y="553"/>
                    </a:lnTo>
                    <a:cubicBezTo>
                      <a:pt x="1598" y="553"/>
                      <a:pt x="1722" y="428"/>
                      <a:pt x="1722" y="277"/>
                    </a:cubicBezTo>
                    <a:cubicBezTo>
                      <a:pt x="1722" y="125"/>
                      <a:pt x="1598" y="0"/>
                      <a:pt x="14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55"/>
              <p:cNvSpPr/>
              <p:nvPr/>
            </p:nvSpPr>
            <p:spPr>
              <a:xfrm>
                <a:off x="1172825" y="2573450"/>
                <a:ext cx="14075" cy="15200"/>
              </a:xfrm>
              <a:custGeom>
                <a:rect b="b" l="l" r="r" t="t"/>
                <a:pathLst>
                  <a:path extrusionOk="0" h="608" w="563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331"/>
                    </a:lnTo>
                    <a:cubicBezTo>
                      <a:pt x="0" y="482"/>
                      <a:pt x="125" y="607"/>
                      <a:pt x="277" y="607"/>
                    </a:cubicBezTo>
                    <a:cubicBezTo>
                      <a:pt x="437" y="607"/>
                      <a:pt x="562" y="482"/>
                      <a:pt x="562" y="331"/>
                    </a:cubicBezTo>
                    <a:lnTo>
                      <a:pt x="562" y="277"/>
                    </a:lnTo>
                    <a:cubicBezTo>
                      <a:pt x="562" y="126"/>
                      <a:pt x="437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55"/>
              <p:cNvSpPr/>
              <p:nvPr/>
            </p:nvSpPr>
            <p:spPr>
              <a:xfrm>
                <a:off x="1199800" y="2573450"/>
                <a:ext cx="14075" cy="15200"/>
              </a:xfrm>
              <a:custGeom>
                <a:rect b="b" l="l" r="r" t="t"/>
                <a:pathLst>
                  <a:path extrusionOk="0" h="608" w="563">
                    <a:moveTo>
                      <a:pt x="286" y="1"/>
                    </a:moveTo>
                    <a:cubicBezTo>
                      <a:pt x="125" y="1"/>
                      <a:pt x="1" y="126"/>
                      <a:pt x="1" y="277"/>
                    </a:cubicBezTo>
                    <a:lnTo>
                      <a:pt x="1" y="331"/>
                    </a:lnTo>
                    <a:cubicBezTo>
                      <a:pt x="1" y="482"/>
                      <a:pt x="125" y="607"/>
                      <a:pt x="286" y="607"/>
                    </a:cubicBezTo>
                    <a:cubicBezTo>
                      <a:pt x="438" y="607"/>
                      <a:pt x="563" y="482"/>
                      <a:pt x="563" y="331"/>
                    </a:cubicBezTo>
                    <a:lnTo>
                      <a:pt x="563" y="277"/>
                    </a:lnTo>
                    <a:cubicBezTo>
                      <a:pt x="563" y="126"/>
                      <a:pt x="438" y="1"/>
                      <a:pt x="28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55"/>
              <p:cNvSpPr/>
              <p:nvPr/>
            </p:nvSpPr>
            <p:spPr>
              <a:xfrm>
                <a:off x="1227000" y="2573450"/>
                <a:ext cx="13875" cy="15200"/>
              </a:xfrm>
              <a:custGeom>
                <a:rect b="b" l="l" r="r" t="t"/>
                <a:pathLst>
                  <a:path extrusionOk="0" h="608" w="555">
                    <a:moveTo>
                      <a:pt x="277" y="1"/>
                    </a:moveTo>
                    <a:cubicBezTo>
                      <a:pt x="126" y="1"/>
                      <a:pt x="1" y="126"/>
                      <a:pt x="1" y="277"/>
                    </a:cubicBezTo>
                    <a:lnTo>
                      <a:pt x="1" y="331"/>
                    </a:lnTo>
                    <a:cubicBezTo>
                      <a:pt x="1" y="482"/>
                      <a:pt x="126" y="607"/>
                      <a:pt x="277" y="607"/>
                    </a:cubicBezTo>
                    <a:cubicBezTo>
                      <a:pt x="429" y="607"/>
                      <a:pt x="554" y="482"/>
                      <a:pt x="554" y="331"/>
                    </a:cubicBezTo>
                    <a:lnTo>
                      <a:pt x="554" y="277"/>
                    </a:lnTo>
                    <a:cubicBezTo>
                      <a:pt x="554" y="126"/>
                      <a:pt x="429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55"/>
              <p:cNvSpPr/>
              <p:nvPr/>
            </p:nvSpPr>
            <p:spPr>
              <a:xfrm>
                <a:off x="1139350" y="2537775"/>
                <a:ext cx="28575" cy="84550"/>
              </a:xfrm>
              <a:custGeom>
                <a:rect b="b" l="l" r="r" t="t"/>
                <a:pathLst>
                  <a:path extrusionOk="0" h="3382" w="1143">
                    <a:moveTo>
                      <a:pt x="277" y="0"/>
                    </a:moveTo>
                    <a:cubicBezTo>
                      <a:pt x="126" y="0"/>
                      <a:pt x="1" y="125"/>
                      <a:pt x="1" y="277"/>
                    </a:cubicBezTo>
                    <a:lnTo>
                      <a:pt x="1" y="3105"/>
                    </a:lnTo>
                    <a:cubicBezTo>
                      <a:pt x="1" y="3256"/>
                      <a:pt x="126" y="3381"/>
                      <a:pt x="277" y="3381"/>
                    </a:cubicBezTo>
                    <a:lnTo>
                      <a:pt x="857" y="3381"/>
                    </a:lnTo>
                    <a:cubicBezTo>
                      <a:pt x="1018" y="3381"/>
                      <a:pt x="1143" y="3256"/>
                      <a:pt x="1143" y="3105"/>
                    </a:cubicBezTo>
                    <a:cubicBezTo>
                      <a:pt x="1143" y="2953"/>
                      <a:pt x="1018" y="2828"/>
                      <a:pt x="857" y="2828"/>
                    </a:cubicBezTo>
                    <a:lnTo>
                      <a:pt x="563" y="2828"/>
                    </a:lnTo>
                    <a:lnTo>
                      <a:pt x="563" y="562"/>
                    </a:lnTo>
                    <a:lnTo>
                      <a:pt x="857" y="562"/>
                    </a:lnTo>
                    <a:cubicBezTo>
                      <a:pt x="1018" y="562"/>
                      <a:pt x="1143" y="437"/>
                      <a:pt x="1143" y="277"/>
                    </a:cubicBezTo>
                    <a:cubicBezTo>
                      <a:pt x="1143" y="125"/>
                      <a:pt x="1018" y="0"/>
                      <a:pt x="85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55"/>
              <p:cNvSpPr/>
              <p:nvPr/>
            </p:nvSpPr>
            <p:spPr>
              <a:xfrm>
                <a:off x="1245975" y="2537775"/>
                <a:ext cx="28350" cy="84550"/>
              </a:xfrm>
              <a:custGeom>
                <a:rect b="b" l="l" r="r" t="t"/>
                <a:pathLst>
                  <a:path extrusionOk="0" h="3382" w="1134">
                    <a:moveTo>
                      <a:pt x="277" y="0"/>
                    </a:moveTo>
                    <a:cubicBezTo>
                      <a:pt x="125" y="0"/>
                      <a:pt x="0" y="125"/>
                      <a:pt x="0" y="277"/>
                    </a:cubicBezTo>
                    <a:cubicBezTo>
                      <a:pt x="0" y="437"/>
                      <a:pt x="125" y="562"/>
                      <a:pt x="277" y="562"/>
                    </a:cubicBezTo>
                    <a:lnTo>
                      <a:pt x="580" y="562"/>
                    </a:lnTo>
                    <a:lnTo>
                      <a:pt x="580" y="2828"/>
                    </a:lnTo>
                    <a:lnTo>
                      <a:pt x="277" y="2828"/>
                    </a:lnTo>
                    <a:cubicBezTo>
                      <a:pt x="125" y="2828"/>
                      <a:pt x="0" y="2953"/>
                      <a:pt x="0" y="3105"/>
                    </a:cubicBezTo>
                    <a:cubicBezTo>
                      <a:pt x="0" y="3256"/>
                      <a:pt x="125" y="3381"/>
                      <a:pt x="277" y="3381"/>
                    </a:cubicBezTo>
                    <a:lnTo>
                      <a:pt x="857" y="3381"/>
                    </a:lnTo>
                    <a:cubicBezTo>
                      <a:pt x="1008" y="3381"/>
                      <a:pt x="1133" y="3256"/>
                      <a:pt x="1133" y="3105"/>
                    </a:cubicBezTo>
                    <a:lnTo>
                      <a:pt x="1133" y="277"/>
                    </a:lnTo>
                    <a:cubicBezTo>
                      <a:pt x="1133" y="125"/>
                      <a:pt x="1008" y="0"/>
                      <a:pt x="85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55"/>
              <p:cNvSpPr/>
              <p:nvPr/>
            </p:nvSpPr>
            <p:spPr>
              <a:xfrm>
                <a:off x="1145825" y="2410200"/>
                <a:ext cx="25675" cy="24325"/>
              </a:xfrm>
              <a:custGeom>
                <a:rect b="b" l="l" r="r" t="t"/>
                <a:pathLst>
                  <a:path extrusionOk="0" h="973" w="1027">
                    <a:moveTo>
                      <a:pt x="723" y="0"/>
                    </a:moveTo>
                    <a:cubicBezTo>
                      <a:pt x="652" y="0"/>
                      <a:pt x="581" y="27"/>
                      <a:pt x="527" y="81"/>
                    </a:cubicBezTo>
                    <a:lnTo>
                      <a:pt x="108" y="491"/>
                    </a:lnTo>
                    <a:cubicBezTo>
                      <a:pt x="1" y="598"/>
                      <a:pt x="1" y="777"/>
                      <a:pt x="108" y="884"/>
                    </a:cubicBezTo>
                    <a:cubicBezTo>
                      <a:pt x="161" y="946"/>
                      <a:pt x="233" y="973"/>
                      <a:pt x="304" y="973"/>
                    </a:cubicBezTo>
                    <a:cubicBezTo>
                      <a:pt x="375" y="973"/>
                      <a:pt x="447" y="946"/>
                      <a:pt x="509" y="884"/>
                    </a:cubicBezTo>
                    <a:lnTo>
                      <a:pt x="920" y="473"/>
                    </a:lnTo>
                    <a:cubicBezTo>
                      <a:pt x="1027" y="366"/>
                      <a:pt x="1027" y="188"/>
                      <a:pt x="920" y="81"/>
                    </a:cubicBezTo>
                    <a:cubicBezTo>
                      <a:pt x="866" y="27"/>
                      <a:pt x="795" y="0"/>
                      <a:pt x="72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55"/>
              <p:cNvSpPr/>
              <p:nvPr/>
            </p:nvSpPr>
            <p:spPr>
              <a:xfrm>
                <a:off x="1172150" y="2410200"/>
                <a:ext cx="25675" cy="24325"/>
              </a:xfrm>
              <a:custGeom>
                <a:rect b="b" l="l" r="r" t="t"/>
                <a:pathLst>
                  <a:path extrusionOk="0" h="973" w="1027">
                    <a:moveTo>
                      <a:pt x="723" y="0"/>
                    </a:moveTo>
                    <a:cubicBezTo>
                      <a:pt x="652" y="0"/>
                      <a:pt x="580" y="27"/>
                      <a:pt x="527" y="81"/>
                    </a:cubicBezTo>
                    <a:lnTo>
                      <a:pt x="107" y="491"/>
                    </a:lnTo>
                    <a:cubicBezTo>
                      <a:pt x="0" y="598"/>
                      <a:pt x="0" y="777"/>
                      <a:pt x="107" y="884"/>
                    </a:cubicBezTo>
                    <a:cubicBezTo>
                      <a:pt x="161" y="946"/>
                      <a:pt x="232" y="973"/>
                      <a:pt x="304" y="973"/>
                    </a:cubicBezTo>
                    <a:cubicBezTo>
                      <a:pt x="375" y="973"/>
                      <a:pt x="446" y="946"/>
                      <a:pt x="509" y="884"/>
                    </a:cubicBezTo>
                    <a:lnTo>
                      <a:pt x="919" y="473"/>
                    </a:lnTo>
                    <a:cubicBezTo>
                      <a:pt x="1026" y="366"/>
                      <a:pt x="1026" y="188"/>
                      <a:pt x="919" y="81"/>
                    </a:cubicBezTo>
                    <a:cubicBezTo>
                      <a:pt x="866" y="27"/>
                      <a:pt x="794" y="0"/>
                      <a:pt x="72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55"/>
              <p:cNvSpPr/>
              <p:nvPr/>
            </p:nvSpPr>
            <p:spPr>
              <a:xfrm>
                <a:off x="1215850" y="2480225"/>
                <a:ext cx="25675" cy="24350"/>
              </a:xfrm>
              <a:custGeom>
                <a:rect b="b" l="l" r="r" t="t"/>
                <a:pathLst>
                  <a:path extrusionOk="0" h="974" w="1027">
                    <a:moveTo>
                      <a:pt x="723" y="1"/>
                    </a:moveTo>
                    <a:cubicBezTo>
                      <a:pt x="652" y="1"/>
                      <a:pt x="581" y="27"/>
                      <a:pt x="527" y="81"/>
                    </a:cubicBezTo>
                    <a:lnTo>
                      <a:pt x="108" y="491"/>
                    </a:lnTo>
                    <a:cubicBezTo>
                      <a:pt x="1" y="598"/>
                      <a:pt x="1" y="777"/>
                      <a:pt x="108" y="884"/>
                    </a:cubicBezTo>
                    <a:cubicBezTo>
                      <a:pt x="161" y="937"/>
                      <a:pt x="233" y="973"/>
                      <a:pt x="304" y="973"/>
                    </a:cubicBezTo>
                    <a:cubicBezTo>
                      <a:pt x="376" y="973"/>
                      <a:pt x="447" y="937"/>
                      <a:pt x="500" y="884"/>
                    </a:cubicBezTo>
                    <a:lnTo>
                      <a:pt x="920" y="473"/>
                    </a:lnTo>
                    <a:cubicBezTo>
                      <a:pt x="1027" y="366"/>
                      <a:pt x="1027" y="188"/>
                      <a:pt x="920" y="81"/>
                    </a:cubicBezTo>
                    <a:cubicBezTo>
                      <a:pt x="866" y="27"/>
                      <a:pt x="795" y="1"/>
                      <a:pt x="72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55"/>
              <p:cNvSpPr/>
              <p:nvPr/>
            </p:nvSpPr>
            <p:spPr>
              <a:xfrm>
                <a:off x="1242175" y="2480225"/>
                <a:ext cx="25675" cy="24350"/>
              </a:xfrm>
              <a:custGeom>
                <a:rect b="b" l="l" r="r" t="t"/>
                <a:pathLst>
                  <a:path extrusionOk="0" h="974" w="1027">
                    <a:moveTo>
                      <a:pt x="723" y="1"/>
                    </a:moveTo>
                    <a:cubicBezTo>
                      <a:pt x="652" y="1"/>
                      <a:pt x="580" y="27"/>
                      <a:pt x="527" y="81"/>
                    </a:cubicBezTo>
                    <a:lnTo>
                      <a:pt x="108" y="491"/>
                    </a:lnTo>
                    <a:cubicBezTo>
                      <a:pt x="1" y="598"/>
                      <a:pt x="1" y="777"/>
                      <a:pt x="108" y="884"/>
                    </a:cubicBezTo>
                    <a:cubicBezTo>
                      <a:pt x="161" y="937"/>
                      <a:pt x="232" y="973"/>
                      <a:pt x="304" y="973"/>
                    </a:cubicBezTo>
                    <a:cubicBezTo>
                      <a:pt x="375" y="973"/>
                      <a:pt x="447" y="937"/>
                      <a:pt x="500" y="884"/>
                    </a:cubicBezTo>
                    <a:lnTo>
                      <a:pt x="919" y="473"/>
                    </a:lnTo>
                    <a:cubicBezTo>
                      <a:pt x="1026" y="366"/>
                      <a:pt x="1026" y="188"/>
                      <a:pt x="919" y="81"/>
                    </a:cubicBezTo>
                    <a:cubicBezTo>
                      <a:pt x="866" y="27"/>
                      <a:pt x="795" y="1"/>
                      <a:pt x="72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55"/>
              <p:cNvSpPr/>
              <p:nvPr/>
            </p:nvSpPr>
            <p:spPr>
              <a:xfrm>
                <a:off x="1184400" y="2434950"/>
                <a:ext cx="44875" cy="44625"/>
              </a:xfrm>
              <a:custGeom>
                <a:rect b="b" l="l" r="r" t="t"/>
                <a:pathLst>
                  <a:path extrusionOk="0" h="1785" w="1795">
                    <a:moveTo>
                      <a:pt x="902" y="554"/>
                    </a:moveTo>
                    <a:cubicBezTo>
                      <a:pt x="1080" y="554"/>
                      <a:pt x="1232" y="705"/>
                      <a:pt x="1232" y="893"/>
                    </a:cubicBezTo>
                    <a:cubicBezTo>
                      <a:pt x="1232" y="1080"/>
                      <a:pt x="1080" y="1232"/>
                      <a:pt x="902" y="1232"/>
                    </a:cubicBezTo>
                    <a:cubicBezTo>
                      <a:pt x="715" y="1232"/>
                      <a:pt x="563" y="1080"/>
                      <a:pt x="563" y="893"/>
                    </a:cubicBezTo>
                    <a:cubicBezTo>
                      <a:pt x="563" y="705"/>
                      <a:pt x="715" y="554"/>
                      <a:pt x="902" y="554"/>
                    </a:cubicBezTo>
                    <a:close/>
                    <a:moveTo>
                      <a:pt x="902" y="1"/>
                    </a:moveTo>
                    <a:cubicBezTo>
                      <a:pt x="402" y="1"/>
                      <a:pt x="1" y="402"/>
                      <a:pt x="1" y="893"/>
                    </a:cubicBezTo>
                    <a:cubicBezTo>
                      <a:pt x="1" y="1383"/>
                      <a:pt x="402" y="1785"/>
                      <a:pt x="902" y="1785"/>
                    </a:cubicBezTo>
                    <a:cubicBezTo>
                      <a:pt x="1393" y="1785"/>
                      <a:pt x="1794" y="1383"/>
                      <a:pt x="1794" y="893"/>
                    </a:cubicBezTo>
                    <a:cubicBezTo>
                      <a:pt x="1794" y="402"/>
                      <a:pt x="1393" y="1"/>
                      <a:pt x="90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9" name="Google Shape;479;p55"/>
          <p:cNvSpPr/>
          <p:nvPr/>
        </p:nvSpPr>
        <p:spPr>
          <a:xfrm>
            <a:off x="807738" y="1938825"/>
            <a:ext cx="1004420" cy="130230"/>
          </a:xfrm>
          <a:custGeom>
            <a:rect b="b" l="l" r="r" t="t"/>
            <a:pathLst>
              <a:path extrusionOk="0" h="8509" w="139794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80" name="Google Shape;480;p55"/>
          <p:cNvSpPr/>
          <p:nvPr/>
        </p:nvSpPr>
        <p:spPr>
          <a:xfrm>
            <a:off x="5066263" y="1938825"/>
            <a:ext cx="572107" cy="130230"/>
          </a:xfrm>
          <a:custGeom>
            <a:rect b="b" l="l" r="r" t="t"/>
            <a:pathLst>
              <a:path extrusionOk="0" h="8509" w="139794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81" name="Google Shape;481;p55"/>
          <p:cNvSpPr txBox="1"/>
          <p:nvPr>
            <p:ph idx="1" type="subTitle"/>
          </p:nvPr>
        </p:nvSpPr>
        <p:spPr>
          <a:xfrm>
            <a:off x="1028700" y="2191300"/>
            <a:ext cx="31182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Functional prototype at the end of every sprint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Should have defined clearer and more specific AC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Needed more time for planning and clearly defining the product</a:t>
            </a:r>
            <a:endParaRPr/>
          </a:p>
        </p:txBody>
      </p:sp>
      <p:sp>
        <p:nvSpPr>
          <p:cNvPr id="482" name="Google Shape;482;p55"/>
          <p:cNvSpPr txBox="1"/>
          <p:nvPr>
            <p:ph idx="2" type="subTitle"/>
          </p:nvPr>
        </p:nvSpPr>
        <p:spPr>
          <a:xfrm>
            <a:off x="5638288" y="2191305"/>
            <a:ext cx="27768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v"/>
              <a:t>Time consuming to define the product and break it down into stories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v"/>
              <a:t>Communication is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v"/>
              <a:t>Planning is vital</a:t>
            </a:r>
            <a:endParaRPr/>
          </a:p>
        </p:txBody>
      </p:sp>
      <p:sp>
        <p:nvSpPr>
          <p:cNvPr id="483" name="Google Shape;483;p55"/>
          <p:cNvSpPr txBox="1"/>
          <p:nvPr>
            <p:ph type="title"/>
          </p:nvPr>
        </p:nvSpPr>
        <p:spPr>
          <a:xfrm>
            <a:off x="728913" y="1540466"/>
            <a:ext cx="27768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Retrospective</a:t>
            </a:r>
            <a:endParaRPr/>
          </a:p>
        </p:txBody>
      </p:sp>
      <p:sp>
        <p:nvSpPr>
          <p:cNvPr id="484" name="Google Shape;484;p55"/>
          <p:cNvSpPr txBox="1"/>
          <p:nvPr>
            <p:ph idx="3" type="title"/>
          </p:nvPr>
        </p:nvSpPr>
        <p:spPr>
          <a:xfrm>
            <a:off x="4997177" y="1540475"/>
            <a:ext cx="32226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Lessons learnt</a:t>
            </a:r>
            <a:endParaRPr/>
          </a:p>
        </p:txBody>
      </p:sp>
      <p:cxnSp>
        <p:nvCxnSpPr>
          <p:cNvPr id="485" name="Google Shape;485;p55"/>
          <p:cNvCxnSpPr/>
          <p:nvPr/>
        </p:nvCxnSpPr>
        <p:spPr>
          <a:xfrm>
            <a:off x="728913" y="1371500"/>
            <a:ext cx="852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55"/>
          <p:cNvCxnSpPr/>
          <p:nvPr/>
        </p:nvCxnSpPr>
        <p:spPr>
          <a:xfrm>
            <a:off x="4997163" y="1371500"/>
            <a:ext cx="852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7" name="Google Shape;487;p55"/>
          <p:cNvSpPr/>
          <p:nvPr/>
        </p:nvSpPr>
        <p:spPr>
          <a:xfrm>
            <a:off x="2798863" y="558274"/>
            <a:ext cx="1041300" cy="1041000"/>
          </a:xfrm>
          <a:prstGeom prst="decagon">
            <a:avLst>
              <a:gd fmla="val 105146" name="vf"/>
            </a:avLst>
          </a:prstGeom>
          <a:solidFill>
            <a:srgbClr val="95FF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8" name="Google Shape;488;p55"/>
          <p:cNvGrpSpPr/>
          <p:nvPr/>
        </p:nvGrpSpPr>
        <p:grpSpPr>
          <a:xfrm rot="563015">
            <a:off x="3039011" y="825780"/>
            <a:ext cx="561344" cy="505884"/>
            <a:chOff x="-747600" y="1583125"/>
            <a:chExt cx="515625" cy="464675"/>
          </a:xfrm>
        </p:grpSpPr>
        <p:sp>
          <p:nvSpPr>
            <p:cNvPr id="489" name="Google Shape;489;p55"/>
            <p:cNvSpPr/>
            <p:nvPr/>
          </p:nvSpPr>
          <p:spPr>
            <a:xfrm>
              <a:off x="-719325" y="1604850"/>
              <a:ext cx="487350" cy="442950"/>
            </a:xfrm>
            <a:custGeom>
              <a:rect b="b" l="l" r="r" t="t"/>
              <a:pathLst>
                <a:path extrusionOk="0" h="17718" w="19494">
                  <a:moveTo>
                    <a:pt x="7084" y="0"/>
                  </a:moveTo>
                  <a:cubicBezTo>
                    <a:pt x="6959" y="0"/>
                    <a:pt x="6826" y="45"/>
                    <a:pt x="6727" y="125"/>
                  </a:cubicBezTo>
                  <a:lnTo>
                    <a:pt x="385" y="4827"/>
                  </a:lnTo>
                  <a:cubicBezTo>
                    <a:pt x="242" y="4934"/>
                    <a:pt x="135" y="5076"/>
                    <a:pt x="72" y="5228"/>
                  </a:cubicBezTo>
                  <a:cubicBezTo>
                    <a:pt x="28" y="5282"/>
                    <a:pt x="1" y="5353"/>
                    <a:pt x="1" y="5433"/>
                  </a:cubicBezTo>
                  <a:lnTo>
                    <a:pt x="1" y="5594"/>
                  </a:lnTo>
                  <a:lnTo>
                    <a:pt x="1" y="6138"/>
                  </a:lnTo>
                  <a:lnTo>
                    <a:pt x="1" y="7637"/>
                  </a:lnTo>
                  <a:lnTo>
                    <a:pt x="1" y="17405"/>
                  </a:lnTo>
                  <a:cubicBezTo>
                    <a:pt x="1" y="17584"/>
                    <a:pt x="135" y="17717"/>
                    <a:pt x="313" y="17717"/>
                  </a:cubicBezTo>
                  <a:lnTo>
                    <a:pt x="12285" y="17717"/>
                  </a:lnTo>
                  <a:cubicBezTo>
                    <a:pt x="12374" y="17717"/>
                    <a:pt x="12455" y="17682"/>
                    <a:pt x="12517" y="17628"/>
                  </a:cubicBezTo>
                  <a:lnTo>
                    <a:pt x="19431" y="12293"/>
                  </a:lnTo>
                  <a:cubicBezTo>
                    <a:pt x="19467" y="12267"/>
                    <a:pt x="19493" y="12222"/>
                    <a:pt x="19493" y="12177"/>
                  </a:cubicBezTo>
                  <a:lnTo>
                    <a:pt x="19493" y="883"/>
                  </a:lnTo>
                  <a:lnTo>
                    <a:pt x="19493" y="152"/>
                  </a:lnTo>
                  <a:cubicBezTo>
                    <a:pt x="19493" y="63"/>
                    <a:pt x="19413" y="0"/>
                    <a:pt x="19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0" name="Google Shape;490;p55"/>
            <p:cNvGrpSpPr/>
            <p:nvPr/>
          </p:nvGrpSpPr>
          <p:grpSpPr>
            <a:xfrm>
              <a:off x="-747600" y="1583125"/>
              <a:ext cx="476200" cy="438025"/>
              <a:chOff x="1078250" y="1022325"/>
              <a:chExt cx="476200" cy="438025"/>
            </a:xfrm>
          </p:grpSpPr>
          <p:sp>
            <p:nvSpPr>
              <p:cNvPr id="491" name="Google Shape;491;p55"/>
              <p:cNvSpPr/>
              <p:nvPr/>
            </p:nvSpPr>
            <p:spPr>
              <a:xfrm>
                <a:off x="1078250" y="1022325"/>
                <a:ext cx="476200" cy="438025"/>
              </a:xfrm>
              <a:custGeom>
                <a:rect b="b" l="l" r="r" t="t"/>
                <a:pathLst>
                  <a:path extrusionOk="0" h="17521" w="19048">
                    <a:moveTo>
                      <a:pt x="17941" y="553"/>
                    </a:moveTo>
                    <a:lnTo>
                      <a:pt x="12142" y="5005"/>
                    </a:lnTo>
                    <a:lnTo>
                      <a:pt x="1098" y="5005"/>
                    </a:lnTo>
                    <a:lnTo>
                      <a:pt x="6905" y="553"/>
                    </a:lnTo>
                    <a:close/>
                    <a:moveTo>
                      <a:pt x="11955" y="5567"/>
                    </a:moveTo>
                    <a:lnTo>
                      <a:pt x="11955" y="7396"/>
                    </a:lnTo>
                    <a:lnTo>
                      <a:pt x="554" y="7396"/>
                    </a:lnTo>
                    <a:lnTo>
                      <a:pt x="554" y="5567"/>
                    </a:lnTo>
                    <a:close/>
                    <a:moveTo>
                      <a:pt x="6807" y="0"/>
                    </a:moveTo>
                    <a:cubicBezTo>
                      <a:pt x="6745" y="0"/>
                      <a:pt x="6691" y="18"/>
                      <a:pt x="6638" y="54"/>
                    </a:cubicBezTo>
                    <a:lnTo>
                      <a:pt x="108" y="5067"/>
                    </a:lnTo>
                    <a:cubicBezTo>
                      <a:pt x="36" y="5121"/>
                      <a:pt x="1" y="5201"/>
                      <a:pt x="1" y="5290"/>
                    </a:cubicBezTo>
                    <a:lnTo>
                      <a:pt x="1" y="17244"/>
                    </a:lnTo>
                    <a:cubicBezTo>
                      <a:pt x="1" y="17396"/>
                      <a:pt x="125" y="17521"/>
                      <a:pt x="277" y="17521"/>
                    </a:cubicBezTo>
                    <a:lnTo>
                      <a:pt x="1205" y="17521"/>
                    </a:lnTo>
                    <a:cubicBezTo>
                      <a:pt x="1357" y="17521"/>
                      <a:pt x="1481" y="17396"/>
                      <a:pt x="1481" y="17244"/>
                    </a:cubicBezTo>
                    <a:cubicBezTo>
                      <a:pt x="1481" y="17093"/>
                      <a:pt x="1357" y="16968"/>
                      <a:pt x="1205" y="16968"/>
                    </a:cubicBezTo>
                    <a:lnTo>
                      <a:pt x="554" y="16968"/>
                    </a:lnTo>
                    <a:lnTo>
                      <a:pt x="554" y="7958"/>
                    </a:lnTo>
                    <a:lnTo>
                      <a:pt x="11955" y="7958"/>
                    </a:lnTo>
                    <a:lnTo>
                      <a:pt x="11955" y="10036"/>
                    </a:lnTo>
                    <a:cubicBezTo>
                      <a:pt x="11955" y="10188"/>
                      <a:pt x="12080" y="10313"/>
                      <a:pt x="12231" y="10313"/>
                    </a:cubicBezTo>
                    <a:cubicBezTo>
                      <a:pt x="12383" y="10313"/>
                      <a:pt x="12517" y="10188"/>
                      <a:pt x="12517" y="10036"/>
                    </a:cubicBezTo>
                    <a:lnTo>
                      <a:pt x="12517" y="5424"/>
                    </a:lnTo>
                    <a:lnTo>
                      <a:pt x="18485" y="839"/>
                    </a:lnTo>
                    <a:lnTo>
                      <a:pt x="18485" y="7975"/>
                    </a:lnTo>
                    <a:cubicBezTo>
                      <a:pt x="18485" y="8136"/>
                      <a:pt x="18610" y="8261"/>
                      <a:pt x="18770" y="8261"/>
                    </a:cubicBezTo>
                    <a:cubicBezTo>
                      <a:pt x="18922" y="8261"/>
                      <a:pt x="19047" y="8136"/>
                      <a:pt x="19047" y="7975"/>
                    </a:cubicBezTo>
                    <a:lnTo>
                      <a:pt x="19047" y="277"/>
                    </a:lnTo>
                    <a:cubicBezTo>
                      <a:pt x="19047" y="125"/>
                      <a:pt x="18922" y="0"/>
                      <a:pt x="187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55"/>
              <p:cNvSpPr/>
              <p:nvPr/>
            </p:nvSpPr>
            <p:spPr>
              <a:xfrm>
                <a:off x="1129775" y="1243325"/>
                <a:ext cx="424675" cy="217025"/>
              </a:xfrm>
              <a:custGeom>
                <a:rect b="b" l="l" r="r" t="t"/>
                <a:pathLst>
                  <a:path extrusionOk="0" h="8681" w="16987">
                    <a:moveTo>
                      <a:pt x="16709" y="1"/>
                    </a:moveTo>
                    <a:cubicBezTo>
                      <a:pt x="16549" y="1"/>
                      <a:pt x="16424" y="126"/>
                      <a:pt x="16424" y="277"/>
                    </a:cubicBezTo>
                    <a:lnTo>
                      <a:pt x="16424" y="3257"/>
                    </a:lnTo>
                    <a:lnTo>
                      <a:pt x="10447" y="7833"/>
                    </a:lnTo>
                    <a:lnTo>
                      <a:pt x="10447" y="2338"/>
                    </a:lnTo>
                    <a:cubicBezTo>
                      <a:pt x="10447" y="2186"/>
                      <a:pt x="10322" y="2062"/>
                      <a:pt x="10170" y="2062"/>
                    </a:cubicBezTo>
                    <a:cubicBezTo>
                      <a:pt x="10019" y="2062"/>
                      <a:pt x="9894" y="2186"/>
                      <a:pt x="9894" y="2338"/>
                    </a:cubicBezTo>
                    <a:lnTo>
                      <a:pt x="9894" y="8128"/>
                    </a:lnTo>
                    <a:lnTo>
                      <a:pt x="277" y="8128"/>
                    </a:lnTo>
                    <a:cubicBezTo>
                      <a:pt x="125" y="8128"/>
                      <a:pt x="0" y="8253"/>
                      <a:pt x="0" y="8404"/>
                    </a:cubicBezTo>
                    <a:cubicBezTo>
                      <a:pt x="0" y="8556"/>
                      <a:pt x="125" y="8681"/>
                      <a:pt x="277" y="8681"/>
                    </a:cubicBezTo>
                    <a:lnTo>
                      <a:pt x="10170" y="8681"/>
                    </a:lnTo>
                    <a:cubicBezTo>
                      <a:pt x="10233" y="8681"/>
                      <a:pt x="10295" y="8663"/>
                      <a:pt x="10340" y="8627"/>
                    </a:cubicBezTo>
                    <a:lnTo>
                      <a:pt x="16879" y="3614"/>
                    </a:lnTo>
                    <a:cubicBezTo>
                      <a:pt x="16941" y="3560"/>
                      <a:pt x="16986" y="3480"/>
                      <a:pt x="16986" y="3391"/>
                    </a:cubicBezTo>
                    <a:lnTo>
                      <a:pt x="16986" y="277"/>
                    </a:lnTo>
                    <a:cubicBezTo>
                      <a:pt x="16986" y="126"/>
                      <a:pt x="16861" y="1"/>
                      <a:pt x="167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55"/>
              <p:cNvSpPr/>
              <p:nvPr/>
            </p:nvSpPr>
            <p:spPr>
              <a:xfrm>
                <a:off x="1270725" y="1176650"/>
                <a:ext cx="14075" cy="15400"/>
              </a:xfrm>
              <a:custGeom>
                <a:rect b="b" l="l" r="r" t="t"/>
                <a:pathLst>
                  <a:path extrusionOk="0" h="616" w="563">
                    <a:moveTo>
                      <a:pt x="277" y="0"/>
                    </a:moveTo>
                    <a:cubicBezTo>
                      <a:pt x="125" y="0"/>
                      <a:pt x="0" y="125"/>
                      <a:pt x="0" y="277"/>
                    </a:cubicBezTo>
                    <a:lnTo>
                      <a:pt x="0" y="339"/>
                    </a:lnTo>
                    <a:cubicBezTo>
                      <a:pt x="0" y="491"/>
                      <a:pt x="125" y="616"/>
                      <a:pt x="277" y="616"/>
                    </a:cubicBezTo>
                    <a:cubicBezTo>
                      <a:pt x="438" y="616"/>
                      <a:pt x="562" y="491"/>
                      <a:pt x="562" y="339"/>
                    </a:cubicBezTo>
                    <a:lnTo>
                      <a:pt x="562" y="277"/>
                    </a:lnTo>
                    <a:cubicBezTo>
                      <a:pt x="562" y="125"/>
                      <a:pt x="438" y="0"/>
                      <a:pt x="2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55"/>
              <p:cNvSpPr/>
              <p:nvPr/>
            </p:nvSpPr>
            <p:spPr>
              <a:xfrm>
                <a:off x="1304400" y="1176650"/>
                <a:ext cx="13850" cy="15400"/>
              </a:xfrm>
              <a:custGeom>
                <a:rect b="b" l="l" r="r" t="t"/>
                <a:pathLst>
                  <a:path extrusionOk="0" h="616" w="554">
                    <a:moveTo>
                      <a:pt x="277" y="0"/>
                    </a:moveTo>
                    <a:cubicBezTo>
                      <a:pt x="125" y="0"/>
                      <a:pt x="1" y="125"/>
                      <a:pt x="1" y="277"/>
                    </a:cubicBezTo>
                    <a:lnTo>
                      <a:pt x="1" y="339"/>
                    </a:lnTo>
                    <a:cubicBezTo>
                      <a:pt x="1" y="491"/>
                      <a:pt x="125" y="616"/>
                      <a:pt x="277" y="616"/>
                    </a:cubicBezTo>
                    <a:cubicBezTo>
                      <a:pt x="429" y="616"/>
                      <a:pt x="554" y="491"/>
                      <a:pt x="554" y="339"/>
                    </a:cubicBezTo>
                    <a:lnTo>
                      <a:pt x="554" y="277"/>
                    </a:lnTo>
                    <a:cubicBezTo>
                      <a:pt x="554" y="125"/>
                      <a:pt x="429" y="0"/>
                      <a:pt x="2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55"/>
              <p:cNvSpPr/>
              <p:nvPr/>
            </p:nvSpPr>
            <p:spPr>
              <a:xfrm>
                <a:off x="1337850" y="1176650"/>
                <a:ext cx="14075" cy="15400"/>
              </a:xfrm>
              <a:custGeom>
                <a:rect b="b" l="l" r="r" t="t"/>
                <a:pathLst>
                  <a:path extrusionOk="0" h="616" w="563">
                    <a:moveTo>
                      <a:pt x="277" y="0"/>
                    </a:moveTo>
                    <a:cubicBezTo>
                      <a:pt x="126" y="0"/>
                      <a:pt x="1" y="125"/>
                      <a:pt x="1" y="277"/>
                    </a:cubicBezTo>
                    <a:lnTo>
                      <a:pt x="1" y="339"/>
                    </a:lnTo>
                    <a:cubicBezTo>
                      <a:pt x="1" y="491"/>
                      <a:pt x="126" y="616"/>
                      <a:pt x="277" y="616"/>
                    </a:cubicBezTo>
                    <a:cubicBezTo>
                      <a:pt x="438" y="616"/>
                      <a:pt x="563" y="491"/>
                      <a:pt x="563" y="339"/>
                    </a:cubicBezTo>
                    <a:lnTo>
                      <a:pt x="563" y="277"/>
                    </a:lnTo>
                    <a:cubicBezTo>
                      <a:pt x="563" y="125"/>
                      <a:pt x="438" y="0"/>
                      <a:pt x="2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55"/>
              <p:cNvSpPr/>
              <p:nvPr/>
            </p:nvSpPr>
            <p:spPr>
              <a:xfrm>
                <a:off x="1126875" y="1330975"/>
                <a:ext cx="217925" cy="61150"/>
              </a:xfrm>
              <a:custGeom>
                <a:rect b="b" l="l" r="r" t="t"/>
                <a:pathLst>
                  <a:path extrusionOk="0" h="2446" w="8717">
                    <a:moveTo>
                      <a:pt x="7494" y="554"/>
                    </a:moveTo>
                    <a:cubicBezTo>
                      <a:pt x="7860" y="554"/>
                      <a:pt x="8163" y="857"/>
                      <a:pt x="8163" y="1223"/>
                    </a:cubicBezTo>
                    <a:cubicBezTo>
                      <a:pt x="8163" y="1589"/>
                      <a:pt x="7860" y="1883"/>
                      <a:pt x="7494" y="1883"/>
                    </a:cubicBezTo>
                    <a:lnTo>
                      <a:pt x="1223" y="1883"/>
                    </a:lnTo>
                    <a:cubicBezTo>
                      <a:pt x="857" y="1883"/>
                      <a:pt x="562" y="1589"/>
                      <a:pt x="562" y="1223"/>
                    </a:cubicBezTo>
                    <a:cubicBezTo>
                      <a:pt x="562" y="857"/>
                      <a:pt x="857" y="554"/>
                      <a:pt x="1223" y="554"/>
                    </a:cubicBezTo>
                    <a:close/>
                    <a:moveTo>
                      <a:pt x="1223" y="1"/>
                    </a:moveTo>
                    <a:cubicBezTo>
                      <a:pt x="553" y="1"/>
                      <a:pt x="0" y="545"/>
                      <a:pt x="0" y="1223"/>
                    </a:cubicBezTo>
                    <a:cubicBezTo>
                      <a:pt x="0" y="1892"/>
                      <a:pt x="553" y="2445"/>
                      <a:pt x="1223" y="2445"/>
                    </a:cubicBezTo>
                    <a:lnTo>
                      <a:pt x="7494" y="2445"/>
                    </a:lnTo>
                    <a:cubicBezTo>
                      <a:pt x="8172" y="2445"/>
                      <a:pt x="8716" y="1892"/>
                      <a:pt x="8716" y="1223"/>
                    </a:cubicBezTo>
                    <a:cubicBezTo>
                      <a:pt x="8716" y="545"/>
                      <a:pt x="8172" y="1"/>
                      <a:pt x="74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55"/>
              <p:cNvSpPr/>
              <p:nvPr/>
            </p:nvSpPr>
            <p:spPr>
              <a:xfrm>
                <a:off x="1201800" y="1298650"/>
                <a:ext cx="64925" cy="13850"/>
              </a:xfrm>
              <a:custGeom>
                <a:rect b="b" l="l" r="r" t="t"/>
                <a:pathLst>
                  <a:path extrusionOk="0" h="554" w="2597">
                    <a:moveTo>
                      <a:pt x="286" y="0"/>
                    </a:moveTo>
                    <a:cubicBezTo>
                      <a:pt x="126" y="0"/>
                      <a:pt x="1" y="125"/>
                      <a:pt x="1" y="277"/>
                    </a:cubicBezTo>
                    <a:cubicBezTo>
                      <a:pt x="1" y="428"/>
                      <a:pt x="126" y="553"/>
                      <a:pt x="286" y="553"/>
                    </a:cubicBezTo>
                    <a:lnTo>
                      <a:pt x="2320" y="553"/>
                    </a:lnTo>
                    <a:cubicBezTo>
                      <a:pt x="2472" y="553"/>
                      <a:pt x="2597" y="428"/>
                      <a:pt x="2597" y="277"/>
                    </a:cubicBezTo>
                    <a:cubicBezTo>
                      <a:pt x="2597" y="125"/>
                      <a:pt x="2472" y="0"/>
                      <a:pt x="2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55"/>
              <p:cNvSpPr/>
              <p:nvPr/>
            </p:nvSpPr>
            <p:spPr>
              <a:xfrm>
                <a:off x="1218750" y="1275000"/>
                <a:ext cx="31025" cy="14075"/>
              </a:xfrm>
              <a:custGeom>
                <a:rect b="b" l="l" r="r" t="t"/>
                <a:pathLst>
                  <a:path extrusionOk="0" h="563" w="1241">
                    <a:moveTo>
                      <a:pt x="286" y="1"/>
                    </a:moveTo>
                    <a:cubicBezTo>
                      <a:pt x="126" y="1"/>
                      <a:pt x="1" y="125"/>
                      <a:pt x="1" y="286"/>
                    </a:cubicBezTo>
                    <a:cubicBezTo>
                      <a:pt x="1" y="438"/>
                      <a:pt x="126" y="563"/>
                      <a:pt x="286" y="563"/>
                    </a:cubicBezTo>
                    <a:lnTo>
                      <a:pt x="964" y="563"/>
                    </a:lnTo>
                    <a:cubicBezTo>
                      <a:pt x="1116" y="563"/>
                      <a:pt x="1241" y="438"/>
                      <a:pt x="1241" y="286"/>
                    </a:cubicBezTo>
                    <a:cubicBezTo>
                      <a:pt x="1241" y="125"/>
                      <a:pt x="1116" y="1"/>
                      <a:pt x="96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99" name="Google Shape;499;p55"/>
          <p:cNvGrpSpPr/>
          <p:nvPr/>
        </p:nvGrpSpPr>
        <p:grpSpPr>
          <a:xfrm>
            <a:off x="670977" y="2301639"/>
            <a:ext cx="357720" cy="355148"/>
            <a:chOff x="2496894" y="3680964"/>
            <a:chExt cx="357720" cy="355148"/>
          </a:xfrm>
        </p:grpSpPr>
        <p:sp>
          <p:nvSpPr>
            <p:cNvPr id="500" name="Google Shape;500;p55"/>
            <p:cNvSpPr/>
            <p:nvPr/>
          </p:nvSpPr>
          <p:spPr>
            <a:xfrm>
              <a:off x="2598224" y="3786549"/>
              <a:ext cx="37852" cy="59763"/>
            </a:xfrm>
            <a:custGeom>
              <a:rect b="b" l="l" r="r" t="t"/>
              <a:pathLst>
                <a:path extrusionOk="0" h="1882" w="1192">
                  <a:moveTo>
                    <a:pt x="596" y="0"/>
                  </a:moveTo>
                  <a:cubicBezTo>
                    <a:pt x="275" y="0"/>
                    <a:pt x="1" y="262"/>
                    <a:pt x="1" y="595"/>
                  </a:cubicBezTo>
                  <a:lnTo>
                    <a:pt x="1" y="1286"/>
                  </a:lnTo>
                  <a:cubicBezTo>
                    <a:pt x="1" y="1619"/>
                    <a:pt x="275" y="1881"/>
                    <a:pt x="596" y="1881"/>
                  </a:cubicBezTo>
                  <a:cubicBezTo>
                    <a:pt x="929" y="1881"/>
                    <a:pt x="1191" y="1619"/>
                    <a:pt x="1191" y="1286"/>
                  </a:cubicBezTo>
                  <a:lnTo>
                    <a:pt x="1191" y="679"/>
                  </a:lnTo>
                  <a:cubicBezTo>
                    <a:pt x="1191" y="595"/>
                    <a:pt x="1120" y="512"/>
                    <a:pt x="1037" y="512"/>
                  </a:cubicBezTo>
                  <a:cubicBezTo>
                    <a:pt x="941" y="512"/>
                    <a:pt x="870" y="595"/>
                    <a:pt x="870" y="679"/>
                  </a:cubicBezTo>
                  <a:lnTo>
                    <a:pt x="870" y="1286"/>
                  </a:lnTo>
                  <a:cubicBezTo>
                    <a:pt x="870" y="1441"/>
                    <a:pt x="751" y="1560"/>
                    <a:pt x="596" y="1560"/>
                  </a:cubicBezTo>
                  <a:cubicBezTo>
                    <a:pt x="453" y="1560"/>
                    <a:pt x="334" y="1441"/>
                    <a:pt x="334" y="1286"/>
                  </a:cubicBezTo>
                  <a:lnTo>
                    <a:pt x="334" y="595"/>
                  </a:lnTo>
                  <a:cubicBezTo>
                    <a:pt x="334" y="441"/>
                    <a:pt x="453" y="322"/>
                    <a:pt x="596" y="322"/>
                  </a:cubicBezTo>
                  <a:cubicBezTo>
                    <a:pt x="691" y="322"/>
                    <a:pt x="763" y="250"/>
                    <a:pt x="763" y="155"/>
                  </a:cubicBezTo>
                  <a:cubicBezTo>
                    <a:pt x="763" y="72"/>
                    <a:pt x="691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55"/>
            <p:cNvSpPr/>
            <p:nvPr/>
          </p:nvSpPr>
          <p:spPr>
            <a:xfrm>
              <a:off x="2715051" y="3786549"/>
              <a:ext cx="37852" cy="59763"/>
            </a:xfrm>
            <a:custGeom>
              <a:rect b="b" l="l" r="r" t="t"/>
              <a:pathLst>
                <a:path extrusionOk="0" h="1882" w="1192">
                  <a:moveTo>
                    <a:pt x="596" y="0"/>
                  </a:moveTo>
                  <a:cubicBezTo>
                    <a:pt x="275" y="0"/>
                    <a:pt x="1" y="262"/>
                    <a:pt x="1" y="595"/>
                  </a:cubicBezTo>
                  <a:lnTo>
                    <a:pt x="1" y="1286"/>
                  </a:lnTo>
                  <a:cubicBezTo>
                    <a:pt x="1" y="1619"/>
                    <a:pt x="275" y="1881"/>
                    <a:pt x="596" y="1881"/>
                  </a:cubicBezTo>
                  <a:cubicBezTo>
                    <a:pt x="930" y="1881"/>
                    <a:pt x="1191" y="1619"/>
                    <a:pt x="1191" y="1286"/>
                  </a:cubicBezTo>
                  <a:lnTo>
                    <a:pt x="1191" y="679"/>
                  </a:lnTo>
                  <a:cubicBezTo>
                    <a:pt x="1191" y="595"/>
                    <a:pt x="1120" y="512"/>
                    <a:pt x="1025" y="512"/>
                  </a:cubicBezTo>
                  <a:cubicBezTo>
                    <a:pt x="941" y="512"/>
                    <a:pt x="870" y="595"/>
                    <a:pt x="870" y="679"/>
                  </a:cubicBezTo>
                  <a:lnTo>
                    <a:pt x="870" y="1286"/>
                  </a:lnTo>
                  <a:cubicBezTo>
                    <a:pt x="870" y="1441"/>
                    <a:pt x="751" y="1560"/>
                    <a:pt x="596" y="1560"/>
                  </a:cubicBezTo>
                  <a:cubicBezTo>
                    <a:pt x="453" y="1560"/>
                    <a:pt x="334" y="1441"/>
                    <a:pt x="334" y="1286"/>
                  </a:cubicBezTo>
                  <a:lnTo>
                    <a:pt x="334" y="595"/>
                  </a:lnTo>
                  <a:cubicBezTo>
                    <a:pt x="334" y="441"/>
                    <a:pt x="453" y="322"/>
                    <a:pt x="596" y="322"/>
                  </a:cubicBezTo>
                  <a:cubicBezTo>
                    <a:pt x="691" y="322"/>
                    <a:pt x="763" y="250"/>
                    <a:pt x="763" y="155"/>
                  </a:cubicBezTo>
                  <a:cubicBezTo>
                    <a:pt x="763" y="72"/>
                    <a:pt x="691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55"/>
            <p:cNvSpPr/>
            <p:nvPr/>
          </p:nvSpPr>
          <p:spPr>
            <a:xfrm>
              <a:off x="2496894" y="3680964"/>
              <a:ext cx="297989" cy="296528"/>
            </a:xfrm>
            <a:custGeom>
              <a:rect b="b" l="l" r="r" t="t"/>
              <a:pathLst>
                <a:path extrusionOk="0" h="9338" w="9384">
                  <a:moveTo>
                    <a:pt x="5643" y="0"/>
                  </a:moveTo>
                  <a:cubicBezTo>
                    <a:pt x="5580" y="0"/>
                    <a:pt x="5517" y="1"/>
                    <a:pt x="5454" y="3"/>
                  </a:cubicBezTo>
                  <a:cubicBezTo>
                    <a:pt x="4025" y="51"/>
                    <a:pt x="2692" y="622"/>
                    <a:pt x="1680" y="1634"/>
                  </a:cubicBezTo>
                  <a:cubicBezTo>
                    <a:pt x="668" y="2646"/>
                    <a:pt x="84" y="3992"/>
                    <a:pt x="37" y="5421"/>
                  </a:cubicBezTo>
                  <a:cubicBezTo>
                    <a:pt x="1" y="6849"/>
                    <a:pt x="489" y="8219"/>
                    <a:pt x="1430" y="9278"/>
                  </a:cubicBezTo>
                  <a:cubicBezTo>
                    <a:pt x="1453" y="9302"/>
                    <a:pt x="1501" y="9338"/>
                    <a:pt x="1549" y="9338"/>
                  </a:cubicBezTo>
                  <a:cubicBezTo>
                    <a:pt x="1584" y="9338"/>
                    <a:pt x="1620" y="9314"/>
                    <a:pt x="1644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394" y="4075"/>
                    <a:pt x="930" y="2813"/>
                    <a:pt x="1882" y="1861"/>
                  </a:cubicBezTo>
                  <a:cubicBezTo>
                    <a:pt x="2835" y="908"/>
                    <a:pt x="4109" y="360"/>
                    <a:pt x="5442" y="325"/>
                  </a:cubicBezTo>
                  <a:cubicBezTo>
                    <a:pt x="5489" y="323"/>
                    <a:pt x="5536" y="323"/>
                    <a:pt x="5583" y="323"/>
                  </a:cubicBezTo>
                  <a:cubicBezTo>
                    <a:pt x="6877" y="323"/>
                    <a:pt x="8108" y="796"/>
                    <a:pt x="9073" y="1634"/>
                  </a:cubicBezTo>
                  <a:cubicBezTo>
                    <a:pt x="9108" y="1663"/>
                    <a:pt x="9150" y="1678"/>
                    <a:pt x="9191" y="1678"/>
                  </a:cubicBezTo>
                  <a:cubicBezTo>
                    <a:pt x="9236" y="1678"/>
                    <a:pt x="9280" y="1660"/>
                    <a:pt x="9312" y="1623"/>
                  </a:cubicBezTo>
                  <a:cubicBezTo>
                    <a:pt x="9383" y="1551"/>
                    <a:pt x="9383" y="1444"/>
                    <a:pt x="9312" y="1384"/>
                  </a:cubicBezTo>
                  <a:cubicBezTo>
                    <a:pt x="8288" y="486"/>
                    <a:pt x="6992" y="0"/>
                    <a:pt x="5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55"/>
            <p:cNvSpPr/>
            <p:nvPr/>
          </p:nvSpPr>
          <p:spPr>
            <a:xfrm>
              <a:off x="2555895" y="3739075"/>
              <a:ext cx="298719" cy="297036"/>
            </a:xfrm>
            <a:custGeom>
              <a:rect b="b" l="l" r="r" t="t"/>
              <a:pathLst>
                <a:path extrusionOk="0" h="9354" w="9407">
                  <a:moveTo>
                    <a:pt x="7840" y="1"/>
                  </a:moveTo>
                  <a:cubicBezTo>
                    <a:pt x="7800" y="1"/>
                    <a:pt x="7760" y="15"/>
                    <a:pt x="7727" y="43"/>
                  </a:cubicBezTo>
                  <a:cubicBezTo>
                    <a:pt x="7644" y="102"/>
                    <a:pt x="7644" y="209"/>
                    <a:pt x="7704" y="281"/>
                  </a:cubicBezTo>
                  <a:cubicBezTo>
                    <a:pt x="8585" y="1281"/>
                    <a:pt x="9061" y="2579"/>
                    <a:pt x="9013" y="3912"/>
                  </a:cubicBezTo>
                  <a:cubicBezTo>
                    <a:pt x="8978" y="5257"/>
                    <a:pt x="8430" y="6520"/>
                    <a:pt x="7489" y="7472"/>
                  </a:cubicBezTo>
                  <a:cubicBezTo>
                    <a:pt x="6537" y="8425"/>
                    <a:pt x="5263" y="8972"/>
                    <a:pt x="3929" y="9008"/>
                  </a:cubicBezTo>
                  <a:cubicBezTo>
                    <a:pt x="3881" y="9009"/>
                    <a:pt x="3833" y="9010"/>
                    <a:pt x="3785" y="9010"/>
                  </a:cubicBezTo>
                  <a:cubicBezTo>
                    <a:pt x="2491" y="9010"/>
                    <a:pt x="1251" y="8548"/>
                    <a:pt x="298" y="7698"/>
                  </a:cubicBezTo>
                  <a:cubicBezTo>
                    <a:pt x="264" y="7670"/>
                    <a:pt x="222" y="7655"/>
                    <a:pt x="180" y="7655"/>
                  </a:cubicBezTo>
                  <a:cubicBezTo>
                    <a:pt x="135" y="7655"/>
                    <a:pt x="91" y="7673"/>
                    <a:pt x="60" y="7710"/>
                  </a:cubicBezTo>
                  <a:cubicBezTo>
                    <a:pt x="0" y="7782"/>
                    <a:pt x="0" y="7889"/>
                    <a:pt x="72" y="7948"/>
                  </a:cubicBezTo>
                  <a:cubicBezTo>
                    <a:pt x="1096" y="8853"/>
                    <a:pt x="2393" y="9353"/>
                    <a:pt x="3763" y="9353"/>
                  </a:cubicBezTo>
                  <a:lnTo>
                    <a:pt x="3929" y="9353"/>
                  </a:lnTo>
                  <a:cubicBezTo>
                    <a:pt x="5358" y="9306"/>
                    <a:pt x="6692" y="8722"/>
                    <a:pt x="7704" y="7710"/>
                  </a:cubicBezTo>
                  <a:cubicBezTo>
                    <a:pt x="8716" y="6698"/>
                    <a:pt x="9299" y="5365"/>
                    <a:pt x="9347" y="3936"/>
                  </a:cubicBezTo>
                  <a:cubicBezTo>
                    <a:pt x="9406" y="2507"/>
                    <a:pt x="8894" y="1126"/>
                    <a:pt x="7966" y="66"/>
                  </a:cubicBezTo>
                  <a:cubicBezTo>
                    <a:pt x="7933" y="21"/>
                    <a:pt x="7887" y="1"/>
                    <a:pt x="7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55"/>
            <p:cNvSpPr/>
            <p:nvPr/>
          </p:nvSpPr>
          <p:spPr>
            <a:xfrm>
              <a:off x="2569867" y="3875336"/>
              <a:ext cx="211393" cy="99139"/>
            </a:xfrm>
            <a:custGeom>
              <a:rect b="b" l="l" r="r" t="t"/>
              <a:pathLst>
                <a:path extrusionOk="0" h="3122" w="6657">
                  <a:moveTo>
                    <a:pt x="5692" y="478"/>
                  </a:moveTo>
                  <a:lnTo>
                    <a:pt x="5692" y="478"/>
                  </a:lnTo>
                  <a:cubicBezTo>
                    <a:pt x="5644" y="562"/>
                    <a:pt x="5597" y="657"/>
                    <a:pt x="5537" y="728"/>
                  </a:cubicBezTo>
                  <a:cubicBezTo>
                    <a:pt x="5466" y="859"/>
                    <a:pt x="5311" y="931"/>
                    <a:pt x="5156" y="966"/>
                  </a:cubicBezTo>
                  <a:cubicBezTo>
                    <a:pt x="4537" y="1038"/>
                    <a:pt x="3918" y="1074"/>
                    <a:pt x="3323" y="1074"/>
                  </a:cubicBezTo>
                  <a:cubicBezTo>
                    <a:pt x="2715" y="1074"/>
                    <a:pt x="2096" y="1038"/>
                    <a:pt x="1489" y="966"/>
                  </a:cubicBezTo>
                  <a:cubicBezTo>
                    <a:pt x="1334" y="955"/>
                    <a:pt x="1191" y="859"/>
                    <a:pt x="1108" y="740"/>
                  </a:cubicBezTo>
                  <a:cubicBezTo>
                    <a:pt x="1049" y="657"/>
                    <a:pt x="1001" y="574"/>
                    <a:pt x="953" y="490"/>
                  </a:cubicBezTo>
                  <a:lnTo>
                    <a:pt x="953" y="490"/>
                  </a:lnTo>
                  <a:cubicBezTo>
                    <a:pt x="1727" y="609"/>
                    <a:pt x="2525" y="681"/>
                    <a:pt x="3323" y="681"/>
                  </a:cubicBezTo>
                  <a:cubicBezTo>
                    <a:pt x="4120" y="681"/>
                    <a:pt x="4918" y="609"/>
                    <a:pt x="5692" y="478"/>
                  </a:cubicBezTo>
                  <a:close/>
                  <a:moveTo>
                    <a:pt x="6347" y="324"/>
                  </a:moveTo>
                  <a:cubicBezTo>
                    <a:pt x="6311" y="335"/>
                    <a:pt x="6311" y="335"/>
                    <a:pt x="6311" y="359"/>
                  </a:cubicBezTo>
                  <a:cubicBezTo>
                    <a:pt x="6121" y="1050"/>
                    <a:pt x="5716" y="1681"/>
                    <a:pt x="5180" y="2121"/>
                  </a:cubicBezTo>
                  <a:cubicBezTo>
                    <a:pt x="4644" y="2574"/>
                    <a:pt x="3989" y="2812"/>
                    <a:pt x="3323" y="2812"/>
                  </a:cubicBezTo>
                  <a:cubicBezTo>
                    <a:pt x="2656" y="2812"/>
                    <a:pt x="2001" y="2574"/>
                    <a:pt x="1465" y="2121"/>
                  </a:cubicBezTo>
                  <a:cubicBezTo>
                    <a:pt x="941" y="1693"/>
                    <a:pt x="537" y="1050"/>
                    <a:pt x="334" y="359"/>
                  </a:cubicBezTo>
                  <a:lnTo>
                    <a:pt x="334" y="335"/>
                  </a:lnTo>
                  <a:cubicBezTo>
                    <a:pt x="406" y="359"/>
                    <a:pt x="477" y="371"/>
                    <a:pt x="572" y="395"/>
                  </a:cubicBezTo>
                  <a:cubicBezTo>
                    <a:pt x="644" y="574"/>
                    <a:pt x="739" y="752"/>
                    <a:pt x="834" y="907"/>
                  </a:cubicBezTo>
                  <a:cubicBezTo>
                    <a:pt x="965" y="1109"/>
                    <a:pt x="1203" y="1264"/>
                    <a:pt x="1465" y="1276"/>
                  </a:cubicBezTo>
                  <a:cubicBezTo>
                    <a:pt x="2084" y="1347"/>
                    <a:pt x="2715" y="1383"/>
                    <a:pt x="3335" y="1383"/>
                  </a:cubicBezTo>
                  <a:cubicBezTo>
                    <a:pt x="3954" y="1383"/>
                    <a:pt x="4585" y="1347"/>
                    <a:pt x="5216" y="1276"/>
                  </a:cubicBezTo>
                  <a:cubicBezTo>
                    <a:pt x="5466" y="1240"/>
                    <a:pt x="5704" y="1109"/>
                    <a:pt x="5835" y="883"/>
                  </a:cubicBezTo>
                  <a:cubicBezTo>
                    <a:pt x="5942" y="728"/>
                    <a:pt x="6037" y="562"/>
                    <a:pt x="6109" y="383"/>
                  </a:cubicBezTo>
                  <a:cubicBezTo>
                    <a:pt x="6180" y="371"/>
                    <a:pt x="6252" y="347"/>
                    <a:pt x="6347" y="324"/>
                  </a:cubicBezTo>
                  <a:close/>
                  <a:moveTo>
                    <a:pt x="334" y="0"/>
                  </a:moveTo>
                  <a:cubicBezTo>
                    <a:pt x="256" y="0"/>
                    <a:pt x="181" y="36"/>
                    <a:pt x="120" y="97"/>
                  </a:cubicBezTo>
                  <a:cubicBezTo>
                    <a:pt x="37" y="193"/>
                    <a:pt x="1" y="324"/>
                    <a:pt x="37" y="443"/>
                  </a:cubicBezTo>
                  <a:cubicBezTo>
                    <a:pt x="251" y="1217"/>
                    <a:pt x="668" y="1883"/>
                    <a:pt x="1263" y="2360"/>
                  </a:cubicBezTo>
                  <a:cubicBezTo>
                    <a:pt x="1858" y="2871"/>
                    <a:pt x="2596" y="3122"/>
                    <a:pt x="3335" y="3122"/>
                  </a:cubicBezTo>
                  <a:cubicBezTo>
                    <a:pt x="4097" y="3122"/>
                    <a:pt x="4811" y="2860"/>
                    <a:pt x="5406" y="2360"/>
                  </a:cubicBezTo>
                  <a:cubicBezTo>
                    <a:pt x="5990" y="1871"/>
                    <a:pt x="6418" y="1205"/>
                    <a:pt x="6645" y="443"/>
                  </a:cubicBezTo>
                  <a:cubicBezTo>
                    <a:pt x="6656" y="324"/>
                    <a:pt x="6633" y="193"/>
                    <a:pt x="6549" y="97"/>
                  </a:cubicBezTo>
                  <a:cubicBezTo>
                    <a:pt x="6495" y="43"/>
                    <a:pt x="6412" y="2"/>
                    <a:pt x="6328" y="2"/>
                  </a:cubicBezTo>
                  <a:cubicBezTo>
                    <a:pt x="6302" y="2"/>
                    <a:pt x="6277" y="6"/>
                    <a:pt x="6252" y="14"/>
                  </a:cubicBezTo>
                  <a:cubicBezTo>
                    <a:pt x="5323" y="240"/>
                    <a:pt x="4335" y="359"/>
                    <a:pt x="3335" y="359"/>
                  </a:cubicBezTo>
                  <a:cubicBezTo>
                    <a:pt x="2334" y="359"/>
                    <a:pt x="1346" y="240"/>
                    <a:pt x="418" y="14"/>
                  </a:cubicBezTo>
                  <a:cubicBezTo>
                    <a:pt x="390" y="5"/>
                    <a:pt x="362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55"/>
          <p:cNvGrpSpPr/>
          <p:nvPr/>
        </p:nvGrpSpPr>
        <p:grpSpPr>
          <a:xfrm>
            <a:off x="670985" y="2939564"/>
            <a:ext cx="357720" cy="355148"/>
            <a:chOff x="1408777" y="3680964"/>
            <a:chExt cx="357720" cy="355148"/>
          </a:xfrm>
        </p:grpSpPr>
        <p:sp>
          <p:nvSpPr>
            <p:cNvPr id="506" name="Google Shape;506;p55"/>
            <p:cNvSpPr/>
            <p:nvPr/>
          </p:nvSpPr>
          <p:spPr>
            <a:xfrm>
              <a:off x="1510488" y="3814144"/>
              <a:ext cx="37852" cy="49188"/>
            </a:xfrm>
            <a:custGeom>
              <a:rect b="b" l="l" r="r" t="t"/>
              <a:pathLst>
                <a:path extrusionOk="0" h="1549" w="1192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41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63" y="262"/>
                    <a:pt x="763" y="167"/>
                  </a:cubicBezTo>
                  <a:cubicBezTo>
                    <a:pt x="763" y="84"/>
                    <a:pt x="679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55"/>
            <p:cNvSpPr/>
            <p:nvPr/>
          </p:nvSpPr>
          <p:spPr>
            <a:xfrm>
              <a:off x="1627315" y="3814144"/>
              <a:ext cx="37852" cy="49188"/>
            </a:xfrm>
            <a:custGeom>
              <a:rect b="b" l="l" r="r" t="t"/>
              <a:pathLst>
                <a:path extrusionOk="0" h="1549" w="1192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29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51" y="262"/>
                    <a:pt x="751" y="167"/>
                  </a:cubicBezTo>
                  <a:cubicBezTo>
                    <a:pt x="751" y="84"/>
                    <a:pt x="679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55"/>
            <p:cNvSpPr/>
            <p:nvPr/>
          </p:nvSpPr>
          <p:spPr>
            <a:xfrm>
              <a:off x="1525604" y="3908806"/>
              <a:ext cx="123305" cy="33152"/>
            </a:xfrm>
            <a:custGeom>
              <a:rect b="b" l="l" r="r" t="t"/>
              <a:pathLst>
                <a:path extrusionOk="0" h="1044" w="3883">
                  <a:moveTo>
                    <a:pt x="3714" y="0"/>
                  </a:moveTo>
                  <a:cubicBezTo>
                    <a:pt x="3669" y="0"/>
                    <a:pt x="3622" y="18"/>
                    <a:pt x="3585" y="55"/>
                  </a:cubicBezTo>
                  <a:cubicBezTo>
                    <a:pt x="3215" y="460"/>
                    <a:pt x="2596" y="710"/>
                    <a:pt x="1953" y="710"/>
                  </a:cubicBezTo>
                  <a:cubicBezTo>
                    <a:pt x="1299" y="710"/>
                    <a:pt x="679" y="472"/>
                    <a:pt x="310" y="55"/>
                  </a:cubicBezTo>
                  <a:cubicBezTo>
                    <a:pt x="278" y="23"/>
                    <a:pt x="231" y="4"/>
                    <a:pt x="183" y="4"/>
                  </a:cubicBezTo>
                  <a:cubicBezTo>
                    <a:pt x="144" y="4"/>
                    <a:pt x="104" y="17"/>
                    <a:pt x="72" y="43"/>
                  </a:cubicBezTo>
                  <a:cubicBezTo>
                    <a:pt x="13" y="103"/>
                    <a:pt x="1" y="210"/>
                    <a:pt x="60" y="282"/>
                  </a:cubicBezTo>
                  <a:cubicBezTo>
                    <a:pt x="489" y="758"/>
                    <a:pt x="1191" y="1044"/>
                    <a:pt x="1930" y="1044"/>
                  </a:cubicBezTo>
                  <a:cubicBezTo>
                    <a:pt x="2680" y="1044"/>
                    <a:pt x="3370" y="758"/>
                    <a:pt x="3811" y="282"/>
                  </a:cubicBezTo>
                  <a:cubicBezTo>
                    <a:pt x="3882" y="210"/>
                    <a:pt x="3882" y="103"/>
                    <a:pt x="3823" y="43"/>
                  </a:cubicBezTo>
                  <a:cubicBezTo>
                    <a:pt x="3794" y="15"/>
                    <a:pt x="3755" y="0"/>
                    <a:pt x="3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55"/>
            <p:cNvSpPr/>
            <p:nvPr/>
          </p:nvSpPr>
          <p:spPr>
            <a:xfrm>
              <a:off x="1408777" y="3680964"/>
              <a:ext cx="298338" cy="296528"/>
            </a:xfrm>
            <a:custGeom>
              <a:rect b="b" l="l" r="r" t="t"/>
              <a:pathLst>
                <a:path extrusionOk="0" h="9338" w="9395">
                  <a:moveTo>
                    <a:pt x="5655" y="0"/>
                  </a:moveTo>
                  <a:cubicBezTo>
                    <a:pt x="5592" y="0"/>
                    <a:pt x="5529" y="1"/>
                    <a:pt x="5466" y="3"/>
                  </a:cubicBezTo>
                  <a:cubicBezTo>
                    <a:pt x="4037" y="51"/>
                    <a:pt x="2692" y="622"/>
                    <a:pt x="1680" y="1634"/>
                  </a:cubicBezTo>
                  <a:cubicBezTo>
                    <a:pt x="667" y="2646"/>
                    <a:pt x="96" y="3992"/>
                    <a:pt x="48" y="5421"/>
                  </a:cubicBezTo>
                  <a:cubicBezTo>
                    <a:pt x="1" y="6849"/>
                    <a:pt x="489" y="8219"/>
                    <a:pt x="1429" y="9278"/>
                  </a:cubicBezTo>
                  <a:cubicBezTo>
                    <a:pt x="1465" y="9302"/>
                    <a:pt x="1501" y="9338"/>
                    <a:pt x="1549" y="9338"/>
                  </a:cubicBezTo>
                  <a:cubicBezTo>
                    <a:pt x="1596" y="9338"/>
                    <a:pt x="1620" y="9314"/>
                    <a:pt x="1656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406" y="4075"/>
                    <a:pt x="941" y="2813"/>
                    <a:pt x="1894" y="1861"/>
                  </a:cubicBezTo>
                  <a:cubicBezTo>
                    <a:pt x="2846" y="908"/>
                    <a:pt x="4108" y="360"/>
                    <a:pt x="5454" y="325"/>
                  </a:cubicBezTo>
                  <a:cubicBezTo>
                    <a:pt x="5500" y="323"/>
                    <a:pt x="5547" y="323"/>
                    <a:pt x="5594" y="323"/>
                  </a:cubicBezTo>
                  <a:cubicBezTo>
                    <a:pt x="6878" y="323"/>
                    <a:pt x="8120" y="796"/>
                    <a:pt x="9085" y="1634"/>
                  </a:cubicBezTo>
                  <a:cubicBezTo>
                    <a:pt x="9119" y="1663"/>
                    <a:pt x="9162" y="1678"/>
                    <a:pt x="9203" y="1678"/>
                  </a:cubicBezTo>
                  <a:cubicBezTo>
                    <a:pt x="9248" y="1678"/>
                    <a:pt x="9292" y="1660"/>
                    <a:pt x="9323" y="1623"/>
                  </a:cubicBezTo>
                  <a:cubicBezTo>
                    <a:pt x="9395" y="1551"/>
                    <a:pt x="9395" y="1444"/>
                    <a:pt x="9323" y="1384"/>
                  </a:cubicBezTo>
                  <a:cubicBezTo>
                    <a:pt x="8300" y="486"/>
                    <a:pt x="7004" y="0"/>
                    <a:pt x="5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55"/>
            <p:cNvSpPr/>
            <p:nvPr/>
          </p:nvSpPr>
          <p:spPr>
            <a:xfrm>
              <a:off x="1468508" y="3739075"/>
              <a:ext cx="297989" cy="297036"/>
            </a:xfrm>
            <a:custGeom>
              <a:rect b="b" l="l" r="r" t="t"/>
              <a:pathLst>
                <a:path extrusionOk="0" h="9354" w="9384">
                  <a:moveTo>
                    <a:pt x="7834" y="1"/>
                  </a:moveTo>
                  <a:cubicBezTo>
                    <a:pt x="7795" y="1"/>
                    <a:pt x="7754" y="15"/>
                    <a:pt x="7716" y="43"/>
                  </a:cubicBezTo>
                  <a:cubicBezTo>
                    <a:pt x="7645" y="102"/>
                    <a:pt x="7645" y="209"/>
                    <a:pt x="7704" y="281"/>
                  </a:cubicBezTo>
                  <a:cubicBezTo>
                    <a:pt x="8585" y="1281"/>
                    <a:pt x="9062" y="2579"/>
                    <a:pt x="9014" y="3912"/>
                  </a:cubicBezTo>
                  <a:cubicBezTo>
                    <a:pt x="8966" y="5257"/>
                    <a:pt x="8431" y="6520"/>
                    <a:pt x="7478" y="7472"/>
                  </a:cubicBezTo>
                  <a:cubicBezTo>
                    <a:pt x="6526" y="8425"/>
                    <a:pt x="5263" y="8972"/>
                    <a:pt x="3918" y="9008"/>
                  </a:cubicBezTo>
                  <a:cubicBezTo>
                    <a:pt x="3870" y="9009"/>
                    <a:pt x="3823" y="9010"/>
                    <a:pt x="3775" y="9010"/>
                  </a:cubicBezTo>
                  <a:cubicBezTo>
                    <a:pt x="2492" y="9010"/>
                    <a:pt x="1251" y="8548"/>
                    <a:pt x="299" y="7698"/>
                  </a:cubicBezTo>
                  <a:cubicBezTo>
                    <a:pt x="259" y="7670"/>
                    <a:pt x="216" y="7655"/>
                    <a:pt x="175" y="7655"/>
                  </a:cubicBezTo>
                  <a:cubicBezTo>
                    <a:pt x="130" y="7655"/>
                    <a:pt x="86" y="7673"/>
                    <a:pt x="49" y="7710"/>
                  </a:cubicBezTo>
                  <a:cubicBezTo>
                    <a:pt x="1" y="7782"/>
                    <a:pt x="1" y="7889"/>
                    <a:pt x="72" y="7948"/>
                  </a:cubicBezTo>
                  <a:cubicBezTo>
                    <a:pt x="1096" y="8853"/>
                    <a:pt x="2394" y="9353"/>
                    <a:pt x="3763" y="9353"/>
                  </a:cubicBezTo>
                  <a:lnTo>
                    <a:pt x="3930" y="9353"/>
                  </a:lnTo>
                  <a:cubicBezTo>
                    <a:pt x="5359" y="9306"/>
                    <a:pt x="6692" y="8722"/>
                    <a:pt x="7704" y="7710"/>
                  </a:cubicBezTo>
                  <a:cubicBezTo>
                    <a:pt x="8716" y="6698"/>
                    <a:pt x="9300" y="5365"/>
                    <a:pt x="9347" y="3936"/>
                  </a:cubicBezTo>
                  <a:cubicBezTo>
                    <a:pt x="9383" y="2507"/>
                    <a:pt x="8895" y="1126"/>
                    <a:pt x="7954" y="66"/>
                  </a:cubicBezTo>
                  <a:cubicBezTo>
                    <a:pt x="7922" y="21"/>
                    <a:pt x="7879" y="1"/>
                    <a:pt x="7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55"/>
          <p:cNvGrpSpPr/>
          <p:nvPr/>
        </p:nvGrpSpPr>
        <p:grpSpPr>
          <a:xfrm>
            <a:off x="670969" y="3577489"/>
            <a:ext cx="357720" cy="355148"/>
            <a:chOff x="1952836" y="3680964"/>
            <a:chExt cx="357720" cy="355148"/>
          </a:xfrm>
        </p:grpSpPr>
        <p:sp>
          <p:nvSpPr>
            <p:cNvPr id="512" name="Google Shape;512;p55"/>
            <p:cNvSpPr/>
            <p:nvPr/>
          </p:nvSpPr>
          <p:spPr>
            <a:xfrm>
              <a:off x="2054166" y="3814144"/>
              <a:ext cx="38233" cy="49188"/>
            </a:xfrm>
            <a:custGeom>
              <a:rect b="b" l="l" r="r" t="t"/>
              <a:pathLst>
                <a:path extrusionOk="0" h="1549" w="1204">
                  <a:moveTo>
                    <a:pt x="596" y="0"/>
                  </a:moveTo>
                  <a:cubicBezTo>
                    <a:pt x="275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75" y="1548"/>
                    <a:pt x="596" y="1548"/>
                  </a:cubicBezTo>
                  <a:cubicBezTo>
                    <a:pt x="929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203" y="596"/>
                    <a:pt x="1120" y="524"/>
                    <a:pt x="1037" y="524"/>
                  </a:cubicBezTo>
                  <a:cubicBezTo>
                    <a:pt x="941" y="524"/>
                    <a:pt x="870" y="596"/>
                    <a:pt x="870" y="691"/>
                  </a:cubicBezTo>
                  <a:lnTo>
                    <a:pt x="870" y="953"/>
                  </a:lnTo>
                  <a:cubicBezTo>
                    <a:pt x="870" y="1108"/>
                    <a:pt x="751" y="1227"/>
                    <a:pt x="596" y="1227"/>
                  </a:cubicBezTo>
                  <a:cubicBezTo>
                    <a:pt x="453" y="1227"/>
                    <a:pt x="334" y="1108"/>
                    <a:pt x="334" y="953"/>
                  </a:cubicBezTo>
                  <a:lnTo>
                    <a:pt x="334" y="596"/>
                  </a:lnTo>
                  <a:cubicBezTo>
                    <a:pt x="334" y="453"/>
                    <a:pt x="453" y="334"/>
                    <a:pt x="596" y="334"/>
                  </a:cubicBezTo>
                  <a:cubicBezTo>
                    <a:pt x="691" y="334"/>
                    <a:pt x="763" y="262"/>
                    <a:pt x="763" y="167"/>
                  </a:cubicBezTo>
                  <a:cubicBezTo>
                    <a:pt x="763" y="84"/>
                    <a:pt x="691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55"/>
            <p:cNvSpPr/>
            <p:nvPr/>
          </p:nvSpPr>
          <p:spPr>
            <a:xfrm>
              <a:off x="2170992" y="3814144"/>
              <a:ext cx="37852" cy="49188"/>
            </a:xfrm>
            <a:custGeom>
              <a:rect b="b" l="l" r="r" t="t"/>
              <a:pathLst>
                <a:path extrusionOk="0" h="1549" w="1192">
                  <a:moveTo>
                    <a:pt x="596" y="0"/>
                  </a:moveTo>
                  <a:cubicBezTo>
                    <a:pt x="275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75" y="1548"/>
                    <a:pt x="596" y="1548"/>
                  </a:cubicBezTo>
                  <a:cubicBezTo>
                    <a:pt x="929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20" y="524"/>
                    <a:pt x="1037" y="524"/>
                  </a:cubicBezTo>
                  <a:cubicBezTo>
                    <a:pt x="941" y="524"/>
                    <a:pt x="870" y="596"/>
                    <a:pt x="870" y="691"/>
                  </a:cubicBezTo>
                  <a:lnTo>
                    <a:pt x="870" y="953"/>
                  </a:lnTo>
                  <a:cubicBezTo>
                    <a:pt x="870" y="1108"/>
                    <a:pt x="751" y="1227"/>
                    <a:pt x="596" y="1227"/>
                  </a:cubicBezTo>
                  <a:cubicBezTo>
                    <a:pt x="453" y="1227"/>
                    <a:pt x="334" y="1108"/>
                    <a:pt x="334" y="953"/>
                  </a:cubicBezTo>
                  <a:lnTo>
                    <a:pt x="334" y="596"/>
                  </a:lnTo>
                  <a:cubicBezTo>
                    <a:pt x="334" y="453"/>
                    <a:pt x="453" y="334"/>
                    <a:pt x="596" y="334"/>
                  </a:cubicBezTo>
                  <a:cubicBezTo>
                    <a:pt x="691" y="334"/>
                    <a:pt x="763" y="262"/>
                    <a:pt x="763" y="167"/>
                  </a:cubicBezTo>
                  <a:cubicBezTo>
                    <a:pt x="763" y="84"/>
                    <a:pt x="691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55"/>
            <p:cNvSpPr/>
            <p:nvPr/>
          </p:nvSpPr>
          <p:spPr>
            <a:xfrm>
              <a:off x="2070043" y="3908647"/>
              <a:ext cx="122924" cy="33311"/>
            </a:xfrm>
            <a:custGeom>
              <a:rect b="b" l="l" r="r" t="t"/>
              <a:pathLst>
                <a:path extrusionOk="0" h="1049" w="3871">
                  <a:moveTo>
                    <a:pt x="1930" y="1"/>
                  </a:moveTo>
                  <a:cubicBezTo>
                    <a:pt x="1191" y="1"/>
                    <a:pt x="489" y="287"/>
                    <a:pt x="60" y="763"/>
                  </a:cubicBezTo>
                  <a:cubicBezTo>
                    <a:pt x="1" y="822"/>
                    <a:pt x="1" y="930"/>
                    <a:pt x="72" y="1001"/>
                  </a:cubicBezTo>
                  <a:cubicBezTo>
                    <a:pt x="101" y="1029"/>
                    <a:pt x="140" y="1044"/>
                    <a:pt x="181" y="1044"/>
                  </a:cubicBezTo>
                  <a:cubicBezTo>
                    <a:pt x="226" y="1044"/>
                    <a:pt x="273" y="1026"/>
                    <a:pt x="310" y="989"/>
                  </a:cubicBezTo>
                  <a:cubicBezTo>
                    <a:pt x="679" y="584"/>
                    <a:pt x="1299" y="334"/>
                    <a:pt x="1953" y="334"/>
                  </a:cubicBezTo>
                  <a:cubicBezTo>
                    <a:pt x="2596" y="334"/>
                    <a:pt x="3215" y="572"/>
                    <a:pt x="3585" y="989"/>
                  </a:cubicBezTo>
                  <a:cubicBezTo>
                    <a:pt x="3620" y="1013"/>
                    <a:pt x="3656" y="1049"/>
                    <a:pt x="3704" y="1049"/>
                  </a:cubicBezTo>
                  <a:cubicBezTo>
                    <a:pt x="3751" y="1049"/>
                    <a:pt x="3775" y="1037"/>
                    <a:pt x="3811" y="1001"/>
                  </a:cubicBezTo>
                  <a:cubicBezTo>
                    <a:pt x="3870" y="930"/>
                    <a:pt x="3870" y="822"/>
                    <a:pt x="3811" y="763"/>
                  </a:cubicBezTo>
                  <a:cubicBezTo>
                    <a:pt x="3382" y="287"/>
                    <a:pt x="2680" y="1"/>
                    <a:pt x="1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55"/>
            <p:cNvSpPr/>
            <p:nvPr/>
          </p:nvSpPr>
          <p:spPr>
            <a:xfrm>
              <a:off x="1952836" y="3680964"/>
              <a:ext cx="298338" cy="296528"/>
            </a:xfrm>
            <a:custGeom>
              <a:rect b="b" l="l" r="r" t="t"/>
              <a:pathLst>
                <a:path extrusionOk="0" h="9338" w="9395">
                  <a:moveTo>
                    <a:pt x="5654" y="0"/>
                  </a:moveTo>
                  <a:cubicBezTo>
                    <a:pt x="5591" y="0"/>
                    <a:pt x="5528" y="1"/>
                    <a:pt x="5466" y="3"/>
                  </a:cubicBezTo>
                  <a:cubicBezTo>
                    <a:pt x="4037" y="51"/>
                    <a:pt x="2692" y="622"/>
                    <a:pt x="1680" y="1634"/>
                  </a:cubicBezTo>
                  <a:cubicBezTo>
                    <a:pt x="668" y="2646"/>
                    <a:pt x="84" y="3992"/>
                    <a:pt x="48" y="5421"/>
                  </a:cubicBezTo>
                  <a:cubicBezTo>
                    <a:pt x="1" y="6849"/>
                    <a:pt x="489" y="8219"/>
                    <a:pt x="1430" y="9278"/>
                  </a:cubicBezTo>
                  <a:cubicBezTo>
                    <a:pt x="1453" y="9302"/>
                    <a:pt x="1501" y="9338"/>
                    <a:pt x="1549" y="9338"/>
                  </a:cubicBezTo>
                  <a:cubicBezTo>
                    <a:pt x="1596" y="9338"/>
                    <a:pt x="1620" y="9314"/>
                    <a:pt x="1656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406" y="4075"/>
                    <a:pt x="941" y="2813"/>
                    <a:pt x="1894" y="1861"/>
                  </a:cubicBezTo>
                  <a:cubicBezTo>
                    <a:pt x="2846" y="908"/>
                    <a:pt x="4108" y="360"/>
                    <a:pt x="5442" y="325"/>
                  </a:cubicBezTo>
                  <a:cubicBezTo>
                    <a:pt x="5489" y="323"/>
                    <a:pt x="5536" y="323"/>
                    <a:pt x="5583" y="323"/>
                  </a:cubicBezTo>
                  <a:cubicBezTo>
                    <a:pt x="6878" y="323"/>
                    <a:pt x="8120" y="796"/>
                    <a:pt x="9073" y="1634"/>
                  </a:cubicBezTo>
                  <a:cubicBezTo>
                    <a:pt x="9113" y="1663"/>
                    <a:pt x="9156" y="1678"/>
                    <a:pt x="9196" y="1678"/>
                  </a:cubicBezTo>
                  <a:cubicBezTo>
                    <a:pt x="9239" y="1678"/>
                    <a:pt x="9280" y="1660"/>
                    <a:pt x="9312" y="1623"/>
                  </a:cubicBezTo>
                  <a:cubicBezTo>
                    <a:pt x="9395" y="1551"/>
                    <a:pt x="9395" y="1444"/>
                    <a:pt x="9312" y="1384"/>
                  </a:cubicBezTo>
                  <a:cubicBezTo>
                    <a:pt x="8288" y="486"/>
                    <a:pt x="6992" y="0"/>
                    <a:pt x="5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55"/>
            <p:cNvSpPr/>
            <p:nvPr/>
          </p:nvSpPr>
          <p:spPr>
            <a:xfrm>
              <a:off x="2012217" y="3739075"/>
              <a:ext cx="298338" cy="297036"/>
            </a:xfrm>
            <a:custGeom>
              <a:rect b="b" l="l" r="r" t="t"/>
              <a:pathLst>
                <a:path extrusionOk="0" h="9354" w="9395">
                  <a:moveTo>
                    <a:pt x="7840" y="1"/>
                  </a:moveTo>
                  <a:cubicBezTo>
                    <a:pt x="7800" y="1"/>
                    <a:pt x="7760" y="15"/>
                    <a:pt x="7727" y="43"/>
                  </a:cubicBezTo>
                  <a:cubicBezTo>
                    <a:pt x="7656" y="102"/>
                    <a:pt x="7656" y="209"/>
                    <a:pt x="7715" y="281"/>
                  </a:cubicBezTo>
                  <a:cubicBezTo>
                    <a:pt x="8585" y="1281"/>
                    <a:pt x="9073" y="2579"/>
                    <a:pt x="9025" y="3912"/>
                  </a:cubicBezTo>
                  <a:cubicBezTo>
                    <a:pt x="8977" y="5257"/>
                    <a:pt x="8442" y="6520"/>
                    <a:pt x="7489" y="7472"/>
                  </a:cubicBezTo>
                  <a:cubicBezTo>
                    <a:pt x="6537" y="8425"/>
                    <a:pt x="5275" y="8972"/>
                    <a:pt x="3929" y="9008"/>
                  </a:cubicBezTo>
                  <a:cubicBezTo>
                    <a:pt x="3881" y="9009"/>
                    <a:pt x="3834" y="9010"/>
                    <a:pt x="3786" y="9010"/>
                  </a:cubicBezTo>
                  <a:cubicBezTo>
                    <a:pt x="2503" y="9010"/>
                    <a:pt x="1262" y="8548"/>
                    <a:pt x="298" y="7698"/>
                  </a:cubicBezTo>
                  <a:cubicBezTo>
                    <a:pt x="264" y="7670"/>
                    <a:pt x="221" y="7655"/>
                    <a:pt x="180" y="7655"/>
                  </a:cubicBezTo>
                  <a:cubicBezTo>
                    <a:pt x="135" y="7655"/>
                    <a:pt x="91" y="7673"/>
                    <a:pt x="60" y="7710"/>
                  </a:cubicBezTo>
                  <a:cubicBezTo>
                    <a:pt x="0" y="7782"/>
                    <a:pt x="0" y="7889"/>
                    <a:pt x="83" y="7948"/>
                  </a:cubicBezTo>
                  <a:cubicBezTo>
                    <a:pt x="1107" y="8853"/>
                    <a:pt x="2405" y="9353"/>
                    <a:pt x="3774" y="9353"/>
                  </a:cubicBezTo>
                  <a:lnTo>
                    <a:pt x="3929" y="9353"/>
                  </a:lnTo>
                  <a:cubicBezTo>
                    <a:pt x="5358" y="9306"/>
                    <a:pt x="6703" y="8722"/>
                    <a:pt x="7715" y="7710"/>
                  </a:cubicBezTo>
                  <a:cubicBezTo>
                    <a:pt x="8727" y="6698"/>
                    <a:pt x="9311" y="5365"/>
                    <a:pt x="9347" y="3936"/>
                  </a:cubicBezTo>
                  <a:cubicBezTo>
                    <a:pt x="9394" y="2507"/>
                    <a:pt x="8906" y="1126"/>
                    <a:pt x="7965" y="66"/>
                  </a:cubicBezTo>
                  <a:cubicBezTo>
                    <a:pt x="7933" y="21"/>
                    <a:pt x="7887" y="1"/>
                    <a:pt x="7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6"/>
          <p:cNvSpPr/>
          <p:nvPr/>
        </p:nvSpPr>
        <p:spPr>
          <a:xfrm>
            <a:off x="1826025" y="998250"/>
            <a:ext cx="1344469" cy="113957"/>
          </a:xfrm>
          <a:custGeom>
            <a:rect b="b" l="l" r="r" t="t"/>
            <a:pathLst>
              <a:path extrusionOk="0" h="8509" w="139794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22" name="Google Shape;522;p56"/>
          <p:cNvSpPr txBox="1"/>
          <p:nvPr>
            <p:ph type="title"/>
          </p:nvPr>
        </p:nvSpPr>
        <p:spPr>
          <a:xfrm>
            <a:off x="17322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Next steps</a:t>
            </a:r>
            <a:endParaRPr/>
          </a:p>
        </p:txBody>
      </p:sp>
      <p:sp>
        <p:nvSpPr>
          <p:cNvPr id="523" name="Google Shape;523;p56"/>
          <p:cNvSpPr txBox="1"/>
          <p:nvPr/>
        </p:nvSpPr>
        <p:spPr>
          <a:xfrm flipH="1">
            <a:off x="3273650" y="1916300"/>
            <a:ext cx="8583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4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85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4" name="Google Shape;524;p56"/>
          <p:cNvSpPr txBox="1"/>
          <p:nvPr/>
        </p:nvSpPr>
        <p:spPr>
          <a:xfrm flipH="1">
            <a:off x="4773350" y="3477400"/>
            <a:ext cx="8583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4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85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5" name="Google Shape;525;p56"/>
          <p:cNvSpPr txBox="1"/>
          <p:nvPr/>
        </p:nvSpPr>
        <p:spPr>
          <a:xfrm flipH="1">
            <a:off x="1468750" y="3477400"/>
            <a:ext cx="7965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4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85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6" name="Google Shape;526;p56"/>
          <p:cNvSpPr txBox="1"/>
          <p:nvPr/>
        </p:nvSpPr>
        <p:spPr>
          <a:xfrm flipH="1">
            <a:off x="334675" y="1916300"/>
            <a:ext cx="756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sv" sz="4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40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7" name="Google Shape;527;p56"/>
          <p:cNvSpPr txBox="1"/>
          <p:nvPr/>
        </p:nvSpPr>
        <p:spPr>
          <a:xfrm>
            <a:off x="1086251" y="1916296"/>
            <a:ext cx="21732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2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rPr>
              <a:t>Bug fixing</a:t>
            </a:r>
            <a:endParaRPr b="1" sz="2500">
              <a:latin typeface="Abhaya Libre"/>
              <a:ea typeface="Abhaya Libre"/>
              <a:cs typeface="Abhaya Libre"/>
              <a:sym typeface="Abhaya Libre"/>
            </a:endParaRPr>
          </a:p>
        </p:txBody>
      </p:sp>
      <p:sp>
        <p:nvSpPr>
          <p:cNvPr id="528" name="Google Shape;528;p56"/>
          <p:cNvSpPr txBox="1"/>
          <p:nvPr/>
        </p:nvSpPr>
        <p:spPr>
          <a:xfrm>
            <a:off x="1086250" y="2220412"/>
            <a:ext cx="21732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Poppins"/>
                <a:ea typeface="Poppins"/>
                <a:cs typeface="Poppins"/>
                <a:sym typeface="Poppins"/>
              </a:rPr>
              <a:t>Improve the recommendations given by the model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9" name="Google Shape;529;p56"/>
          <p:cNvSpPr txBox="1"/>
          <p:nvPr/>
        </p:nvSpPr>
        <p:spPr>
          <a:xfrm>
            <a:off x="2265239" y="3477562"/>
            <a:ext cx="21732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2500">
                <a:latin typeface="Abhaya Libre"/>
                <a:ea typeface="Abhaya Libre"/>
                <a:cs typeface="Abhaya Libre"/>
                <a:sym typeface="Abhaya Libre"/>
              </a:rPr>
              <a:t>UI</a:t>
            </a:r>
            <a:endParaRPr b="1" sz="2500">
              <a:solidFill>
                <a:srgbClr val="000000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  <p:sp>
        <p:nvSpPr>
          <p:cNvPr id="530" name="Google Shape;530;p56"/>
          <p:cNvSpPr txBox="1"/>
          <p:nvPr/>
        </p:nvSpPr>
        <p:spPr>
          <a:xfrm>
            <a:off x="2265238" y="3783512"/>
            <a:ext cx="21732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Poppins"/>
                <a:ea typeface="Poppins"/>
                <a:cs typeface="Poppins"/>
                <a:sym typeface="Poppins"/>
              </a:rPr>
              <a:t>Add movie covers, navigation bar…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1" name="Google Shape;531;p56"/>
          <p:cNvSpPr txBox="1"/>
          <p:nvPr/>
        </p:nvSpPr>
        <p:spPr>
          <a:xfrm>
            <a:off x="4131950" y="1916296"/>
            <a:ext cx="21732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2500">
                <a:latin typeface="Abhaya Libre"/>
                <a:ea typeface="Abhaya Libre"/>
                <a:cs typeface="Abhaya Libre"/>
                <a:sym typeface="Abhaya Libre"/>
              </a:rPr>
              <a:t>DevOps</a:t>
            </a:r>
            <a:endParaRPr b="1" sz="2500">
              <a:solidFill>
                <a:srgbClr val="000000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  <p:sp>
        <p:nvSpPr>
          <p:cNvPr id="532" name="Google Shape;532;p56"/>
          <p:cNvSpPr txBox="1"/>
          <p:nvPr/>
        </p:nvSpPr>
        <p:spPr>
          <a:xfrm>
            <a:off x="4131950" y="2220412"/>
            <a:ext cx="21732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Poppins"/>
                <a:ea typeface="Poppins"/>
                <a:cs typeface="Poppins"/>
                <a:sym typeface="Poppins"/>
              </a:rPr>
              <a:t>Retrain the model periodically with the new data…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3" name="Google Shape;533;p56"/>
          <p:cNvSpPr txBox="1"/>
          <p:nvPr/>
        </p:nvSpPr>
        <p:spPr>
          <a:xfrm>
            <a:off x="5569850" y="3477546"/>
            <a:ext cx="21732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2500">
                <a:latin typeface="Abhaya Libre"/>
                <a:ea typeface="Abhaya Libre"/>
                <a:cs typeface="Abhaya Libre"/>
                <a:sym typeface="Abhaya Libre"/>
              </a:rPr>
              <a:t>Features</a:t>
            </a:r>
            <a:endParaRPr b="1" sz="2500">
              <a:solidFill>
                <a:srgbClr val="000000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  <p:sp>
        <p:nvSpPr>
          <p:cNvPr id="534" name="Google Shape;534;p56"/>
          <p:cNvSpPr txBox="1"/>
          <p:nvPr/>
        </p:nvSpPr>
        <p:spPr>
          <a:xfrm>
            <a:off x="5569850" y="3781662"/>
            <a:ext cx="21732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Poppins"/>
                <a:ea typeface="Poppins"/>
                <a:cs typeface="Poppins"/>
                <a:sym typeface="Poppins"/>
              </a:rPr>
              <a:t>Profile image, log out, forget password…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35" name="Google Shape;535;p56"/>
          <p:cNvCxnSpPr/>
          <p:nvPr/>
        </p:nvCxnSpPr>
        <p:spPr>
          <a:xfrm>
            <a:off x="653550" y="3086100"/>
            <a:ext cx="7684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56"/>
          <p:cNvCxnSpPr>
            <a:stCxn id="526" idx="2"/>
          </p:cNvCxnSpPr>
          <p:nvPr/>
        </p:nvCxnSpPr>
        <p:spPr>
          <a:xfrm>
            <a:off x="712975" y="2747900"/>
            <a:ext cx="0" cy="28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37" name="Google Shape;537;p56"/>
          <p:cNvCxnSpPr/>
          <p:nvPr/>
        </p:nvCxnSpPr>
        <p:spPr>
          <a:xfrm rot="10800000">
            <a:off x="1904675" y="3170825"/>
            <a:ext cx="0" cy="28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38" name="Google Shape;538;p56"/>
          <p:cNvCxnSpPr>
            <a:stCxn id="523" idx="2"/>
          </p:cNvCxnSpPr>
          <p:nvPr/>
        </p:nvCxnSpPr>
        <p:spPr>
          <a:xfrm>
            <a:off x="3702800" y="27479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39" name="Google Shape;539;p56"/>
          <p:cNvCxnSpPr/>
          <p:nvPr/>
        </p:nvCxnSpPr>
        <p:spPr>
          <a:xfrm rot="10800000">
            <a:off x="5339125" y="3170825"/>
            <a:ext cx="0" cy="28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40" name="Google Shape;540;p56"/>
          <p:cNvSpPr/>
          <p:nvPr/>
        </p:nvSpPr>
        <p:spPr>
          <a:xfrm>
            <a:off x="6964663" y="213424"/>
            <a:ext cx="1041300" cy="1041000"/>
          </a:xfrm>
          <a:prstGeom prst="decagon">
            <a:avLst>
              <a:gd fmla="val 105146" name="vf"/>
            </a:avLst>
          </a:prstGeom>
          <a:solidFill>
            <a:srgbClr val="95FF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1" name="Google Shape;541;p56"/>
          <p:cNvGrpSpPr/>
          <p:nvPr/>
        </p:nvGrpSpPr>
        <p:grpSpPr>
          <a:xfrm rot="-607190">
            <a:off x="7228860" y="513016"/>
            <a:ext cx="512328" cy="441456"/>
            <a:chOff x="8389225" y="145675"/>
            <a:chExt cx="512350" cy="441475"/>
          </a:xfrm>
        </p:grpSpPr>
        <p:sp>
          <p:nvSpPr>
            <p:cNvPr id="542" name="Google Shape;542;p56"/>
            <p:cNvSpPr/>
            <p:nvPr/>
          </p:nvSpPr>
          <p:spPr>
            <a:xfrm>
              <a:off x="8414250" y="168525"/>
              <a:ext cx="487325" cy="418625"/>
            </a:xfrm>
            <a:custGeom>
              <a:rect b="b" l="l" r="r" t="t"/>
              <a:pathLst>
                <a:path extrusionOk="0" h="16745" w="19493">
                  <a:moveTo>
                    <a:pt x="776" y="0"/>
                  </a:moveTo>
                  <a:cubicBezTo>
                    <a:pt x="348" y="0"/>
                    <a:pt x="0" y="348"/>
                    <a:pt x="0" y="776"/>
                  </a:cubicBezTo>
                  <a:lnTo>
                    <a:pt x="0" y="3560"/>
                  </a:lnTo>
                  <a:lnTo>
                    <a:pt x="0" y="16388"/>
                  </a:lnTo>
                  <a:cubicBezTo>
                    <a:pt x="0" y="16584"/>
                    <a:pt x="161" y="16745"/>
                    <a:pt x="357" y="16745"/>
                  </a:cubicBezTo>
                  <a:lnTo>
                    <a:pt x="19136" y="16745"/>
                  </a:lnTo>
                  <a:cubicBezTo>
                    <a:pt x="19332" y="16745"/>
                    <a:pt x="19493" y="16584"/>
                    <a:pt x="19493" y="16388"/>
                  </a:cubicBezTo>
                  <a:lnTo>
                    <a:pt x="19493" y="3560"/>
                  </a:lnTo>
                  <a:lnTo>
                    <a:pt x="19493" y="776"/>
                  </a:lnTo>
                  <a:cubicBezTo>
                    <a:pt x="19493" y="348"/>
                    <a:pt x="19145" y="0"/>
                    <a:pt x="18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3" name="Google Shape;543;p56"/>
            <p:cNvGrpSpPr/>
            <p:nvPr/>
          </p:nvGrpSpPr>
          <p:grpSpPr>
            <a:xfrm>
              <a:off x="8389225" y="145675"/>
              <a:ext cx="476425" cy="411300"/>
              <a:chOff x="4817500" y="1599050"/>
              <a:chExt cx="476425" cy="411300"/>
            </a:xfrm>
          </p:grpSpPr>
          <p:sp>
            <p:nvSpPr>
              <p:cNvPr id="544" name="Google Shape;544;p56"/>
              <p:cNvSpPr/>
              <p:nvPr/>
            </p:nvSpPr>
            <p:spPr>
              <a:xfrm>
                <a:off x="4817500" y="1599050"/>
                <a:ext cx="476425" cy="411300"/>
              </a:xfrm>
              <a:custGeom>
                <a:rect b="b" l="l" r="r" t="t"/>
                <a:pathLst>
                  <a:path extrusionOk="0" h="16452" w="19057">
                    <a:moveTo>
                      <a:pt x="4738" y="6076"/>
                    </a:moveTo>
                    <a:lnTo>
                      <a:pt x="5229" y="8110"/>
                    </a:lnTo>
                    <a:lnTo>
                      <a:pt x="4720" y="9314"/>
                    </a:lnTo>
                    <a:cubicBezTo>
                      <a:pt x="4693" y="9359"/>
                      <a:pt x="4675" y="9412"/>
                      <a:pt x="4675" y="9466"/>
                    </a:cubicBezTo>
                    <a:lnTo>
                      <a:pt x="4675" y="15889"/>
                    </a:lnTo>
                    <a:lnTo>
                      <a:pt x="4122" y="15889"/>
                    </a:lnTo>
                    <a:lnTo>
                      <a:pt x="4122" y="9466"/>
                    </a:lnTo>
                    <a:cubicBezTo>
                      <a:pt x="4122" y="9430"/>
                      <a:pt x="4113" y="9395"/>
                      <a:pt x="4096" y="9359"/>
                    </a:cubicBezTo>
                    <a:lnTo>
                      <a:pt x="3569" y="8110"/>
                    </a:lnTo>
                    <a:lnTo>
                      <a:pt x="4060" y="6076"/>
                    </a:lnTo>
                    <a:close/>
                    <a:moveTo>
                      <a:pt x="1018" y="1"/>
                    </a:moveTo>
                    <a:cubicBezTo>
                      <a:pt x="456" y="1"/>
                      <a:pt x="1" y="456"/>
                      <a:pt x="1" y="1018"/>
                    </a:cubicBezTo>
                    <a:lnTo>
                      <a:pt x="1" y="15836"/>
                    </a:lnTo>
                    <a:cubicBezTo>
                      <a:pt x="1" y="16175"/>
                      <a:pt x="277" y="16451"/>
                      <a:pt x="616" y="16451"/>
                    </a:cubicBezTo>
                    <a:lnTo>
                      <a:pt x="6567" y="16451"/>
                    </a:lnTo>
                    <a:cubicBezTo>
                      <a:pt x="6718" y="16451"/>
                      <a:pt x="6843" y="16326"/>
                      <a:pt x="6843" y="16166"/>
                    </a:cubicBezTo>
                    <a:cubicBezTo>
                      <a:pt x="6843" y="16014"/>
                      <a:pt x="6718" y="15889"/>
                      <a:pt x="6567" y="15889"/>
                    </a:cubicBezTo>
                    <a:lnTo>
                      <a:pt x="5237" y="15889"/>
                    </a:lnTo>
                    <a:lnTo>
                      <a:pt x="5237" y="9537"/>
                    </a:lnTo>
                    <a:lnTo>
                      <a:pt x="5782" y="8244"/>
                    </a:lnTo>
                    <a:cubicBezTo>
                      <a:pt x="5800" y="8190"/>
                      <a:pt x="5808" y="8128"/>
                      <a:pt x="5791" y="8065"/>
                    </a:cubicBezTo>
                    <a:lnTo>
                      <a:pt x="5229" y="5728"/>
                    </a:lnTo>
                    <a:cubicBezTo>
                      <a:pt x="5202" y="5603"/>
                      <a:pt x="5086" y="5514"/>
                      <a:pt x="4961" y="5514"/>
                    </a:cubicBezTo>
                    <a:lnTo>
                      <a:pt x="3837" y="5514"/>
                    </a:lnTo>
                    <a:cubicBezTo>
                      <a:pt x="3712" y="5514"/>
                      <a:pt x="3596" y="5603"/>
                      <a:pt x="3569" y="5728"/>
                    </a:cubicBezTo>
                    <a:lnTo>
                      <a:pt x="3007" y="8065"/>
                    </a:lnTo>
                    <a:cubicBezTo>
                      <a:pt x="2998" y="8128"/>
                      <a:pt x="2998" y="8190"/>
                      <a:pt x="3025" y="8244"/>
                    </a:cubicBezTo>
                    <a:lnTo>
                      <a:pt x="3560" y="9519"/>
                    </a:lnTo>
                    <a:lnTo>
                      <a:pt x="3560" y="15889"/>
                    </a:lnTo>
                    <a:lnTo>
                      <a:pt x="616" y="15889"/>
                    </a:lnTo>
                    <a:cubicBezTo>
                      <a:pt x="590" y="15889"/>
                      <a:pt x="563" y="15862"/>
                      <a:pt x="563" y="15836"/>
                    </a:cubicBezTo>
                    <a:lnTo>
                      <a:pt x="563" y="3346"/>
                    </a:lnTo>
                    <a:lnTo>
                      <a:pt x="18494" y="3346"/>
                    </a:lnTo>
                    <a:lnTo>
                      <a:pt x="18494" y="4568"/>
                    </a:lnTo>
                    <a:cubicBezTo>
                      <a:pt x="18494" y="4720"/>
                      <a:pt x="18619" y="4845"/>
                      <a:pt x="18771" y="4845"/>
                    </a:cubicBezTo>
                    <a:cubicBezTo>
                      <a:pt x="18931" y="4845"/>
                      <a:pt x="19056" y="4720"/>
                      <a:pt x="19056" y="4568"/>
                    </a:cubicBezTo>
                    <a:lnTo>
                      <a:pt x="19056" y="1018"/>
                    </a:lnTo>
                    <a:cubicBezTo>
                      <a:pt x="19056" y="456"/>
                      <a:pt x="18592" y="1"/>
                      <a:pt x="18030" y="1"/>
                    </a:cubicBezTo>
                    <a:lnTo>
                      <a:pt x="6121" y="1"/>
                    </a:lnTo>
                    <a:cubicBezTo>
                      <a:pt x="5960" y="1"/>
                      <a:pt x="5835" y="126"/>
                      <a:pt x="5835" y="277"/>
                    </a:cubicBezTo>
                    <a:cubicBezTo>
                      <a:pt x="5835" y="438"/>
                      <a:pt x="5960" y="563"/>
                      <a:pt x="6121" y="563"/>
                    </a:cubicBezTo>
                    <a:lnTo>
                      <a:pt x="18030" y="563"/>
                    </a:lnTo>
                    <a:cubicBezTo>
                      <a:pt x="18289" y="563"/>
                      <a:pt x="18494" y="768"/>
                      <a:pt x="18494" y="1018"/>
                    </a:cubicBezTo>
                    <a:lnTo>
                      <a:pt x="18494" y="2793"/>
                    </a:lnTo>
                    <a:lnTo>
                      <a:pt x="563" y="2793"/>
                    </a:lnTo>
                    <a:lnTo>
                      <a:pt x="563" y="1018"/>
                    </a:lnTo>
                    <a:cubicBezTo>
                      <a:pt x="563" y="768"/>
                      <a:pt x="768" y="563"/>
                      <a:pt x="1018" y="563"/>
                    </a:cubicBezTo>
                    <a:lnTo>
                      <a:pt x="4979" y="563"/>
                    </a:lnTo>
                    <a:cubicBezTo>
                      <a:pt x="5130" y="563"/>
                      <a:pt x="5255" y="438"/>
                      <a:pt x="5255" y="277"/>
                    </a:cubicBezTo>
                    <a:cubicBezTo>
                      <a:pt x="5255" y="126"/>
                      <a:pt x="5130" y="1"/>
                      <a:pt x="497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56"/>
              <p:cNvSpPr/>
              <p:nvPr/>
            </p:nvSpPr>
            <p:spPr>
              <a:xfrm>
                <a:off x="5003075" y="1734650"/>
                <a:ext cx="290850" cy="275700"/>
              </a:xfrm>
              <a:custGeom>
                <a:rect b="b" l="l" r="r" t="t"/>
                <a:pathLst>
                  <a:path extrusionOk="0" h="11028" w="11634">
                    <a:moveTo>
                      <a:pt x="6075" y="2338"/>
                    </a:moveTo>
                    <a:cubicBezTo>
                      <a:pt x="7110" y="2980"/>
                      <a:pt x="7726" y="4087"/>
                      <a:pt x="7726" y="5300"/>
                    </a:cubicBezTo>
                    <a:cubicBezTo>
                      <a:pt x="7726" y="6727"/>
                      <a:pt x="6869" y="7994"/>
                      <a:pt x="5549" y="8529"/>
                    </a:cubicBezTo>
                    <a:cubicBezTo>
                      <a:pt x="5442" y="8574"/>
                      <a:pt x="5380" y="8681"/>
                      <a:pt x="5380" y="8788"/>
                    </a:cubicBezTo>
                    <a:lnTo>
                      <a:pt x="5380" y="10465"/>
                    </a:lnTo>
                    <a:lnTo>
                      <a:pt x="4523" y="10465"/>
                    </a:lnTo>
                    <a:lnTo>
                      <a:pt x="4523" y="7708"/>
                    </a:lnTo>
                    <a:cubicBezTo>
                      <a:pt x="4523" y="7557"/>
                      <a:pt x="4398" y="7432"/>
                      <a:pt x="4247" y="7432"/>
                    </a:cubicBezTo>
                    <a:cubicBezTo>
                      <a:pt x="4086" y="7432"/>
                      <a:pt x="3961" y="7557"/>
                      <a:pt x="3961" y="7708"/>
                    </a:cubicBezTo>
                    <a:lnTo>
                      <a:pt x="3961" y="10465"/>
                    </a:lnTo>
                    <a:lnTo>
                      <a:pt x="3114" y="10465"/>
                    </a:lnTo>
                    <a:lnTo>
                      <a:pt x="3114" y="8788"/>
                    </a:lnTo>
                    <a:cubicBezTo>
                      <a:pt x="3114" y="8681"/>
                      <a:pt x="3042" y="8574"/>
                      <a:pt x="2935" y="8529"/>
                    </a:cubicBezTo>
                    <a:cubicBezTo>
                      <a:pt x="1615" y="7994"/>
                      <a:pt x="758" y="6727"/>
                      <a:pt x="758" y="5300"/>
                    </a:cubicBezTo>
                    <a:cubicBezTo>
                      <a:pt x="758" y="4087"/>
                      <a:pt x="1374" y="2980"/>
                      <a:pt x="2418" y="2338"/>
                    </a:cubicBezTo>
                    <a:lnTo>
                      <a:pt x="2418" y="4765"/>
                    </a:lnTo>
                    <a:cubicBezTo>
                      <a:pt x="2418" y="4916"/>
                      <a:pt x="2543" y="5041"/>
                      <a:pt x="2694" y="5041"/>
                    </a:cubicBezTo>
                    <a:lnTo>
                      <a:pt x="5790" y="5041"/>
                    </a:lnTo>
                    <a:cubicBezTo>
                      <a:pt x="5950" y="5041"/>
                      <a:pt x="6075" y="4916"/>
                      <a:pt x="6075" y="4765"/>
                    </a:cubicBezTo>
                    <a:lnTo>
                      <a:pt x="6075" y="2338"/>
                    </a:lnTo>
                    <a:close/>
                    <a:moveTo>
                      <a:pt x="11348" y="1"/>
                    </a:moveTo>
                    <a:cubicBezTo>
                      <a:pt x="11196" y="1"/>
                      <a:pt x="11071" y="126"/>
                      <a:pt x="11071" y="286"/>
                    </a:cubicBezTo>
                    <a:lnTo>
                      <a:pt x="11071" y="10412"/>
                    </a:lnTo>
                    <a:cubicBezTo>
                      <a:pt x="11071" y="10438"/>
                      <a:pt x="11044" y="10465"/>
                      <a:pt x="11009" y="10465"/>
                    </a:cubicBezTo>
                    <a:lnTo>
                      <a:pt x="5933" y="10465"/>
                    </a:lnTo>
                    <a:lnTo>
                      <a:pt x="5933" y="8975"/>
                    </a:lnTo>
                    <a:cubicBezTo>
                      <a:pt x="7369" y="8315"/>
                      <a:pt x="8288" y="6897"/>
                      <a:pt x="8288" y="5300"/>
                    </a:cubicBezTo>
                    <a:cubicBezTo>
                      <a:pt x="8288" y="4595"/>
                      <a:pt x="8100" y="3899"/>
                      <a:pt x="7753" y="3293"/>
                    </a:cubicBezTo>
                    <a:cubicBezTo>
                      <a:pt x="7405" y="2695"/>
                      <a:pt x="6914" y="2195"/>
                      <a:pt x="6334" y="1847"/>
                    </a:cubicBezTo>
                    <a:cubicBezTo>
                      <a:pt x="6247" y="1793"/>
                      <a:pt x="6152" y="1766"/>
                      <a:pt x="6056" y="1766"/>
                    </a:cubicBezTo>
                    <a:cubicBezTo>
                      <a:pt x="5964" y="1766"/>
                      <a:pt x="5873" y="1790"/>
                      <a:pt x="5790" y="1838"/>
                    </a:cubicBezTo>
                    <a:cubicBezTo>
                      <a:pt x="5620" y="1928"/>
                      <a:pt x="5513" y="2106"/>
                      <a:pt x="5513" y="2302"/>
                    </a:cubicBezTo>
                    <a:lnTo>
                      <a:pt x="5513" y="4488"/>
                    </a:lnTo>
                    <a:lnTo>
                      <a:pt x="2971" y="4488"/>
                    </a:lnTo>
                    <a:lnTo>
                      <a:pt x="2971" y="2302"/>
                    </a:lnTo>
                    <a:cubicBezTo>
                      <a:pt x="2971" y="2106"/>
                      <a:pt x="2873" y="1928"/>
                      <a:pt x="2703" y="1838"/>
                    </a:cubicBezTo>
                    <a:cubicBezTo>
                      <a:pt x="2620" y="1790"/>
                      <a:pt x="2527" y="1766"/>
                      <a:pt x="2433" y="1766"/>
                    </a:cubicBezTo>
                    <a:cubicBezTo>
                      <a:pt x="2335" y="1766"/>
                      <a:pt x="2237" y="1793"/>
                      <a:pt x="2150" y="1847"/>
                    </a:cubicBezTo>
                    <a:cubicBezTo>
                      <a:pt x="1570" y="2195"/>
                      <a:pt x="1080" y="2695"/>
                      <a:pt x="741" y="3293"/>
                    </a:cubicBezTo>
                    <a:cubicBezTo>
                      <a:pt x="384" y="3899"/>
                      <a:pt x="205" y="4595"/>
                      <a:pt x="205" y="5300"/>
                    </a:cubicBezTo>
                    <a:cubicBezTo>
                      <a:pt x="205" y="6897"/>
                      <a:pt x="1115" y="8315"/>
                      <a:pt x="2552" y="8975"/>
                    </a:cubicBezTo>
                    <a:lnTo>
                      <a:pt x="2552" y="10465"/>
                    </a:lnTo>
                    <a:lnTo>
                      <a:pt x="277" y="10465"/>
                    </a:lnTo>
                    <a:cubicBezTo>
                      <a:pt x="125" y="10465"/>
                      <a:pt x="0" y="10590"/>
                      <a:pt x="0" y="10742"/>
                    </a:cubicBezTo>
                    <a:cubicBezTo>
                      <a:pt x="0" y="10902"/>
                      <a:pt x="125" y="11027"/>
                      <a:pt x="277" y="11027"/>
                    </a:cubicBezTo>
                    <a:lnTo>
                      <a:pt x="11009" y="11027"/>
                    </a:lnTo>
                    <a:cubicBezTo>
                      <a:pt x="11357" y="11027"/>
                      <a:pt x="11633" y="10751"/>
                      <a:pt x="11633" y="10412"/>
                    </a:cubicBezTo>
                    <a:lnTo>
                      <a:pt x="11633" y="286"/>
                    </a:lnTo>
                    <a:cubicBezTo>
                      <a:pt x="11633" y="126"/>
                      <a:pt x="11508" y="1"/>
                      <a:pt x="1134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56"/>
              <p:cNvSpPr/>
              <p:nvPr/>
            </p:nvSpPr>
            <p:spPr>
              <a:xfrm>
                <a:off x="4879500" y="1635175"/>
                <a:ext cx="262975" cy="14100"/>
              </a:xfrm>
              <a:custGeom>
                <a:rect b="b" l="l" r="r" t="t"/>
                <a:pathLst>
                  <a:path extrusionOk="0" h="564" w="10519">
                    <a:moveTo>
                      <a:pt x="286" y="1"/>
                    </a:moveTo>
                    <a:cubicBezTo>
                      <a:pt x="126" y="1"/>
                      <a:pt x="1" y="126"/>
                      <a:pt x="1" y="278"/>
                    </a:cubicBezTo>
                    <a:cubicBezTo>
                      <a:pt x="1" y="438"/>
                      <a:pt x="126" y="563"/>
                      <a:pt x="286" y="563"/>
                    </a:cubicBezTo>
                    <a:lnTo>
                      <a:pt x="10233" y="563"/>
                    </a:lnTo>
                    <a:cubicBezTo>
                      <a:pt x="10394" y="563"/>
                      <a:pt x="10519" y="438"/>
                      <a:pt x="10519" y="278"/>
                    </a:cubicBezTo>
                    <a:cubicBezTo>
                      <a:pt x="10519" y="126"/>
                      <a:pt x="10394" y="1"/>
                      <a:pt x="1023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56"/>
              <p:cNvSpPr/>
              <p:nvPr/>
            </p:nvSpPr>
            <p:spPr>
              <a:xfrm>
                <a:off x="5162075" y="1633400"/>
                <a:ext cx="14075" cy="15200"/>
              </a:xfrm>
              <a:custGeom>
                <a:rect b="b" l="l" r="r" t="t"/>
                <a:pathLst>
                  <a:path extrusionOk="0" h="608" w="563">
                    <a:moveTo>
                      <a:pt x="286" y="1"/>
                    </a:moveTo>
                    <a:cubicBezTo>
                      <a:pt x="126" y="1"/>
                      <a:pt x="1" y="126"/>
                      <a:pt x="1" y="277"/>
                    </a:cubicBezTo>
                    <a:lnTo>
                      <a:pt x="1" y="322"/>
                    </a:lnTo>
                    <a:cubicBezTo>
                      <a:pt x="1" y="482"/>
                      <a:pt x="126" y="607"/>
                      <a:pt x="286" y="607"/>
                    </a:cubicBezTo>
                    <a:cubicBezTo>
                      <a:pt x="438" y="607"/>
                      <a:pt x="563" y="482"/>
                      <a:pt x="563" y="322"/>
                    </a:cubicBezTo>
                    <a:lnTo>
                      <a:pt x="563" y="277"/>
                    </a:lnTo>
                    <a:cubicBezTo>
                      <a:pt x="563" y="126"/>
                      <a:pt x="438" y="1"/>
                      <a:pt x="28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56"/>
              <p:cNvSpPr/>
              <p:nvPr/>
            </p:nvSpPr>
            <p:spPr>
              <a:xfrm>
                <a:off x="5189950" y="1633400"/>
                <a:ext cx="14075" cy="15200"/>
              </a:xfrm>
              <a:custGeom>
                <a:rect b="b" l="l" r="r" t="t"/>
                <a:pathLst>
                  <a:path extrusionOk="0" h="608" w="563">
                    <a:moveTo>
                      <a:pt x="278" y="1"/>
                    </a:moveTo>
                    <a:cubicBezTo>
                      <a:pt x="126" y="1"/>
                      <a:pt x="1" y="126"/>
                      <a:pt x="1" y="277"/>
                    </a:cubicBezTo>
                    <a:lnTo>
                      <a:pt x="1" y="322"/>
                    </a:lnTo>
                    <a:cubicBezTo>
                      <a:pt x="1" y="482"/>
                      <a:pt x="126" y="607"/>
                      <a:pt x="278" y="607"/>
                    </a:cubicBezTo>
                    <a:cubicBezTo>
                      <a:pt x="438" y="607"/>
                      <a:pt x="563" y="482"/>
                      <a:pt x="563" y="322"/>
                    </a:cubicBezTo>
                    <a:lnTo>
                      <a:pt x="563" y="277"/>
                    </a:lnTo>
                    <a:cubicBezTo>
                      <a:pt x="563" y="126"/>
                      <a:pt x="438" y="1"/>
                      <a:pt x="2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56"/>
              <p:cNvSpPr/>
              <p:nvPr/>
            </p:nvSpPr>
            <p:spPr>
              <a:xfrm>
                <a:off x="5217850" y="1633400"/>
                <a:ext cx="14075" cy="15200"/>
              </a:xfrm>
              <a:custGeom>
                <a:rect b="b" l="l" r="r" t="t"/>
                <a:pathLst>
                  <a:path extrusionOk="0" h="608" w="563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322"/>
                    </a:lnTo>
                    <a:cubicBezTo>
                      <a:pt x="0" y="482"/>
                      <a:pt x="125" y="607"/>
                      <a:pt x="277" y="607"/>
                    </a:cubicBezTo>
                    <a:cubicBezTo>
                      <a:pt x="437" y="607"/>
                      <a:pt x="562" y="482"/>
                      <a:pt x="562" y="322"/>
                    </a:cubicBezTo>
                    <a:lnTo>
                      <a:pt x="562" y="277"/>
                    </a:lnTo>
                    <a:cubicBezTo>
                      <a:pt x="562" y="126"/>
                      <a:pt x="437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56"/>
              <p:cNvSpPr/>
              <p:nvPr/>
            </p:nvSpPr>
            <p:spPr>
              <a:xfrm>
                <a:off x="4979200" y="1744925"/>
                <a:ext cx="37725" cy="37700"/>
              </a:xfrm>
              <a:custGeom>
                <a:rect b="b" l="l" r="r" t="t"/>
                <a:pathLst>
                  <a:path extrusionOk="0" h="1508" w="1509">
                    <a:moveTo>
                      <a:pt x="750" y="0"/>
                    </a:moveTo>
                    <a:cubicBezTo>
                      <a:pt x="598" y="0"/>
                      <a:pt x="473" y="125"/>
                      <a:pt x="473" y="277"/>
                    </a:cubicBezTo>
                    <a:lnTo>
                      <a:pt x="473" y="473"/>
                    </a:lnTo>
                    <a:lnTo>
                      <a:pt x="277" y="473"/>
                    </a:lnTo>
                    <a:cubicBezTo>
                      <a:pt x="125" y="473"/>
                      <a:pt x="1" y="598"/>
                      <a:pt x="1" y="749"/>
                    </a:cubicBezTo>
                    <a:cubicBezTo>
                      <a:pt x="1" y="910"/>
                      <a:pt x="125" y="1035"/>
                      <a:pt x="277" y="1035"/>
                    </a:cubicBezTo>
                    <a:lnTo>
                      <a:pt x="473" y="1035"/>
                    </a:lnTo>
                    <a:lnTo>
                      <a:pt x="473" y="1222"/>
                    </a:lnTo>
                    <a:cubicBezTo>
                      <a:pt x="473" y="1383"/>
                      <a:pt x="598" y="1508"/>
                      <a:pt x="750" y="1508"/>
                    </a:cubicBezTo>
                    <a:cubicBezTo>
                      <a:pt x="911" y="1508"/>
                      <a:pt x="1035" y="1383"/>
                      <a:pt x="1035" y="1222"/>
                    </a:cubicBezTo>
                    <a:lnTo>
                      <a:pt x="1035" y="1035"/>
                    </a:lnTo>
                    <a:lnTo>
                      <a:pt x="1223" y="1035"/>
                    </a:lnTo>
                    <a:cubicBezTo>
                      <a:pt x="1383" y="1035"/>
                      <a:pt x="1508" y="910"/>
                      <a:pt x="1508" y="749"/>
                    </a:cubicBezTo>
                    <a:cubicBezTo>
                      <a:pt x="1508" y="598"/>
                      <a:pt x="1383" y="473"/>
                      <a:pt x="1223" y="473"/>
                    </a:cubicBezTo>
                    <a:lnTo>
                      <a:pt x="1035" y="473"/>
                    </a:lnTo>
                    <a:lnTo>
                      <a:pt x="1035" y="277"/>
                    </a:lnTo>
                    <a:cubicBezTo>
                      <a:pt x="1035" y="125"/>
                      <a:pt x="911" y="0"/>
                      <a:pt x="7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56"/>
              <p:cNvSpPr/>
              <p:nvPr/>
            </p:nvSpPr>
            <p:spPr>
              <a:xfrm>
                <a:off x="5182600" y="1745575"/>
                <a:ext cx="37500" cy="37500"/>
              </a:xfrm>
              <a:custGeom>
                <a:rect b="b" l="l" r="r" t="t"/>
                <a:pathLst>
                  <a:path extrusionOk="0" h="1500" w="1500">
                    <a:moveTo>
                      <a:pt x="750" y="1"/>
                    </a:moveTo>
                    <a:cubicBezTo>
                      <a:pt x="598" y="1"/>
                      <a:pt x="473" y="126"/>
                      <a:pt x="473" y="277"/>
                    </a:cubicBezTo>
                    <a:lnTo>
                      <a:pt x="473" y="474"/>
                    </a:lnTo>
                    <a:lnTo>
                      <a:pt x="277" y="474"/>
                    </a:lnTo>
                    <a:cubicBezTo>
                      <a:pt x="125" y="474"/>
                      <a:pt x="1" y="599"/>
                      <a:pt x="1" y="750"/>
                    </a:cubicBezTo>
                    <a:cubicBezTo>
                      <a:pt x="1" y="902"/>
                      <a:pt x="125" y="1027"/>
                      <a:pt x="277" y="1027"/>
                    </a:cubicBezTo>
                    <a:lnTo>
                      <a:pt x="473" y="1027"/>
                    </a:lnTo>
                    <a:lnTo>
                      <a:pt x="473" y="1223"/>
                    </a:lnTo>
                    <a:cubicBezTo>
                      <a:pt x="473" y="1375"/>
                      <a:pt x="598" y="1500"/>
                      <a:pt x="750" y="1500"/>
                    </a:cubicBezTo>
                    <a:cubicBezTo>
                      <a:pt x="902" y="1500"/>
                      <a:pt x="1027" y="1375"/>
                      <a:pt x="1027" y="1223"/>
                    </a:cubicBezTo>
                    <a:lnTo>
                      <a:pt x="1027" y="1027"/>
                    </a:lnTo>
                    <a:lnTo>
                      <a:pt x="1223" y="1027"/>
                    </a:lnTo>
                    <a:cubicBezTo>
                      <a:pt x="1374" y="1027"/>
                      <a:pt x="1499" y="902"/>
                      <a:pt x="1499" y="750"/>
                    </a:cubicBezTo>
                    <a:cubicBezTo>
                      <a:pt x="1499" y="599"/>
                      <a:pt x="1374" y="474"/>
                      <a:pt x="1223" y="474"/>
                    </a:cubicBezTo>
                    <a:lnTo>
                      <a:pt x="1027" y="474"/>
                    </a:lnTo>
                    <a:lnTo>
                      <a:pt x="1027" y="277"/>
                    </a:lnTo>
                    <a:cubicBezTo>
                      <a:pt x="1027" y="126"/>
                      <a:pt x="902" y="1"/>
                      <a:pt x="7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2" name="Google Shape;552;p56"/>
          <p:cNvSpPr txBox="1"/>
          <p:nvPr/>
        </p:nvSpPr>
        <p:spPr>
          <a:xfrm flipH="1">
            <a:off x="6297200" y="1916288"/>
            <a:ext cx="8583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4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  <a:endParaRPr sz="85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3" name="Google Shape;553;p56"/>
          <p:cNvSpPr txBox="1"/>
          <p:nvPr/>
        </p:nvSpPr>
        <p:spPr>
          <a:xfrm>
            <a:off x="7155500" y="1888833"/>
            <a:ext cx="21732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2500">
                <a:latin typeface="Abhaya Libre"/>
                <a:ea typeface="Abhaya Libre"/>
                <a:cs typeface="Abhaya Libre"/>
                <a:sym typeface="Abhaya Libre"/>
              </a:rPr>
              <a:t>Model</a:t>
            </a:r>
            <a:endParaRPr b="1" sz="2500">
              <a:solidFill>
                <a:srgbClr val="000000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  <p:sp>
        <p:nvSpPr>
          <p:cNvPr id="554" name="Google Shape;554;p56"/>
          <p:cNvSpPr txBox="1"/>
          <p:nvPr/>
        </p:nvSpPr>
        <p:spPr>
          <a:xfrm>
            <a:off x="7155500" y="2192950"/>
            <a:ext cx="19083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Poppins"/>
                <a:ea typeface="Poppins"/>
                <a:cs typeface="Poppins"/>
                <a:sym typeface="Poppins"/>
              </a:rPr>
              <a:t>Improve the recommendations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55" name="Google Shape;555;p56"/>
          <p:cNvCxnSpPr>
            <a:stCxn id="552" idx="2"/>
          </p:cNvCxnSpPr>
          <p:nvPr/>
        </p:nvCxnSpPr>
        <p:spPr>
          <a:xfrm>
            <a:off x="6726350" y="2747888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7"/>
          <p:cNvSpPr txBox="1"/>
          <p:nvPr>
            <p:ph type="title"/>
          </p:nvPr>
        </p:nvSpPr>
        <p:spPr>
          <a:xfrm>
            <a:off x="722375" y="572425"/>
            <a:ext cx="3849600" cy="10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Thanks!</a:t>
            </a:r>
            <a:endParaRPr/>
          </a:p>
        </p:txBody>
      </p:sp>
      <p:sp>
        <p:nvSpPr>
          <p:cNvPr id="561" name="Google Shape;561;p57"/>
          <p:cNvSpPr txBox="1"/>
          <p:nvPr>
            <p:ph idx="1" type="subTitle"/>
          </p:nvPr>
        </p:nvSpPr>
        <p:spPr>
          <a:xfrm>
            <a:off x="2004400" y="1844675"/>
            <a:ext cx="38496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/>
              <a:t>Do you have any questions?</a:t>
            </a:r>
            <a:endParaRPr/>
          </a:p>
        </p:txBody>
      </p:sp>
      <p:cxnSp>
        <p:nvCxnSpPr>
          <p:cNvPr id="562" name="Google Shape;562;p57"/>
          <p:cNvCxnSpPr/>
          <p:nvPr/>
        </p:nvCxnSpPr>
        <p:spPr>
          <a:xfrm rot="10800000">
            <a:off x="4340600" y="1220625"/>
            <a:ext cx="457800" cy="0"/>
          </a:xfrm>
          <a:prstGeom prst="straightConnector1">
            <a:avLst/>
          </a:prstGeom>
          <a:solidFill>
            <a:schemeClr val="lt2"/>
          </a:solidFill>
          <a:ln cap="flat" cmpd="sng" w="762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3" name="Google Shape;563;p57"/>
          <p:cNvSpPr/>
          <p:nvPr/>
        </p:nvSpPr>
        <p:spPr>
          <a:xfrm>
            <a:off x="6742488" y="765974"/>
            <a:ext cx="1041300" cy="1041000"/>
          </a:xfrm>
          <a:prstGeom prst="decagon">
            <a:avLst>
              <a:gd fmla="val 105146" name="vf"/>
            </a:avLst>
          </a:prstGeom>
          <a:solidFill>
            <a:srgbClr val="95FF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4" name="Google Shape;564;p57"/>
          <p:cNvGrpSpPr/>
          <p:nvPr/>
        </p:nvGrpSpPr>
        <p:grpSpPr>
          <a:xfrm rot="-349039">
            <a:off x="7013960" y="1042508"/>
            <a:ext cx="540894" cy="462628"/>
            <a:chOff x="7043863" y="1067763"/>
            <a:chExt cx="511413" cy="437413"/>
          </a:xfrm>
        </p:grpSpPr>
        <p:grpSp>
          <p:nvGrpSpPr>
            <p:cNvPr id="565" name="Google Shape;565;p57"/>
            <p:cNvGrpSpPr/>
            <p:nvPr/>
          </p:nvGrpSpPr>
          <p:grpSpPr>
            <a:xfrm>
              <a:off x="7067475" y="1093500"/>
              <a:ext cx="487800" cy="411675"/>
              <a:chOff x="4910275" y="1067425"/>
              <a:chExt cx="487800" cy="411675"/>
            </a:xfrm>
          </p:grpSpPr>
          <p:sp>
            <p:nvSpPr>
              <p:cNvPr id="566" name="Google Shape;566;p57"/>
              <p:cNvSpPr/>
              <p:nvPr/>
            </p:nvSpPr>
            <p:spPr>
              <a:xfrm>
                <a:off x="4910275" y="1197400"/>
                <a:ext cx="487800" cy="281700"/>
              </a:xfrm>
              <a:custGeom>
                <a:rect b="b" l="l" r="r" t="t"/>
                <a:pathLst>
                  <a:path extrusionOk="0" h="11268" w="19512">
                    <a:moveTo>
                      <a:pt x="9761" y="0"/>
                    </a:moveTo>
                    <a:cubicBezTo>
                      <a:pt x="9636" y="0"/>
                      <a:pt x="9520" y="80"/>
                      <a:pt x="9484" y="205"/>
                    </a:cubicBezTo>
                    <a:cubicBezTo>
                      <a:pt x="6745" y="277"/>
                      <a:pt x="4283" y="1481"/>
                      <a:pt x="2552" y="3372"/>
                    </a:cubicBezTo>
                    <a:cubicBezTo>
                      <a:pt x="2535" y="3369"/>
                      <a:pt x="2516" y="3367"/>
                      <a:pt x="2497" y="3367"/>
                    </a:cubicBezTo>
                    <a:cubicBezTo>
                      <a:pt x="2422" y="3367"/>
                      <a:pt x="2342" y="3395"/>
                      <a:pt x="2285" y="3452"/>
                    </a:cubicBezTo>
                    <a:cubicBezTo>
                      <a:pt x="2204" y="3542"/>
                      <a:pt x="2178" y="3658"/>
                      <a:pt x="2222" y="3765"/>
                    </a:cubicBezTo>
                    <a:cubicBezTo>
                      <a:pt x="902" y="5371"/>
                      <a:pt x="81" y="7404"/>
                      <a:pt x="10" y="9635"/>
                    </a:cubicBezTo>
                    <a:cubicBezTo>
                      <a:pt x="1" y="9804"/>
                      <a:pt x="144" y="9947"/>
                      <a:pt x="313" y="9947"/>
                    </a:cubicBezTo>
                    <a:lnTo>
                      <a:pt x="8494" y="9947"/>
                    </a:lnTo>
                    <a:cubicBezTo>
                      <a:pt x="8494" y="9956"/>
                      <a:pt x="8494" y="9965"/>
                      <a:pt x="8494" y="9974"/>
                    </a:cubicBezTo>
                    <a:cubicBezTo>
                      <a:pt x="8494" y="10687"/>
                      <a:pt x="9074" y="11267"/>
                      <a:pt x="9787" y="11267"/>
                    </a:cubicBezTo>
                    <a:cubicBezTo>
                      <a:pt x="10501" y="11267"/>
                      <a:pt x="11081" y="10687"/>
                      <a:pt x="11081" y="9974"/>
                    </a:cubicBezTo>
                    <a:cubicBezTo>
                      <a:pt x="11081" y="9965"/>
                      <a:pt x="11081" y="9956"/>
                      <a:pt x="11081" y="9947"/>
                    </a:cubicBezTo>
                    <a:lnTo>
                      <a:pt x="19199" y="9947"/>
                    </a:lnTo>
                    <a:cubicBezTo>
                      <a:pt x="19369" y="9947"/>
                      <a:pt x="19511" y="9804"/>
                      <a:pt x="19502" y="9635"/>
                    </a:cubicBezTo>
                    <a:cubicBezTo>
                      <a:pt x="19502" y="9635"/>
                      <a:pt x="19502" y="9635"/>
                      <a:pt x="19502" y="9626"/>
                    </a:cubicBezTo>
                    <a:cubicBezTo>
                      <a:pt x="19493" y="9483"/>
                      <a:pt x="19485" y="9340"/>
                      <a:pt x="19476" y="9198"/>
                    </a:cubicBezTo>
                    <a:cubicBezTo>
                      <a:pt x="19476" y="9162"/>
                      <a:pt x="19467" y="9117"/>
                      <a:pt x="19467" y="9082"/>
                    </a:cubicBezTo>
                    <a:cubicBezTo>
                      <a:pt x="19458" y="8957"/>
                      <a:pt x="19440" y="8841"/>
                      <a:pt x="19431" y="8716"/>
                    </a:cubicBezTo>
                    <a:cubicBezTo>
                      <a:pt x="19422" y="8689"/>
                      <a:pt x="19422" y="8671"/>
                      <a:pt x="19422" y="8645"/>
                    </a:cubicBezTo>
                    <a:cubicBezTo>
                      <a:pt x="19404" y="8511"/>
                      <a:pt x="19377" y="8368"/>
                      <a:pt x="19351" y="8225"/>
                    </a:cubicBezTo>
                    <a:cubicBezTo>
                      <a:pt x="19351" y="8190"/>
                      <a:pt x="19342" y="8154"/>
                      <a:pt x="19333" y="8127"/>
                    </a:cubicBezTo>
                    <a:cubicBezTo>
                      <a:pt x="19315" y="8011"/>
                      <a:pt x="19288" y="7895"/>
                      <a:pt x="19262" y="7788"/>
                    </a:cubicBezTo>
                    <a:cubicBezTo>
                      <a:pt x="19262" y="7752"/>
                      <a:pt x="19253" y="7726"/>
                      <a:pt x="19244" y="7690"/>
                    </a:cubicBezTo>
                    <a:cubicBezTo>
                      <a:pt x="19208" y="7556"/>
                      <a:pt x="19181" y="7422"/>
                      <a:pt x="19137" y="7289"/>
                    </a:cubicBezTo>
                    <a:cubicBezTo>
                      <a:pt x="19128" y="7262"/>
                      <a:pt x="19119" y="7235"/>
                      <a:pt x="19119" y="7208"/>
                    </a:cubicBezTo>
                    <a:cubicBezTo>
                      <a:pt x="19083" y="7092"/>
                      <a:pt x="19047" y="6985"/>
                      <a:pt x="19012" y="6878"/>
                    </a:cubicBezTo>
                    <a:cubicBezTo>
                      <a:pt x="19003" y="6842"/>
                      <a:pt x="18994" y="6807"/>
                      <a:pt x="18976" y="6771"/>
                    </a:cubicBezTo>
                    <a:cubicBezTo>
                      <a:pt x="18931" y="6646"/>
                      <a:pt x="18887" y="6512"/>
                      <a:pt x="18833" y="6388"/>
                    </a:cubicBezTo>
                    <a:cubicBezTo>
                      <a:pt x="18833" y="6370"/>
                      <a:pt x="18824" y="6361"/>
                      <a:pt x="18815" y="6343"/>
                    </a:cubicBezTo>
                    <a:cubicBezTo>
                      <a:pt x="18771" y="6227"/>
                      <a:pt x="18726" y="6111"/>
                      <a:pt x="18673" y="5995"/>
                    </a:cubicBezTo>
                    <a:cubicBezTo>
                      <a:pt x="18655" y="5968"/>
                      <a:pt x="18646" y="5933"/>
                      <a:pt x="18628" y="5897"/>
                    </a:cubicBezTo>
                    <a:cubicBezTo>
                      <a:pt x="18575" y="5781"/>
                      <a:pt x="18521" y="5665"/>
                      <a:pt x="18459" y="5549"/>
                    </a:cubicBezTo>
                    <a:cubicBezTo>
                      <a:pt x="18459" y="5540"/>
                      <a:pt x="18450" y="5531"/>
                      <a:pt x="18450" y="5522"/>
                    </a:cubicBezTo>
                    <a:cubicBezTo>
                      <a:pt x="18387" y="5397"/>
                      <a:pt x="18325" y="5281"/>
                      <a:pt x="18253" y="5165"/>
                    </a:cubicBezTo>
                    <a:cubicBezTo>
                      <a:pt x="18236" y="5130"/>
                      <a:pt x="18218" y="5103"/>
                      <a:pt x="18200" y="5067"/>
                    </a:cubicBezTo>
                    <a:cubicBezTo>
                      <a:pt x="18146" y="4969"/>
                      <a:pt x="18084" y="4871"/>
                      <a:pt x="18021" y="4773"/>
                    </a:cubicBezTo>
                    <a:cubicBezTo>
                      <a:pt x="18013" y="4755"/>
                      <a:pt x="17995" y="4728"/>
                      <a:pt x="17986" y="4710"/>
                    </a:cubicBezTo>
                    <a:cubicBezTo>
                      <a:pt x="17906" y="4594"/>
                      <a:pt x="17834" y="4478"/>
                      <a:pt x="17754" y="4371"/>
                    </a:cubicBezTo>
                    <a:cubicBezTo>
                      <a:pt x="17736" y="4345"/>
                      <a:pt x="17718" y="4318"/>
                      <a:pt x="17700" y="4291"/>
                    </a:cubicBezTo>
                    <a:cubicBezTo>
                      <a:pt x="17638" y="4202"/>
                      <a:pt x="17567" y="4113"/>
                      <a:pt x="17504" y="4023"/>
                    </a:cubicBezTo>
                    <a:cubicBezTo>
                      <a:pt x="17486" y="3997"/>
                      <a:pt x="17459" y="3970"/>
                      <a:pt x="17442" y="3943"/>
                    </a:cubicBezTo>
                    <a:cubicBezTo>
                      <a:pt x="17388" y="3872"/>
                      <a:pt x="17326" y="3800"/>
                      <a:pt x="17272" y="3738"/>
                    </a:cubicBezTo>
                    <a:cubicBezTo>
                      <a:pt x="17299" y="3640"/>
                      <a:pt x="17272" y="3533"/>
                      <a:pt x="17192" y="3452"/>
                    </a:cubicBezTo>
                    <a:cubicBezTo>
                      <a:pt x="17137" y="3398"/>
                      <a:pt x="17062" y="3371"/>
                      <a:pt x="16990" y="3371"/>
                    </a:cubicBezTo>
                    <a:cubicBezTo>
                      <a:pt x="16980" y="3371"/>
                      <a:pt x="16970" y="3371"/>
                      <a:pt x="16960" y="3372"/>
                    </a:cubicBezTo>
                    <a:cubicBezTo>
                      <a:pt x="16942" y="3354"/>
                      <a:pt x="16924" y="3337"/>
                      <a:pt x="16906" y="3319"/>
                    </a:cubicBezTo>
                    <a:cubicBezTo>
                      <a:pt x="16889" y="3292"/>
                      <a:pt x="16862" y="3265"/>
                      <a:pt x="16835" y="3238"/>
                    </a:cubicBezTo>
                    <a:cubicBezTo>
                      <a:pt x="16737" y="3140"/>
                      <a:pt x="16648" y="3042"/>
                      <a:pt x="16550" y="2953"/>
                    </a:cubicBezTo>
                    <a:cubicBezTo>
                      <a:pt x="16541" y="2944"/>
                      <a:pt x="16541" y="2944"/>
                      <a:pt x="16541" y="2935"/>
                    </a:cubicBezTo>
                    <a:cubicBezTo>
                      <a:pt x="16442" y="2846"/>
                      <a:pt x="16344" y="2757"/>
                      <a:pt x="16246" y="2676"/>
                    </a:cubicBezTo>
                    <a:cubicBezTo>
                      <a:pt x="16219" y="2650"/>
                      <a:pt x="16193" y="2623"/>
                      <a:pt x="16166" y="2596"/>
                    </a:cubicBezTo>
                    <a:cubicBezTo>
                      <a:pt x="16077" y="2525"/>
                      <a:pt x="15987" y="2444"/>
                      <a:pt x="15898" y="2373"/>
                    </a:cubicBezTo>
                    <a:cubicBezTo>
                      <a:pt x="15880" y="2355"/>
                      <a:pt x="15863" y="2346"/>
                      <a:pt x="15845" y="2328"/>
                    </a:cubicBezTo>
                    <a:cubicBezTo>
                      <a:pt x="15747" y="2248"/>
                      <a:pt x="15640" y="2168"/>
                      <a:pt x="15533" y="2088"/>
                    </a:cubicBezTo>
                    <a:cubicBezTo>
                      <a:pt x="15497" y="2070"/>
                      <a:pt x="15470" y="2043"/>
                      <a:pt x="15443" y="2025"/>
                    </a:cubicBezTo>
                    <a:cubicBezTo>
                      <a:pt x="15354" y="1963"/>
                      <a:pt x="15265" y="1900"/>
                      <a:pt x="15176" y="1838"/>
                    </a:cubicBezTo>
                    <a:cubicBezTo>
                      <a:pt x="15149" y="1820"/>
                      <a:pt x="15122" y="1802"/>
                      <a:pt x="15086" y="1784"/>
                    </a:cubicBezTo>
                    <a:cubicBezTo>
                      <a:pt x="14979" y="1713"/>
                      <a:pt x="14863" y="1642"/>
                      <a:pt x="14747" y="1570"/>
                    </a:cubicBezTo>
                    <a:cubicBezTo>
                      <a:pt x="14721" y="1552"/>
                      <a:pt x="14694" y="1534"/>
                      <a:pt x="14667" y="1517"/>
                    </a:cubicBezTo>
                    <a:cubicBezTo>
                      <a:pt x="14569" y="1463"/>
                      <a:pt x="14480" y="1419"/>
                      <a:pt x="14382" y="1365"/>
                    </a:cubicBezTo>
                    <a:cubicBezTo>
                      <a:pt x="14355" y="1347"/>
                      <a:pt x="14319" y="1329"/>
                      <a:pt x="14284" y="1311"/>
                    </a:cubicBezTo>
                    <a:cubicBezTo>
                      <a:pt x="14266" y="1294"/>
                      <a:pt x="14239" y="1285"/>
                      <a:pt x="14221" y="1276"/>
                    </a:cubicBezTo>
                    <a:cubicBezTo>
                      <a:pt x="14132" y="1231"/>
                      <a:pt x="14034" y="1178"/>
                      <a:pt x="13936" y="1133"/>
                    </a:cubicBezTo>
                    <a:cubicBezTo>
                      <a:pt x="13909" y="1124"/>
                      <a:pt x="13882" y="1106"/>
                      <a:pt x="13855" y="1097"/>
                    </a:cubicBezTo>
                    <a:cubicBezTo>
                      <a:pt x="13748" y="1044"/>
                      <a:pt x="13632" y="999"/>
                      <a:pt x="13525" y="946"/>
                    </a:cubicBezTo>
                    <a:cubicBezTo>
                      <a:pt x="13507" y="946"/>
                      <a:pt x="13490" y="937"/>
                      <a:pt x="13472" y="928"/>
                    </a:cubicBezTo>
                    <a:cubicBezTo>
                      <a:pt x="13347" y="874"/>
                      <a:pt x="13222" y="830"/>
                      <a:pt x="13097" y="785"/>
                    </a:cubicBezTo>
                    <a:cubicBezTo>
                      <a:pt x="13061" y="767"/>
                      <a:pt x="13035" y="758"/>
                      <a:pt x="13008" y="749"/>
                    </a:cubicBezTo>
                    <a:cubicBezTo>
                      <a:pt x="12874" y="705"/>
                      <a:pt x="12749" y="660"/>
                      <a:pt x="12615" y="625"/>
                    </a:cubicBezTo>
                    <a:cubicBezTo>
                      <a:pt x="12598" y="616"/>
                      <a:pt x="12580" y="607"/>
                      <a:pt x="12562" y="607"/>
                    </a:cubicBezTo>
                    <a:cubicBezTo>
                      <a:pt x="12437" y="571"/>
                      <a:pt x="12312" y="535"/>
                      <a:pt x="12196" y="500"/>
                    </a:cubicBezTo>
                    <a:cubicBezTo>
                      <a:pt x="12169" y="500"/>
                      <a:pt x="12151" y="491"/>
                      <a:pt x="12125" y="482"/>
                    </a:cubicBezTo>
                    <a:cubicBezTo>
                      <a:pt x="11991" y="455"/>
                      <a:pt x="11857" y="419"/>
                      <a:pt x="11723" y="393"/>
                    </a:cubicBezTo>
                    <a:cubicBezTo>
                      <a:pt x="11696" y="393"/>
                      <a:pt x="11670" y="384"/>
                      <a:pt x="11634" y="375"/>
                    </a:cubicBezTo>
                    <a:cubicBezTo>
                      <a:pt x="11500" y="348"/>
                      <a:pt x="11366" y="330"/>
                      <a:pt x="11233" y="303"/>
                    </a:cubicBezTo>
                    <a:lnTo>
                      <a:pt x="11188" y="303"/>
                    </a:lnTo>
                    <a:cubicBezTo>
                      <a:pt x="11054" y="277"/>
                      <a:pt x="10920" y="268"/>
                      <a:pt x="10787" y="250"/>
                    </a:cubicBezTo>
                    <a:cubicBezTo>
                      <a:pt x="10760" y="250"/>
                      <a:pt x="10733" y="241"/>
                      <a:pt x="10706" y="241"/>
                    </a:cubicBezTo>
                    <a:cubicBezTo>
                      <a:pt x="10564" y="232"/>
                      <a:pt x="10421" y="214"/>
                      <a:pt x="10287" y="205"/>
                    </a:cubicBezTo>
                    <a:lnTo>
                      <a:pt x="10198" y="205"/>
                    </a:lnTo>
                    <a:cubicBezTo>
                      <a:pt x="10144" y="205"/>
                      <a:pt x="10091" y="196"/>
                      <a:pt x="10046" y="196"/>
                    </a:cubicBezTo>
                    <a:cubicBezTo>
                      <a:pt x="10001" y="80"/>
                      <a:pt x="9894" y="0"/>
                      <a:pt x="97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57"/>
              <p:cNvSpPr/>
              <p:nvPr/>
            </p:nvSpPr>
            <p:spPr>
              <a:xfrm>
                <a:off x="4988350" y="1067425"/>
                <a:ext cx="331000" cy="46350"/>
              </a:xfrm>
              <a:custGeom>
                <a:rect b="b" l="l" r="r" t="t"/>
                <a:pathLst>
                  <a:path extrusionOk="0" h="1854" w="13240">
                    <a:moveTo>
                      <a:pt x="1584" y="0"/>
                    </a:moveTo>
                    <a:cubicBezTo>
                      <a:pt x="1508" y="0"/>
                      <a:pt x="1432" y="29"/>
                      <a:pt x="1374" y="87"/>
                    </a:cubicBezTo>
                    <a:lnTo>
                      <a:pt x="116" y="1345"/>
                    </a:lnTo>
                    <a:cubicBezTo>
                      <a:pt x="27" y="1434"/>
                      <a:pt x="0" y="1559"/>
                      <a:pt x="45" y="1666"/>
                    </a:cubicBezTo>
                    <a:cubicBezTo>
                      <a:pt x="98" y="1782"/>
                      <a:pt x="206" y="1854"/>
                      <a:pt x="322" y="1854"/>
                    </a:cubicBezTo>
                    <a:lnTo>
                      <a:pt x="12945" y="1854"/>
                    </a:lnTo>
                    <a:cubicBezTo>
                      <a:pt x="13105" y="1854"/>
                      <a:pt x="13239" y="1720"/>
                      <a:pt x="13239" y="1559"/>
                    </a:cubicBezTo>
                    <a:cubicBezTo>
                      <a:pt x="13239" y="1399"/>
                      <a:pt x="13105" y="1265"/>
                      <a:pt x="12945" y="1265"/>
                    </a:cubicBezTo>
                    <a:lnTo>
                      <a:pt x="1035" y="1265"/>
                    </a:lnTo>
                    <a:lnTo>
                      <a:pt x="1793" y="498"/>
                    </a:lnTo>
                    <a:cubicBezTo>
                      <a:pt x="1909" y="391"/>
                      <a:pt x="1909" y="203"/>
                      <a:pt x="1793" y="87"/>
                    </a:cubicBezTo>
                    <a:cubicBezTo>
                      <a:pt x="1735" y="29"/>
                      <a:pt x="1660" y="0"/>
                      <a:pt x="1584" y="0"/>
                    </a:cubicBezTo>
                    <a:close/>
                  </a:path>
                </a:pathLst>
              </a:custGeom>
              <a:solidFill>
                <a:srgbClr val="DC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57"/>
              <p:cNvSpPr/>
              <p:nvPr/>
            </p:nvSpPr>
            <p:spPr>
              <a:xfrm>
                <a:off x="4989025" y="1129150"/>
                <a:ext cx="330975" cy="46175"/>
              </a:xfrm>
              <a:custGeom>
                <a:rect b="b" l="l" r="r" t="t"/>
                <a:pathLst>
                  <a:path extrusionOk="0" h="1847" w="13239">
                    <a:moveTo>
                      <a:pt x="295" y="0"/>
                    </a:moveTo>
                    <a:cubicBezTo>
                      <a:pt x="134" y="0"/>
                      <a:pt x="0" y="134"/>
                      <a:pt x="0" y="295"/>
                    </a:cubicBezTo>
                    <a:cubicBezTo>
                      <a:pt x="0" y="455"/>
                      <a:pt x="134" y="589"/>
                      <a:pt x="295" y="589"/>
                    </a:cubicBezTo>
                    <a:lnTo>
                      <a:pt x="12204" y="589"/>
                    </a:lnTo>
                    <a:lnTo>
                      <a:pt x="11446" y="1347"/>
                    </a:lnTo>
                    <a:cubicBezTo>
                      <a:pt x="11330" y="1463"/>
                      <a:pt x="11330" y="1651"/>
                      <a:pt x="11446" y="1767"/>
                    </a:cubicBezTo>
                    <a:cubicBezTo>
                      <a:pt x="11499" y="1820"/>
                      <a:pt x="11580" y="1847"/>
                      <a:pt x="11651" y="1847"/>
                    </a:cubicBezTo>
                    <a:cubicBezTo>
                      <a:pt x="11731" y="1847"/>
                      <a:pt x="11803" y="1820"/>
                      <a:pt x="11865" y="1767"/>
                    </a:cubicBezTo>
                    <a:lnTo>
                      <a:pt x="13123" y="500"/>
                    </a:lnTo>
                    <a:cubicBezTo>
                      <a:pt x="13212" y="420"/>
                      <a:pt x="13239" y="286"/>
                      <a:pt x="13185" y="179"/>
                    </a:cubicBezTo>
                    <a:cubicBezTo>
                      <a:pt x="13141" y="72"/>
                      <a:pt x="13034" y="0"/>
                      <a:pt x="12918" y="0"/>
                    </a:cubicBezTo>
                    <a:close/>
                  </a:path>
                </a:pathLst>
              </a:custGeom>
              <a:solidFill>
                <a:srgbClr val="DC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9" name="Google Shape;569;p57"/>
            <p:cNvGrpSpPr/>
            <p:nvPr/>
          </p:nvGrpSpPr>
          <p:grpSpPr>
            <a:xfrm>
              <a:off x="7043863" y="1067763"/>
              <a:ext cx="476175" cy="397225"/>
              <a:chOff x="4657825" y="1041500"/>
              <a:chExt cx="476175" cy="397225"/>
            </a:xfrm>
          </p:grpSpPr>
          <p:sp>
            <p:nvSpPr>
              <p:cNvPr id="570" name="Google Shape;570;p57"/>
              <p:cNvSpPr/>
              <p:nvPr/>
            </p:nvSpPr>
            <p:spPr>
              <a:xfrm>
                <a:off x="4804125" y="1162375"/>
                <a:ext cx="228400" cy="53100"/>
              </a:xfrm>
              <a:custGeom>
                <a:rect b="b" l="l" r="r" t="t"/>
                <a:pathLst>
                  <a:path extrusionOk="0" h="2124" w="9136">
                    <a:moveTo>
                      <a:pt x="3667" y="0"/>
                    </a:moveTo>
                    <a:cubicBezTo>
                      <a:pt x="2481" y="0"/>
                      <a:pt x="1312" y="223"/>
                      <a:pt x="215" y="652"/>
                    </a:cubicBezTo>
                    <a:cubicBezTo>
                      <a:pt x="72" y="705"/>
                      <a:pt x="1" y="866"/>
                      <a:pt x="54" y="1009"/>
                    </a:cubicBezTo>
                    <a:cubicBezTo>
                      <a:pt x="96" y="1119"/>
                      <a:pt x="201" y="1187"/>
                      <a:pt x="313" y="1187"/>
                    </a:cubicBezTo>
                    <a:cubicBezTo>
                      <a:pt x="346" y="1187"/>
                      <a:pt x="379" y="1181"/>
                      <a:pt x="411" y="1169"/>
                    </a:cubicBezTo>
                    <a:cubicBezTo>
                      <a:pt x="1365" y="794"/>
                      <a:pt x="2374" y="598"/>
                      <a:pt x="3399" y="562"/>
                    </a:cubicBezTo>
                    <a:lnTo>
                      <a:pt x="3399" y="1107"/>
                    </a:lnTo>
                    <a:cubicBezTo>
                      <a:pt x="3399" y="1258"/>
                      <a:pt x="3524" y="1383"/>
                      <a:pt x="3676" y="1383"/>
                    </a:cubicBezTo>
                    <a:cubicBezTo>
                      <a:pt x="3828" y="1383"/>
                      <a:pt x="3953" y="1258"/>
                      <a:pt x="3953" y="1107"/>
                    </a:cubicBezTo>
                    <a:lnTo>
                      <a:pt x="3953" y="562"/>
                    </a:lnTo>
                    <a:cubicBezTo>
                      <a:pt x="5639" y="616"/>
                      <a:pt x="7262" y="1142"/>
                      <a:pt x="8663" y="2079"/>
                    </a:cubicBezTo>
                    <a:cubicBezTo>
                      <a:pt x="8708" y="2106"/>
                      <a:pt x="8761" y="2124"/>
                      <a:pt x="8815" y="2124"/>
                    </a:cubicBezTo>
                    <a:cubicBezTo>
                      <a:pt x="8904" y="2124"/>
                      <a:pt x="8993" y="2079"/>
                      <a:pt x="9047" y="1999"/>
                    </a:cubicBezTo>
                    <a:cubicBezTo>
                      <a:pt x="9136" y="1874"/>
                      <a:pt x="9100" y="1704"/>
                      <a:pt x="8975" y="1615"/>
                    </a:cubicBezTo>
                    <a:cubicBezTo>
                      <a:pt x="7405" y="562"/>
                      <a:pt x="5567" y="0"/>
                      <a:pt x="36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57"/>
              <p:cNvSpPr/>
              <p:nvPr/>
            </p:nvSpPr>
            <p:spPr>
              <a:xfrm>
                <a:off x="5039650" y="1219025"/>
                <a:ext cx="94350" cy="188475"/>
              </a:xfrm>
              <a:custGeom>
                <a:rect b="b" l="l" r="r" t="t"/>
                <a:pathLst>
                  <a:path extrusionOk="0" h="7539" w="3774">
                    <a:moveTo>
                      <a:pt x="309" y="1"/>
                    </a:moveTo>
                    <a:cubicBezTo>
                      <a:pt x="230" y="1"/>
                      <a:pt x="152" y="35"/>
                      <a:pt x="98" y="99"/>
                    </a:cubicBezTo>
                    <a:cubicBezTo>
                      <a:pt x="0" y="215"/>
                      <a:pt x="9" y="384"/>
                      <a:pt x="125" y="491"/>
                    </a:cubicBezTo>
                    <a:cubicBezTo>
                      <a:pt x="375" y="705"/>
                      <a:pt x="616" y="937"/>
                      <a:pt x="839" y="1178"/>
                    </a:cubicBezTo>
                    <a:lnTo>
                      <a:pt x="402" y="1615"/>
                    </a:lnTo>
                    <a:cubicBezTo>
                      <a:pt x="295" y="1722"/>
                      <a:pt x="295" y="1901"/>
                      <a:pt x="402" y="2008"/>
                    </a:cubicBezTo>
                    <a:cubicBezTo>
                      <a:pt x="455" y="2061"/>
                      <a:pt x="527" y="2088"/>
                      <a:pt x="598" y="2088"/>
                    </a:cubicBezTo>
                    <a:cubicBezTo>
                      <a:pt x="669" y="2088"/>
                      <a:pt x="741" y="2061"/>
                      <a:pt x="794" y="2008"/>
                    </a:cubicBezTo>
                    <a:lnTo>
                      <a:pt x="1205" y="1597"/>
                    </a:lnTo>
                    <a:cubicBezTo>
                      <a:pt x="2436" y="3114"/>
                      <a:pt x="3149" y="5005"/>
                      <a:pt x="3212" y="6986"/>
                    </a:cubicBezTo>
                    <a:lnTo>
                      <a:pt x="1205" y="6986"/>
                    </a:lnTo>
                    <a:cubicBezTo>
                      <a:pt x="1053" y="6986"/>
                      <a:pt x="928" y="7110"/>
                      <a:pt x="928" y="7262"/>
                    </a:cubicBezTo>
                    <a:cubicBezTo>
                      <a:pt x="928" y="7414"/>
                      <a:pt x="1053" y="7539"/>
                      <a:pt x="1205" y="7539"/>
                    </a:cubicBezTo>
                    <a:lnTo>
                      <a:pt x="3497" y="7539"/>
                    </a:lnTo>
                    <a:cubicBezTo>
                      <a:pt x="3649" y="7539"/>
                      <a:pt x="3774" y="7414"/>
                      <a:pt x="3774" y="7262"/>
                    </a:cubicBezTo>
                    <a:cubicBezTo>
                      <a:pt x="3774" y="4497"/>
                      <a:pt x="2578" y="1883"/>
                      <a:pt x="491" y="72"/>
                    </a:cubicBezTo>
                    <a:cubicBezTo>
                      <a:pt x="439" y="24"/>
                      <a:pt x="374" y="1"/>
                      <a:pt x="3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57"/>
              <p:cNvSpPr/>
              <p:nvPr/>
            </p:nvSpPr>
            <p:spPr>
              <a:xfrm>
                <a:off x="4657825" y="1190975"/>
                <a:ext cx="390550" cy="247750"/>
              </a:xfrm>
              <a:custGeom>
                <a:rect b="b" l="l" r="r" t="t"/>
                <a:pathLst>
                  <a:path extrusionOk="0" h="9910" w="15622">
                    <a:moveTo>
                      <a:pt x="9555" y="7465"/>
                    </a:moveTo>
                    <a:cubicBezTo>
                      <a:pt x="9796" y="7465"/>
                      <a:pt x="10037" y="7554"/>
                      <a:pt x="10215" y="7742"/>
                    </a:cubicBezTo>
                    <a:cubicBezTo>
                      <a:pt x="10590" y="8108"/>
                      <a:pt x="10590" y="8705"/>
                      <a:pt x="10215" y="9080"/>
                    </a:cubicBezTo>
                    <a:cubicBezTo>
                      <a:pt x="10032" y="9263"/>
                      <a:pt x="9791" y="9354"/>
                      <a:pt x="9550" y="9354"/>
                    </a:cubicBezTo>
                    <a:cubicBezTo>
                      <a:pt x="9309" y="9354"/>
                      <a:pt x="9069" y="9263"/>
                      <a:pt x="8886" y="9080"/>
                    </a:cubicBezTo>
                    <a:cubicBezTo>
                      <a:pt x="8511" y="8705"/>
                      <a:pt x="8511" y="8108"/>
                      <a:pt x="8886" y="7742"/>
                    </a:cubicBezTo>
                    <a:cubicBezTo>
                      <a:pt x="9064" y="7554"/>
                      <a:pt x="9305" y="7465"/>
                      <a:pt x="9555" y="7465"/>
                    </a:cubicBezTo>
                    <a:close/>
                    <a:moveTo>
                      <a:pt x="5069" y="0"/>
                    </a:moveTo>
                    <a:cubicBezTo>
                      <a:pt x="5023" y="0"/>
                      <a:pt x="4976" y="11"/>
                      <a:pt x="4934" y="34"/>
                    </a:cubicBezTo>
                    <a:cubicBezTo>
                      <a:pt x="1892" y="1711"/>
                      <a:pt x="0" y="4914"/>
                      <a:pt x="0" y="8384"/>
                    </a:cubicBezTo>
                    <a:cubicBezTo>
                      <a:pt x="0" y="8536"/>
                      <a:pt x="125" y="8661"/>
                      <a:pt x="277" y="8661"/>
                    </a:cubicBezTo>
                    <a:lnTo>
                      <a:pt x="8074" y="8661"/>
                    </a:lnTo>
                    <a:cubicBezTo>
                      <a:pt x="8119" y="8955"/>
                      <a:pt x="8261" y="9241"/>
                      <a:pt x="8484" y="9472"/>
                    </a:cubicBezTo>
                    <a:cubicBezTo>
                      <a:pt x="8779" y="9767"/>
                      <a:pt x="9162" y="9910"/>
                      <a:pt x="9555" y="9910"/>
                    </a:cubicBezTo>
                    <a:cubicBezTo>
                      <a:pt x="9938" y="9910"/>
                      <a:pt x="10322" y="9767"/>
                      <a:pt x="10616" y="9472"/>
                    </a:cubicBezTo>
                    <a:cubicBezTo>
                      <a:pt x="10839" y="9241"/>
                      <a:pt x="10982" y="8955"/>
                      <a:pt x="11036" y="8661"/>
                    </a:cubicBezTo>
                    <a:lnTo>
                      <a:pt x="15336" y="8661"/>
                    </a:lnTo>
                    <a:cubicBezTo>
                      <a:pt x="15496" y="8661"/>
                      <a:pt x="15621" y="8536"/>
                      <a:pt x="15621" y="8384"/>
                    </a:cubicBezTo>
                    <a:cubicBezTo>
                      <a:pt x="15621" y="8224"/>
                      <a:pt x="15496" y="8099"/>
                      <a:pt x="15336" y="8099"/>
                    </a:cubicBezTo>
                    <a:lnTo>
                      <a:pt x="11018" y="8099"/>
                    </a:lnTo>
                    <a:cubicBezTo>
                      <a:pt x="10982" y="7911"/>
                      <a:pt x="10902" y="7724"/>
                      <a:pt x="10795" y="7563"/>
                    </a:cubicBezTo>
                    <a:lnTo>
                      <a:pt x="12668" y="5690"/>
                    </a:lnTo>
                    <a:cubicBezTo>
                      <a:pt x="12775" y="5583"/>
                      <a:pt x="12775" y="5404"/>
                      <a:pt x="12668" y="5297"/>
                    </a:cubicBezTo>
                    <a:cubicBezTo>
                      <a:pt x="12610" y="5239"/>
                      <a:pt x="12539" y="5210"/>
                      <a:pt x="12468" y="5210"/>
                    </a:cubicBezTo>
                    <a:cubicBezTo>
                      <a:pt x="12396" y="5210"/>
                      <a:pt x="12325" y="5239"/>
                      <a:pt x="12267" y="5297"/>
                    </a:cubicBezTo>
                    <a:lnTo>
                      <a:pt x="10402" y="7171"/>
                    </a:lnTo>
                    <a:cubicBezTo>
                      <a:pt x="10145" y="6995"/>
                      <a:pt x="9846" y="6907"/>
                      <a:pt x="9548" y="6907"/>
                    </a:cubicBezTo>
                    <a:cubicBezTo>
                      <a:pt x="9164" y="6907"/>
                      <a:pt x="8780" y="7053"/>
                      <a:pt x="8484" y="7349"/>
                    </a:cubicBezTo>
                    <a:cubicBezTo>
                      <a:pt x="8270" y="7563"/>
                      <a:pt x="8136" y="7822"/>
                      <a:pt x="8083" y="8099"/>
                    </a:cubicBezTo>
                    <a:lnTo>
                      <a:pt x="562" y="8099"/>
                    </a:lnTo>
                    <a:cubicBezTo>
                      <a:pt x="625" y="6118"/>
                      <a:pt x="1339" y="4245"/>
                      <a:pt x="2552" y="2737"/>
                    </a:cubicBezTo>
                    <a:lnTo>
                      <a:pt x="2944" y="3130"/>
                    </a:lnTo>
                    <a:cubicBezTo>
                      <a:pt x="2998" y="3183"/>
                      <a:pt x="3069" y="3210"/>
                      <a:pt x="3141" y="3210"/>
                    </a:cubicBezTo>
                    <a:cubicBezTo>
                      <a:pt x="3212" y="3210"/>
                      <a:pt x="3283" y="3183"/>
                      <a:pt x="3337" y="3130"/>
                    </a:cubicBezTo>
                    <a:cubicBezTo>
                      <a:pt x="3444" y="3023"/>
                      <a:pt x="3444" y="2844"/>
                      <a:pt x="3337" y="2737"/>
                    </a:cubicBezTo>
                    <a:lnTo>
                      <a:pt x="2918" y="2318"/>
                    </a:lnTo>
                    <a:cubicBezTo>
                      <a:pt x="3569" y="1604"/>
                      <a:pt x="4336" y="998"/>
                      <a:pt x="5201" y="525"/>
                    </a:cubicBezTo>
                    <a:cubicBezTo>
                      <a:pt x="5335" y="444"/>
                      <a:pt x="5389" y="275"/>
                      <a:pt x="5308" y="141"/>
                    </a:cubicBezTo>
                    <a:cubicBezTo>
                      <a:pt x="5260" y="50"/>
                      <a:pt x="5166" y="0"/>
                      <a:pt x="50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57"/>
              <p:cNvSpPr/>
              <p:nvPr/>
            </p:nvSpPr>
            <p:spPr>
              <a:xfrm>
                <a:off x="4738775" y="1041500"/>
                <a:ext cx="313600" cy="43950"/>
              </a:xfrm>
              <a:custGeom>
                <a:rect b="b" l="l" r="r" t="t"/>
                <a:pathLst>
                  <a:path extrusionOk="0" h="1758" w="12544">
                    <a:moveTo>
                      <a:pt x="1499" y="0"/>
                    </a:moveTo>
                    <a:cubicBezTo>
                      <a:pt x="1428" y="0"/>
                      <a:pt x="1357" y="27"/>
                      <a:pt x="1303" y="81"/>
                    </a:cubicBezTo>
                    <a:lnTo>
                      <a:pt x="99" y="1285"/>
                    </a:lnTo>
                    <a:cubicBezTo>
                      <a:pt x="19" y="1365"/>
                      <a:pt x="1" y="1481"/>
                      <a:pt x="45" y="1588"/>
                    </a:cubicBezTo>
                    <a:cubicBezTo>
                      <a:pt x="81" y="1686"/>
                      <a:pt x="188" y="1758"/>
                      <a:pt x="295" y="1758"/>
                    </a:cubicBezTo>
                    <a:lnTo>
                      <a:pt x="12267" y="1758"/>
                    </a:lnTo>
                    <a:cubicBezTo>
                      <a:pt x="12419" y="1758"/>
                      <a:pt x="12544" y="1633"/>
                      <a:pt x="12544" y="1481"/>
                    </a:cubicBezTo>
                    <a:cubicBezTo>
                      <a:pt x="12544" y="1321"/>
                      <a:pt x="12419" y="1196"/>
                      <a:pt x="12267" y="1196"/>
                    </a:cubicBezTo>
                    <a:lnTo>
                      <a:pt x="973" y="1196"/>
                    </a:lnTo>
                    <a:lnTo>
                      <a:pt x="1696" y="482"/>
                    </a:lnTo>
                    <a:cubicBezTo>
                      <a:pt x="1803" y="366"/>
                      <a:pt x="1803" y="188"/>
                      <a:pt x="1696" y="81"/>
                    </a:cubicBezTo>
                    <a:cubicBezTo>
                      <a:pt x="1642" y="27"/>
                      <a:pt x="1571" y="0"/>
                      <a:pt x="149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57"/>
              <p:cNvSpPr/>
              <p:nvPr/>
            </p:nvSpPr>
            <p:spPr>
              <a:xfrm>
                <a:off x="4739225" y="1099925"/>
                <a:ext cx="313825" cy="43975"/>
              </a:xfrm>
              <a:custGeom>
                <a:rect b="b" l="l" r="r" t="t"/>
                <a:pathLst>
                  <a:path extrusionOk="0" h="1759" w="12553">
                    <a:moveTo>
                      <a:pt x="277" y="1"/>
                    </a:moveTo>
                    <a:cubicBezTo>
                      <a:pt x="125" y="1"/>
                      <a:pt x="1" y="125"/>
                      <a:pt x="1" y="286"/>
                    </a:cubicBezTo>
                    <a:cubicBezTo>
                      <a:pt x="1" y="438"/>
                      <a:pt x="125" y="563"/>
                      <a:pt x="277" y="563"/>
                    </a:cubicBezTo>
                    <a:lnTo>
                      <a:pt x="11580" y="563"/>
                    </a:lnTo>
                    <a:lnTo>
                      <a:pt x="10857" y="1285"/>
                    </a:lnTo>
                    <a:cubicBezTo>
                      <a:pt x="10741" y="1392"/>
                      <a:pt x="10741" y="1571"/>
                      <a:pt x="10857" y="1678"/>
                    </a:cubicBezTo>
                    <a:cubicBezTo>
                      <a:pt x="10911" y="1731"/>
                      <a:pt x="10982" y="1758"/>
                      <a:pt x="11054" y="1758"/>
                    </a:cubicBezTo>
                    <a:cubicBezTo>
                      <a:pt x="11125" y="1758"/>
                      <a:pt x="11196" y="1731"/>
                      <a:pt x="11250" y="1678"/>
                    </a:cubicBezTo>
                    <a:lnTo>
                      <a:pt x="12445" y="482"/>
                    </a:lnTo>
                    <a:cubicBezTo>
                      <a:pt x="12526" y="402"/>
                      <a:pt x="12552" y="277"/>
                      <a:pt x="12508" y="179"/>
                    </a:cubicBezTo>
                    <a:cubicBezTo>
                      <a:pt x="12463" y="72"/>
                      <a:pt x="12365" y="1"/>
                      <a:pt x="1224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57"/>
              <p:cNvSpPr/>
              <p:nvPr/>
            </p:nvSpPr>
            <p:spPr>
              <a:xfrm>
                <a:off x="4731875" y="1351725"/>
                <a:ext cx="14075" cy="14750"/>
              </a:xfrm>
              <a:custGeom>
                <a:rect b="b" l="l" r="r" t="t"/>
                <a:pathLst>
                  <a:path extrusionOk="0" h="590" w="563">
                    <a:moveTo>
                      <a:pt x="277" y="0"/>
                    </a:moveTo>
                    <a:cubicBezTo>
                      <a:pt x="125" y="0"/>
                      <a:pt x="0" y="125"/>
                      <a:pt x="0" y="277"/>
                    </a:cubicBezTo>
                    <a:lnTo>
                      <a:pt x="0" y="313"/>
                    </a:lnTo>
                    <a:cubicBezTo>
                      <a:pt x="0" y="464"/>
                      <a:pt x="125" y="589"/>
                      <a:pt x="277" y="589"/>
                    </a:cubicBezTo>
                    <a:cubicBezTo>
                      <a:pt x="437" y="589"/>
                      <a:pt x="562" y="464"/>
                      <a:pt x="562" y="313"/>
                    </a:cubicBezTo>
                    <a:lnTo>
                      <a:pt x="562" y="277"/>
                    </a:lnTo>
                    <a:cubicBezTo>
                      <a:pt x="562" y="125"/>
                      <a:pt x="437" y="0"/>
                      <a:pt x="2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57"/>
              <p:cNvSpPr/>
              <p:nvPr/>
            </p:nvSpPr>
            <p:spPr>
              <a:xfrm>
                <a:off x="4760850" y="1351725"/>
                <a:ext cx="14075" cy="14750"/>
              </a:xfrm>
              <a:custGeom>
                <a:rect b="b" l="l" r="r" t="t"/>
                <a:pathLst>
                  <a:path extrusionOk="0" h="590" w="563">
                    <a:moveTo>
                      <a:pt x="277" y="0"/>
                    </a:moveTo>
                    <a:cubicBezTo>
                      <a:pt x="126" y="0"/>
                      <a:pt x="1" y="125"/>
                      <a:pt x="1" y="277"/>
                    </a:cubicBezTo>
                    <a:lnTo>
                      <a:pt x="1" y="313"/>
                    </a:lnTo>
                    <a:cubicBezTo>
                      <a:pt x="1" y="464"/>
                      <a:pt x="126" y="589"/>
                      <a:pt x="277" y="589"/>
                    </a:cubicBezTo>
                    <a:cubicBezTo>
                      <a:pt x="438" y="589"/>
                      <a:pt x="563" y="464"/>
                      <a:pt x="563" y="313"/>
                    </a:cubicBezTo>
                    <a:lnTo>
                      <a:pt x="563" y="277"/>
                    </a:lnTo>
                    <a:cubicBezTo>
                      <a:pt x="563" y="125"/>
                      <a:pt x="438" y="0"/>
                      <a:pt x="2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57"/>
              <p:cNvSpPr/>
              <p:nvPr/>
            </p:nvSpPr>
            <p:spPr>
              <a:xfrm>
                <a:off x="4789850" y="1351725"/>
                <a:ext cx="14075" cy="14750"/>
              </a:xfrm>
              <a:custGeom>
                <a:rect b="b" l="l" r="r" t="t"/>
                <a:pathLst>
                  <a:path extrusionOk="0" h="590" w="563">
                    <a:moveTo>
                      <a:pt x="286" y="0"/>
                    </a:moveTo>
                    <a:cubicBezTo>
                      <a:pt x="126" y="0"/>
                      <a:pt x="1" y="125"/>
                      <a:pt x="1" y="277"/>
                    </a:cubicBezTo>
                    <a:lnTo>
                      <a:pt x="1" y="313"/>
                    </a:lnTo>
                    <a:cubicBezTo>
                      <a:pt x="1" y="464"/>
                      <a:pt x="126" y="589"/>
                      <a:pt x="286" y="589"/>
                    </a:cubicBezTo>
                    <a:cubicBezTo>
                      <a:pt x="438" y="589"/>
                      <a:pt x="563" y="464"/>
                      <a:pt x="563" y="313"/>
                    </a:cubicBezTo>
                    <a:lnTo>
                      <a:pt x="563" y="277"/>
                    </a:lnTo>
                    <a:cubicBezTo>
                      <a:pt x="563" y="125"/>
                      <a:pt x="438" y="0"/>
                      <a:pt x="2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57"/>
              <p:cNvSpPr/>
              <p:nvPr/>
            </p:nvSpPr>
            <p:spPr>
              <a:xfrm>
                <a:off x="4987675" y="1351725"/>
                <a:ext cx="14075" cy="14750"/>
              </a:xfrm>
              <a:custGeom>
                <a:rect b="b" l="l" r="r" t="t"/>
                <a:pathLst>
                  <a:path extrusionOk="0" h="590" w="563">
                    <a:moveTo>
                      <a:pt x="286" y="0"/>
                    </a:moveTo>
                    <a:cubicBezTo>
                      <a:pt x="125" y="0"/>
                      <a:pt x="1" y="125"/>
                      <a:pt x="1" y="277"/>
                    </a:cubicBezTo>
                    <a:lnTo>
                      <a:pt x="1" y="313"/>
                    </a:lnTo>
                    <a:cubicBezTo>
                      <a:pt x="1" y="464"/>
                      <a:pt x="125" y="589"/>
                      <a:pt x="286" y="589"/>
                    </a:cubicBezTo>
                    <a:cubicBezTo>
                      <a:pt x="438" y="589"/>
                      <a:pt x="563" y="464"/>
                      <a:pt x="563" y="313"/>
                    </a:cubicBezTo>
                    <a:lnTo>
                      <a:pt x="563" y="277"/>
                    </a:lnTo>
                    <a:cubicBezTo>
                      <a:pt x="563" y="125"/>
                      <a:pt x="438" y="0"/>
                      <a:pt x="2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57"/>
              <p:cNvSpPr/>
              <p:nvPr/>
            </p:nvSpPr>
            <p:spPr>
              <a:xfrm>
                <a:off x="5016900" y="1351725"/>
                <a:ext cx="13850" cy="14750"/>
              </a:xfrm>
              <a:custGeom>
                <a:rect b="b" l="l" r="r" t="t"/>
                <a:pathLst>
                  <a:path extrusionOk="0" h="590" w="554">
                    <a:moveTo>
                      <a:pt x="277" y="0"/>
                    </a:moveTo>
                    <a:cubicBezTo>
                      <a:pt x="125" y="0"/>
                      <a:pt x="0" y="125"/>
                      <a:pt x="0" y="277"/>
                    </a:cubicBezTo>
                    <a:lnTo>
                      <a:pt x="0" y="313"/>
                    </a:lnTo>
                    <a:cubicBezTo>
                      <a:pt x="0" y="464"/>
                      <a:pt x="125" y="589"/>
                      <a:pt x="277" y="589"/>
                    </a:cubicBezTo>
                    <a:cubicBezTo>
                      <a:pt x="428" y="589"/>
                      <a:pt x="553" y="464"/>
                      <a:pt x="553" y="313"/>
                    </a:cubicBezTo>
                    <a:lnTo>
                      <a:pt x="553" y="277"/>
                    </a:lnTo>
                    <a:cubicBezTo>
                      <a:pt x="553" y="125"/>
                      <a:pt x="428" y="0"/>
                      <a:pt x="2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57"/>
              <p:cNvSpPr/>
              <p:nvPr/>
            </p:nvSpPr>
            <p:spPr>
              <a:xfrm>
                <a:off x="5045875" y="1351725"/>
                <a:ext cx="14075" cy="14750"/>
              </a:xfrm>
              <a:custGeom>
                <a:rect b="b" l="l" r="r" t="t"/>
                <a:pathLst>
                  <a:path extrusionOk="0" h="590" w="563">
                    <a:moveTo>
                      <a:pt x="278" y="0"/>
                    </a:moveTo>
                    <a:cubicBezTo>
                      <a:pt x="126" y="0"/>
                      <a:pt x="1" y="125"/>
                      <a:pt x="1" y="277"/>
                    </a:cubicBezTo>
                    <a:lnTo>
                      <a:pt x="1" y="313"/>
                    </a:lnTo>
                    <a:cubicBezTo>
                      <a:pt x="1" y="464"/>
                      <a:pt x="126" y="589"/>
                      <a:pt x="278" y="589"/>
                    </a:cubicBezTo>
                    <a:cubicBezTo>
                      <a:pt x="438" y="589"/>
                      <a:pt x="563" y="464"/>
                      <a:pt x="563" y="313"/>
                    </a:cubicBezTo>
                    <a:lnTo>
                      <a:pt x="563" y="277"/>
                    </a:lnTo>
                    <a:cubicBezTo>
                      <a:pt x="563" y="125"/>
                      <a:pt x="438" y="0"/>
                      <a:pt x="2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581" name="Google Shape;581;p57"/>
          <p:cNvCxnSpPr/>
          <p:nvPr/>
        </p:nvCxnSpPr>
        <p:spPr>
          <a:xfrm rot="10800000">
            <a:off x="844450" y="2010725"/>
            <a:ext cx="1067100" cy="0"/>
          </a:xfrm>
          <a:prstGeom prst="straightConnector1">
            <a:avLst/>
          </a:prstGeom>
          <a:solidFill>
            <a:schemeClr val="lt2"/>
          </a:solidFill>
          <a:ln cap="flat" cmpd="sng" w="76200">
            <a:solidFill>
              <a:srgbClr val="95FFD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2" name="Google Shape;582;p57"/>
          <p:cNvSpPr/>
          <p:nvPr/>
        </p:nvSpPr>
        <p:spPr>
          <a:xfrm>
            <a:off x="2008875" y="3639275"/>
            <a:ext cx="3746100" cy="752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7"/>
          <p:cNvSpPr txBox="1"/>
          <p:nvPr/>
        </p:nvSpPr>
        <p:spPr>
          <a:xfrm>
            <a:off x="2008875" y="2275975"/>
            <a:ext cx="567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Poppins"/>
                <a:ea typeface="Poppins"/>
                <a:cs typeface="Poppins"/>
                <a:sym typeface="Poppins"/>
              </a:rPr>
              <a:t>You can also check out our web application: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http://agile-g1.herokuapp.com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4" name="Google Shape;584;p57"/>
          <p:cNvSpPr txBox="1"/>
          <p:nvPr/>
        </p:nvSpPr>
        <p:spPr>
          <a:xfrm>
            <a:off x="5645250" y="3322675"/>
            <a:ext cx="2943300" cy="17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>
                <a:latin typeface="Poppins"/>
                <a:ea typeface="Poppins"/>
                <a:cs typeface="Poppins"/>
                <a:sym typeface="Poppins"/>
              </a:rPr>
              <a:t>Sara Bardají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>
                <a:latin typeface="Poppins"/>
                <a:ea typeface="Poppins"/>
                <a:cs typeface="Poppins"/>
                <a:sym typeface="Poppins"/>
              </a:rPr>
              <a:t>Sergi Bech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>
                <a:latin typeface="Poppins"/>
                <a:ea typeface="Poppins"/>
                <a:cs typeface="Poppins"/>
                <a:sym typeface="Poppins"/>
              </a:rPr>
              <a:t>Marta Buetas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>
                <a:latin typeface="Poppins"/>
                <a:ea typeface="Poppins"/>
                <a:cs typeface="Poppins"/>
                <a:sym typeface="Poppins"/>
              </a:rPr>
              <a:t>Sabina Cardell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>
                <a:latin typeface="Poppins"/>
                <a:ea typeface="Poppins"/>
                <a:cs typeface="Poppins"/>
                <a:sym typeface="Poppins"/>
              </a:rPr>
              <a:t>Gerard Castillo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>
                <a:latin typeface="Poppins"/>
                <a:ea typeface="Poppins"/>
                <a:cs typeface="Poppins"/>
                <a:sym typeface="Poppins"/>
              </a:rPr>
              <a:t>Jordi Segura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Development App Pitch Deck by Slidesgo">
  <a:themeElements>
    <a:clrScheme name="Simple Light">
      <a:dk1>
        <a:srgbClr val="000000"/>
      </a:dk1>
      <a:lt1>
        <a:srgbClr val="FFFFFF"/>
      </a:lt1>
      <a:dk2>
        <a:srgbClr val="F3F3F3"/>
      </a:dk2>
      <a:lt2>
        <a:srgbClr val="95FFD4"/>
      </a:lt2>
      <a:accent1>
        <a:srgbClr val="6178F6"/>
      </a:accent1>
      <a:accent2>
        <a:srgbClr val="F8FFE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