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74"/>
  </p:notesMasterIdLst>
  <p:handoutMasterIdLst>
    <p:handoutMasterId r:id="rId75"/>
  </p:handoutMasterIdLst>
  <p:sldIdLst>
    <p:sldId id="494" r:id="rId2"/>
    <p:sldId id="749" r:id="rId3"/>
    <p:sldId id="682" r:id="rId4"/>
    <p:sldId id="632" r:id="rId5"/>
    <p:sldId id="636" r:id="rId6"/>
    <p:sldId id="617" r:id="rId7"/>
    <p:sldId id="821" r:id="rId8"/>
    <p:sldId id="812" r:id="rId9"/>
    <p:sldId id="813" r:id="rId10"/>
    <p:sldId id="265" r:id="rId11"/>
    <p:sldId id="264" r:id="rId12"/>
    <p:sldId id="814" r:id="rId13"/>
    <p:sldId id="262" r:id="rId14"/>
    <p:sldId id="833" r:id="rId15"/>
    <p:sldId id="263" r:id="rId16"/>
    <p:sldId id="834" r:id="rId17"/>
    <p:sldId id="572" r:id="rId18"/>
    <p:sldId id="702" r:id="rId19"/>
    <p:sldId id="328" r:id="rId20"/>
    <p:sldId id="259" r:id="rId21"/>
    <p:sldId id="820" r:id="rId22"/>
    <p:sldId id="278" r:id="rId23"/>
    <p:sldId id="835" r:id="rId24"/>
    <p:sldId id="260" r:id="rId25"/>
    <p:sldId id="836" r:id="rId26"/>
    <p:sldId id="784" r:id="rId27"/>
    <p:sldId id="822" r:id="rId28"/>
    <p:sldId id="294" r:id="rId29"/>
    <p:sldId id="837" r:id="rId30"/>
    <p:sldId id="838" r:id="rId31"/>
    <p:sldId id="298" r:id="rId32"/>
    <p:sldId id="303" r:id="rId33"/>
    <p:sldId id="299" r:id="rId34"/>
    <p:sldId id="305" r:id="rId35"/>
    <p:sldId id="307" r:id="rId36"/>
    <p:sldId id="340" r:id="rId37"/>
    <p:sldId id="341" r:id="rId38"/>
    <p:sldId id="815" r:id="rId39"/>
    <p:sldId id="751" r:id="rId40"/>
    <p:sldId id="256" r:id="rId41"/>
    <p:sldId id="839" r:id="rId42"/>
    <p:sldId id="840" r:id="rId43"/>
    <p:sldId id="261" r:id="rId44"/>
    <p:sldId id="841" r:id="rId45"/>
    <p:sldId id="842" r:id="rId46"/>
    <p:sldId id="843" r:id="rId47"/>
    <p:sldId id="844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816" r:id="rId59"/>
    <p:sldId id="809" r:id="rId60"/>
    <p:sldId id="325" r:id="rId61"/>
    <p:sldId id="329" r:id="rId62"/>
    <p:sldId id="330" r:id="rId63"/>
    <p:sldId id="817" r:id="rId64"/>
    <p:sldId id="810" r:id="rId65"/>
    <p:sldId id="334" r:id="rId66"/>
    <p:sldId id="331" r:id="rId67"/>
    <p:sldId id="332" r:id="rId68"/>
    <p:sldId id="333" r:id="rId69"/>
    <p:sldId id="618" r:id="rId70"/>
    <p:sldId id="629" r:id="rId71"/>
    <p:sldId id="831" r:id="rId72"/>
    <p:sldId id="832" r:id="rId73"/>
  </p:sldIdLst>
  <p:sldSz cx="9144000" cy="6858000" type="screen4x3"/>
  <p:notesSz cx="6858000" cy="9144000"/>
  <p:custDataLst>
    <p:tags r:id="rId7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1A"/>
    <a:srgbClr val="AAF698"/>
    <a:srgbClr val="F2F29C"/>
    <a:srgbClr val="DEED83"/>
    <a:srgbClr val="C1D08C"/>
    <a:srgbClr val="FCB021"/>
    <a:srgbClr val="D01E2C"/>
    <a:srgbClr val="660066"/>
    <a:srgbClr val="66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7" autoAdjust="0"/>
    <p:restoredTop sz="94000" autoAdjust="0"/>
  </p:normalViewPr>
  <p:slideViewPr>
    <p:cSldViewPr>
      <p:cViewPr varScale="1">
        <p:scale>
          <a:sx n="103" d="100"/>
          <a:sy n="103" d="100"/>
        </p:scale>
        <p:origin x="63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3" d="100"/>
          <a:sy n="83" d="100"/>
        </p:scale>
        <p:origin x="-222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4940-BE1F-A04A-BEC9-959CE05F3776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A152-AC38-A94C-8A82-3AA06EA49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1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4B26DDB-4073-3C49-94B1-21DFE7424B87}" type="datetime1">
              <a:rPr lang="fr-CA" altLang="en-US"/>
              <a:pPr/>
              <a:t>2018-06-18</a:t>
            </a:fld>
            <a:endParaRPr lang="fr-C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fr-CA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2B51CA-69FC-6649-8254-54C2B7DFABF9}" type="slidenum">
              <a:rPr lang="fr-CA" altLang="en-US"/>
              <a:pPr/>
              <a:t>‹#›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63784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1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58002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73FD5A4-4DBB-46FF-A6ED-711EE73A4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E5394-04DF-4F60-AA19-7F29C3797E5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E13CECE8-5726-4FC4-ACB1-FB51073D8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CA245D81-50CE-4D65-9D17-6F76BD0A8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36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6AD18BB-1D1E-4A06-8615-80C7DF05C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7BD76-2E5D-498D-BE73-6BDE1A6123C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0E59012F-A8DE-41BA-B8F7-49BB81B39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4B84E311-8B03-4A00-9677-CA9D34DD3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6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E8F449F0-3BDD-46BF-927E-32178CF43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8EEB014-A664-45D9-8E8B-EBBD19B11D59}" type="slidenum">
              <a:rPr lang="en-GB" altLang="en-US"/>
              <a:pPr eaLnBrk="1" hangingPunct="1"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3D7E7B7F-BB2F-4A24-A2FA-AE2065044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1CFC8A8D-A378-4519-8CBB-24F1BA88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06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E60EF94-3397-44F3-A24E-14A480E50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66535-939B-478E-A3C2-ED2C4D702B84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F4BF871B-D426-41E2-B60F-CC759B20D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E5614581-97D9-402A-B142-81699E94E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88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DAA7E1B-C3A8-4606-8FE2-2C346EEBD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26171-FB9E-4AE5-938D-32A6462E26CE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01AD3849-3919-4048-8F86-C382262A9D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88FB2F27-C9B2-4FEE-88E5-D3419BF3D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9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791FC94-234B-44E8-96D7-2C18A7F4C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4D7E8-1606-4B16-A1CE-720F6C7B1EEC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AA8752F3-558C-4FA4-A971-42C872141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FC893D30-B8FA-404C-BCF0-047E94222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0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DBCF1DF-777A-4D0E-9DCD-B04894102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5F74C-A602-4872-90E0-A983222601BE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8E860885-9956-4C63-9C5F-3A43153B9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2A6296E3-DB8E-49D8-9B33-7D4AC4998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2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570E315-1405-4186-AF80-2CADA6C18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9E5E-A097-4C72-9D3A-07F7A87F850A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108A4498-6855-464E-9434-9DAD8C95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370F988E-6704-4B69-9317-8262FB8C1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72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98CA1DF6-998C-4BB5-BEB7-30F36B2BD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1101008-EBAB-4891-B740-5E8AE48AD19D}" type="slidenum">
              <a:rPr lang="en-GB" altLang="en-US"/>
              <a:pPr eaLnBrk="1" hangingPunct="1">
                <a:spcBef>
                  <a:spcPct val="0"/>
                </a:spcBef>
              </a:pPr>
              <a:t>31</a:t>
            </a:fld>
            <a:endParaRPr lang="en-GB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DD3A80A7-302D-4706-88B7-E76618085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21D11258-37A7-41DF-999E-A8CA8CDD3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599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20EF1614-F8EE-4910-8A20-6A1C451AC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821C959-5BF5-43DF-B3B7-E034578D5966}" type="slidenum">
              <a:rPr lang="en-GB" altLang="en-US"/>
              <a:pPr eaLnBrk="1" hangingPunct="1">
                <a:spcBef>
                  <a:spcPct val="0"/>
                </a:spcBef>
              </a:pPr>
              <a:t>33</a:t>
            </a:fld>
            <a:endParaRPr lang="en-GB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555CC9DE-81D0-4610-BA89-7E1ABB70A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B831B429-867C-4644-A67E-0A4DF46AD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77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2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82847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24DCE3A8-17DF-43A0-A633-FC067F706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6BDA5A-4EC1-4BC9-9F38-63FAE4BCDA5E}" type="slidenum">
              <a:rPr lang="en-GB" altLang="en-US"/>
              <a:pPr eaLnBrk="1" hangingPunct="1">
                <a:spcBef>
                  <a:spcPct val="0"/>
                </a:spcBef>
              </a:pPr>
              <a:t>34</a:t>
            </a:fld>
            <a:endParaRPr lang="en-GB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BD8CE645-B373-4845-8403-EB2B6C0A4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01016848-F6C0-4981-AB3B-D503B5C79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299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xmlns="" id="{5B3F9F98-4A4E-44DE-9E6A-A555C89377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xmlns="" id="{3FAB4AFF-5909-4E17-BDC9-03DB0284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xmlns="" id="{D9FA09FB-F7E6-44D3-8D96-6616A0A00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AD69E0E-1430-4950-95B4-779D14BCF87E}" type="slidenum">
              <a:rPr lang="en-GB" altLang="en-US"/>
              <a:pPr eaLnBrk="1" hangingPunct="1">
                <a:spcBef>
                  <a:spcPct val="0"/>
                </a:spcBef>
              </a:pPr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857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xmlns="" id="{994F2FA9-910B-4CC8-B3B8-5D3FB6A8B5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xmlns="" id="{F2696FF8-C0EF-4948-A498-403A6C9B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xmlns="" id="{6567FFC3-575C-4BA4-A73D-9EF1C4D59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2D87D-11E7-4EA1-8BF8-6D137F015DE0}" type="slidenum">
              <a:rPr lang="en-GB" altLang="en-US"/>
              <a:pPr eaLnBrk="1" hangingPunct="1">
                <a:spcBef>
                  <a:spcPct val="0"/>
                </a:spcBef>
              </a:pPr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464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xmlns="" id="{D5DF020B-B58A-4450-9B0D-234A0D214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xmlns="" id="{9CB60395-F5DB-4FD6-855D-5F527EF23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xmlns="" id="{5CA9BA46-A109-4142-A2A8-1DDD6F0AC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A41DB05-B047-4B8B-B430-698B4F62ADCC}" type="slidenum">
              <a:rPr lang="en-GB" altLang="en-US"/>
              <a:pPr eaLnBrk="1" hangingPunct="1">
                <a:spcBef>
                  <a:spcPct val="0"/>
                </a:spcBef>
              </a:pPr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7428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D70DD669-9A5D-4DB3-93AA-AF5B6D7E5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4035F58-D4A1-440B-8FB2-FFAF14DA0F44}" type="slidenum">
              <a:rPr lang="en-GB" altLang="en-US"/>
              <a:pPr eaLnBrk="1" hangingPunct="1">
                <a:spcBef>
                  <a:spcPct val="0"/>
                </a:spcBef>
              </a:pPr>
              <a:t>60</a:t>
            </a:fld>
            <a:endParaRPr lang="en-GB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1192CCD0-BB3B-4280-B430-575ADB345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6D723840-EF88-471E-9FD5-9B8E0A72A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807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1CBA01CD-3076-479D-8218-CDD944F96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E57B810-368F-42F5-B62E-9FDA4820A167}" type="slidenum">
              <a:rPr lang="en-GB" altLang="en-US"/>
              <a:pPr eaLnBrk="1" hangingPunct="1">
                <a:spcBef>
                  <a:spcPct val="0"/>
                </a:spcBef>
              </a:pPr>
              <a:t>62</a:t>
            </a:fld>
            <a:endParaRPr lang="en-GB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07B0DEF1-D1E4-4779-BDF8-F3DB63EEE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D41AD81D-7505-4E8F-B02A-F02593EF4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451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97565F89-DA08-433D-ABD5-A41A1A5C7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D24DBD0-DAD4-4FDA-AE59-00CF7FCF017F}" type="slidenum">
              <a:rPr lang="en-GB" altLang="en-US"/>
              <a:pPr eaLnBrk="1" hangingPunct="1">
                <a:spcBef>
                  <a:spcPct val="0"/>
                </a:spcBef>
              </a:pPr>
              <a:t>65</a:t>
            </a:fld>
            <a:endParaRPr lang="en-GB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71FCD5CD-742A-4BE0-8566-A63CB628D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9FB182DB-0F2A-4507-9899-AE54F395C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077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E341B645-29E2-4575-906C-B5D73EEE9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E1537CE-A3B0-46F9-945E-3EA865F98461}" type="slidenum">
              <a:rPr lang="en-GB" altLang="en-US"/>
              <a:pPr eaLnBrk="1" hangingPunct="1">
                <a:spcBef>
                  <a:spcPct val="0"/>
                </a:spcBef>
              </a:pPr>
              <a:t>66</a:t>
            </a:fld>
            <a:endParaRPr lang="en-GB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9171B842-CE0E-452A-BF9A-A8D65E1FD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DDC29241-C436-4938-8B76-B9932DEED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13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14CDBFE5-A498-415C-81B4-E83C70F4E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636AD78-7D6B-4B12-881C-49F03717E757}" type="slidenum">
              <a:rPr lang="en-GB" altLang="en-US"/>
              <a:pPr eaLnBrk="1" hangingPunct="1">
                <a:spcBef>
                  <a:spcPct val="0"/>
                </a:spcBef>
              </a:pPr>
              <a:t>67</a:t>
            </a:fld>
            <a:endParaRPr lang="en-GB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FC97E8C1-6279-41FE-95D7-DB8F2E043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C3C1945A-B781-43A8-AC1F-62A0F1D57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73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F326DD0-3ED0-441D-BFFA-0E09A0810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46228-0C78-450D-BFA3-3C21FA41BA7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7A3E97DF-F98F-4D90-90B0-90B6FFC93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840E735A-2D6A-485A-9389-EAE88C15E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22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15BF291-0314-4A03-963C-4AC7C366E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93715-A5E7-4CAD-97A2-C28BE81EC90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67B6BC1-9FF7-41F8-8441-49D6622B3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164BD56B-8D3B-4BD9-9EBD-DBFFDEC6A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66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80D34C2-5295-4629-ADD2-5D61C6C9D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704F7-5791-4A3C-8B8B-8350DF9E2C7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09A135E-480F-477B-B028-9CC5C6DF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8CD3E8CA-EECF-4409-A450-4C95DA3A1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1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94661E7-39EA-4E46-BEA5-392A5EA9F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AF4F8-6C63-4B34-8753-420BDEBAC4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1D8C76C4-5D71-4709-8AD3-CD2247D6B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4B1C0556-D237-4DC0-B16D-5CD73905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00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4AF5E2A-F6E2-4FB3-A968-C8F5EF4B0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56D04-DB6B-4B92-BFE7-142E703D53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470FB6E3-2C3F-481C-BF05-73AA1496A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887071CD-E2D1-4468-8F2E-2BF962212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E8AA45F-FF81-4FD5-894C-58D16E467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10239-17BB-41D2-8ABD-BCEDF9F2A14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0C42936-6450-4399-9E7D-E35875608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7433384-7C26-42D6-A185-8BE5D7B68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04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7ACCEED-A76E-4E81-B962-E6FAF9402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3A913-CEA6-4101-B87B-2AE70F89FCC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D9FB4AAA-DA33-4D44-B96F-051293CC7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34B8BDE8-3364-4A3F-A782-8BD370AC6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6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382000" cy="16002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400737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05E3A89-8642-BF44-AEFB-48C9C77F1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10223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124200" cy="4508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273051"/>
            <a:ext cx="5111750" cy="5670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C7BA04B-193B-9D49-8C40-E022BEF70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5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5720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7800"/>
            <a:ext cx="5486400" cy="685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C02DBA6-D12F-DE4F-9B14-F55C13894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03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031CB-7001-41E6-B05D-584A5811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FE201-CE3A-46AE-A10B-9156388A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31C905-2584-40F8-BABB-4E62B83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19E8EE-919E-49C5-AE9C-DB533E61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832C4-3EF2-4C43-874E-D6F0008E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0C460-21BE-40BD-B24B-FCAD457B8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28650" y="981075"/>
            <a:ext cx="8186738" cy="0"/>
          </a:xfrm>
          <a:prstGeom prst="line">
            <a:avLst/>
          </a:prstGeom>
          <a:ln w="15875">
            <a:solidFill>
              <a:srgbClr val="D01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382000" cy="4343400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&quot;&quot;"/>
          <p:cNvSpPr/>
          <p:nvPr userDrawn="1"/>
        </p:nvSpPr>
        <p:spPr>
          <a:xfrm rot="16200000">
            <a:off x="3505200" y="-1524000"/>
            <a:ext cx="213360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9" descr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954713"/>
            <a:ext cx="1806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0"/>
            <a:ext cx="8153400" cy="1524000"/>
          </a:xfrm>
        </p:spPr>
        <p:txBody>
          <a:bodyPr>
            <a:normAutofit/>
          </a:bodyPr>
          <a:lstStyle>
            <a:lvl1pPr algn="ctr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749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2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19A09D3-403F-1246-A694-E93A03837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5C0E87B9-1EE9-F545-B9BB-509CBE9F0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459AD0B6-B138-FC4C-BE1A-93C389E94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231C82E7-28D6-7643-B5A0-983D798A0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E8B5EA7E-1ED2-4A4C-B909-86E85316B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CE583F37-0C67-B14E-ACD9-ABA169294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2063"/>
            <a:ext cx="457200" cy="3873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47F4449-6720-314E-9738-D3B00CE9D3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64288"/>
            <a:ext cx="152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4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223000"/>
            <a:ext cx="406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 descr="&quot;&quot;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U8as9ZNlA" TargetMode="External"/><Relationship Id="rId2" Type="http://schemas.openxmlformats.org/officeDocument/2006/relationships/hyperlink" Target="https://www.youtube.com/watch?v=IsAUNs-IoS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.ted.com/on/6116s1Z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cweb2.loc.gov/pnp/cph/3b10000/3b19000/3b19600/3b19621r.jp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vWOyN0N1I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.co/vWOyN0N1IB" TargetMode="Externa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cweb2.loc.gov/pnp/cph/3b10000/3b19000/3b19600/3b19621r.jp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22.bin"/><Relationship Id="rId39" Type="http://schemas.openxmlformats.org/officeDocument/2006/relationships/oleObject" Target="../embeddings/oleObject35.bin"/><Relationship Id="rId21" Type="http://schemas.openxmlformats.org/officeDocument/2006/relationships/oleObject" Target="../embeddings/oleObject17.bin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8.bin"/><Relationship Id="rId47" Type="http://schemas.openxmlformats.org/officeDocument/2006/relationships/oleObject" Target="../embeddings/oleObject43.bin"/><Relationship Id="rId50" Type="http://schemas.openxmlformats.org/officeDocument/2006/relationships/oleObject" Target="../embeddings/oleObject46.bin"/><Relationship Id="rId55" Type="http://schemas.openxmlformats.org/officeDocument/2006/relationships/oleObject" Target="../embeddings/oleObject51.bin"/><Relationship Id="rId63" Type="http://schemas.openxmlformats.org/officeDocument/2006/relationships/oleObject" Target="../embeddings/oleObject59.bin"/><Relationship Id="rId68" Type="http://schemas.openxmlformats.org/officeDocument/2006/relationships/oleObject" Target="../embeddings/oleObject64.bin"/><Relationship Id="rId76" Type="http://schemas.openxmlformats.org/officeDocument/2006/relationships/oleObject" Target="../embeddings/oleObject72.bin"/><Relationship Id="rId84" Type="http://schemas.openxmlformats.org/officeDocument/2006/relationships/oleObject" Target="../embeddings/oleObject80.bin"/><Relationship Id="rId89" Type="http://schemas.openxmlformats.org/officeDocument/2006/relationships/oleObject" Target="../embeddings/oleObject85.bin"/><Relationship Id="rId7" Type="http://schemas.openxmlformats.org/officeDocument/2006/relationships/oleObject" Target="../embeddings/oleObject3.bin"/><Relationship Id="rId71" Type="http://schemas.openxmlformats.org/officeDocument/2006/relationships/oleObject" Target="../embeddings/oleObject67.bin"/><Relationship Id="rId92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.bin"/><Relationship Id="rId29" Type="http://schemas.openxmlformats.org/officeDocument/2006/relationships/oleObject" Target="../embeddings/oleObject25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8.bin"/><Relationship Id="rId37" Type="http://schemas.openxmlformats.org/officeDocument/2006/relationships/oleObject" Target="../embeddings/oleObject33.bin"/><Relationship Id="rId40" Type="http://schemas.openxmlformats.org/officeDocument/2006/relationships/oleObject" Target="../embeddings/oleObject36.bin"/><Relationship Id="rId45" Type="http://schemas.openxmlformats.org/officeDocument/2006/relationships/oleObject" Target="../embeddings/oleObject41.bin"/><Relationship Id="rId53" Type="http://schemas.openxmlformats.org/officeDocument/2006/relationships/oleObject" Target="../embeddings/oleObject49.bin"/><Relationship Id="rId58" Type="http://schemas.openxmlformats.org/officeDocument/2006/relationships/oleObject" Target="../embeddings/oleObject54.bin"/><Relationship Id="rId66" Type="http://schemas.openxmlformats.org/officeDocument/2006/relationships/oleObject" Target="../embeddings/oleObject62.bin"/><Relationship Id="rId74" Type="http://schemas.openxmlformats.org/officeDocument/2006/relationships/oleObject" Target="../embeddings/oleObject70.bin"/><Relationship Id="rId79" Type="http://schemas.openxmlformats.org/officeDocument/2006/relationships/oleObject" Target="../embeddings/oleObject75.bin"/><Relationship Id="rId87" Type="http://schemas.openxmlformats.org/officeDocument/2006/relationships/oleObject" Target="../embeddings/oleObject83.bin"/><Relationship Id="rId5" Type="http://schemas.openxmlformats.org/officeDocument/2006/relationships/image" Target="../media/image9.png"/><Relationship Id="rId61" Type="http://schemas.openxmlformats.org/officeDocument/2006/relationships/oleObject" Target="../embeddings/oleObject57.bin"/><Relationship Id="rId82" Type="http://schemas.openxmlformats.org/officeDocument/2006/relationships/oleObject" Target="../embeddings/oleObject78.bin"/><Relationship Id="rId90" Type="http://schemas.openxmlformats.org/officeDocument/2006/relationships/oleObject" Target="../embeddings/oleObject86.bin"/><Relationship Id="rId19" Type="http://schemas.openxmlformats.org/officeDocument/2006/relationships/oleObject" Target="../embeddings/oleObject15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3.bin"/><Relationship Id="rId30" Type="http://schemas.openxmlformats.org/officeDocument/2006/relationships/oleObject" Target="../embeddings/oleObject26.bin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9.bin"/><Relationship Id="rId48" Type="http://schemas.openxmlformats.org/officeDocument/2006/relationships/oleObject" Target="../embeddings/oleObject44.bin"/><Relationship Id="rId56" Type="http://schemas.openxmlformats.org/officeDocument/2006/relationships/oleObject" Target="../embeddings/oleObject52.bin"/><Relationship Id="rId64" Type="http://schemas.openxmlformats.org/officeDocument/2006/relationships/oleObject" Target="../embeddings/oleObject60.bin"/><Relationship Id="rId69" Type="http://schemas.openxmlformats.org/officeDocument/2006/relationships/oleObject" Target="../embeddings/oleObject65.bin"/><Relationship Id="rId77" Type="http://schemas.openxmlformats.org/officeDocument/2006/relationships/oleObject" Target="../embeddings/oleObject73.bin"/><Relationship Id="rId8" Type="http://schemas.openxmlformats.org/officeDocument/2006/relationships/oleObject" Target="../embeddings/oleObject4.bin"/><Relationship Id="rId51" Type="http://schemas.openxmlformats.org/officeDocument/2006/relationships/oleObject" Target="../embeddings/oleObject47.bin"/><Relationship Id="rId72" Type="http://schemas.openxmlformats.org/officeDocument/2006/relationships/oleObject" Target="../embeddings/oleObject68.bin"/><Relationship Id="rId80" Type="http://schemas.openxmlformats.org/officeDocument/2006/relationships/oleObject" Target="../embeddings/oleObject76.bin"/><Relationship Id="rId85" Type="http://schemas.openxmlformats.org/officeDocument/2006/relationships/oleObject" Target="../embeddings/oleObject81.bin"/><Relationship Id="rId3" Type="http://schemas.openxmlformats.org/officeDocument/2006/relationships/notesSlide" Target="../notesSlides/notesSlide26.xml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42.bin"/><Relationship Id="rId59" Type="http://schemas.openxmlformats.org/officeDocument/2006/relationships/oleObject" Target="../embeddings/oleObject55.bin"/><Relationship Id="rId67" Type="http://schemas.openxmlformats.org/officeDocument/2006/relationships/oleObject" Target="../embeddings/oleObject63.bin"/><Relationship Id="rId20" Type="http://schemas.openxmlformats.org/officeDocument/2006/relationships/oleObject" Target="../embeddings/oleObject16.bin"/><Relationship Id="rId41" Type="http://schemas.openxmlformats.org/officeDocument/2006/relationships/oleObject" Target="../embeddings/oleObject37.bin"/><Relationship Id="rId54" Type="http://schemas.openxmlformats.org/officeDocument/2006/relationships/oleObject" Target="../embeddings/oleObject50.bin"/><Relationship Id="rId62" Type="http://schemas.openxmlformats.org/officeDocument/2006/relationships/oleObject" Target="../embeddings/oleObject58.bin"/><Relationship Id="rId70" Type="http://schemas.openxmlformats.org/officeDocument/2006/relationships/oleObject" Target="../embeddings/oleObject66.bin"/><Relationship Id="rId75" Type="http://schemas.openxmlformats.org/officeDocument/2006/relationships/oleObject" Target="../embeddings/oleObject71.bin"/><Relationship Id="rId83" Type="http://schemas.openxmlformats.org/officeDocument/2006/relationships/oleObject" Target="../embeddings/oleObject79.bin"/><Relationship Id="rId88" Type="http://schemas.openxmlformats.org/officeDocument/2006/relationships/oleObject" Target="../embeddings/oleObject84.bin"/><Relationship Id="rId91" Type="http://schemas.openxmlformats.org/officeDocument/2006/relationships/oleObject" Target="../embeddings/oleObject8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9.bin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32.bin"/><Relationship Id="rId49" Type="http://schemas.openxmlformats.org/officeDocument/2006/relationships/oleObject" Target="../embeddings/oleObject45.bin"/><Relationship Id="rId57" Type="http://schemas.openxmlformats.org/officeDocument/2006/relationships/oleObject" Target="../embeddings/oleObject53.bin"/><Relationship Id="rId10" Type="http://schemas.openxmlformats.org/officeDocument/2006/relationships/oleObject" Target="../embeddings/oleObject6.bin"/><Relationship Id="rId31" Type="http://schemas.openxmlformats.org/officeDocument/2006/relationships/oleObject" Target="../embeddings/oleObject27.bin"/><Relationship Id="rId44" Type="http://schemas.openxmlformats.org/officeDocument/2006/relationships/oleObject" Target="../embeddings/oleObject40.bin"/><Relationship Id="rId52" Type="http://schemas.openxmlformats.org/officeDocument/2006/relationships/oleObject" Target="../embeddings/oleObject48.bin"/><Relationship Id="rId60" Type="http://schemas.openxmlformats.org/officeDocument/2006/relationships/oleObject" Target="../embeddings/oleObject56.bin"/><Relationship Id="rId65" Type="http://schemas.openxmlformats.org/officeDocument/2006/relationships/oleObject" Target="../embeddings/oleObject61.bin"/><Relationship Id="rId73" Type="http://schemas.openxmlformats.org/officeDocument/2006/relationships/oleObject" Target="../embeddings/oleObject69.bin"/><Relationship Id="rId78" Type="http://schemas.openxmlformats.org/officeDocument/2006/relationships/oleObject" Target="../embeddings/oleObject74.bin"/><Relationship Id="rId81" Type="http://schemas.openxmlformats.org/officeDocument/2006/relationships/oleObject" Target="../embeddings/oleObject77.bin"/><Relationship Id="rId86" Type="http://schemas.openxmlformats.org/officeDocument/2006/relationships/oleObject" Target="../embeddings/oleObject8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10.bin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8.bin"/><Relationship Id="rId42" Type="http://schemas.openxmlformats.org/officeDocument/2006/relationships/oleObject" Target="../embeddings/oleObject126.bin"/><Relationship Id="rId47" Type="http://schemas.openxmlformats.org/officeDocument/2006/relationships/oleObject" Target="../embeddings/oleObject131.bin"/><Relationship Id="rId50" Type="http://schemas.openxmlformats.org/officeDocument/2006/relationships/oleObject" Target="../embeddings/oleObject134.bin"/><Relationship Id="rId55" Type="http://schemas.openxmlformats.org/officeDocument/2006/relationships/oleObject" Target="../embeddings/oleObject139.bin"/><Relationship Id="rId63" Type="http://schemas.openxmlformats.org/officeDocument/2006/relationships/oleObject" Target="../embeddings/oleObject147.bin"/><Relationship Id="rId68" Type="http://schemas.openxmlformats.org/officeDocument/2006/relationships/oleObject" Target="../embeddings/oleObject152.bin"/><Relationship Id="rId76" Type="http://schemas.openxmlformats.org/officeDocument/2006/relationships/oleObject" Target="../embeddings/oleObject160.bin"/><Relationship Id="rId84" Type="http://schemas.openxmlformats.org/officeDocument/2006/relationships/oleObject" Target="../embeddings/oleObject168.bin"/><Relationship Id="rId89" Type="http://schemas.openxmlformats.org/officeDocument/2006/relationships/oleObject" Target="../embeddings/oleObject173.bin"/><Relationship Id="rId7" Type="http://schemas.openxmlformats.org/officeDocument/2006/relationships/oleObject" Target="../embeddings/oleObject91.bin"/><Relationship Id="rId71" Type="http://schemas.openxmlformats.org/officeDocument/2006/relationships/oleObject" Target="../embeddings/oleObject155.bin"/><Relationship Id="rId92" Type="http://schemas.openxmlformats.org/officeDocument/2006/relationships/oleObject" Target="../embeddings/oleObject17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00.bin"/><Relationship Id="rId29" Type="http://schemas.openxmlformats.org/officeDocument/2006/relationships/oleObject" Target="../embeddings/oleObject113.bin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8.bin"/><Relationship Id="rId32" Type="http://schemas.openxmlformats.org/officeDocument/2006/relationships/oleObject" Target="../embeddings/oleObject116.bin"/><Relationship Id="rId37" Type="http://schemas.openxmlformats.org/officeDocument/2006/relationships/oleObject" Target="../embeddings/oleObject121.bin"/><Relationship Id="rId40" Type="http://schemas.openxmlformats.org/officeDocument/2006/relationships/oleObject" Target="../embeddings/oleObject124.bin"/><Relationship Id="rId45" Type="http://schemas.openxmlformats.org/officeDocument/2006/relationships/oleObject" Target="../embeddings/oleObject129.bin"/><Relationship Id="rId53" Type="http://schemas.openxmlformats.org/officeDocument/2006/relationships/oleObject" Target="../embeddings/oleObject137.bin"/><Relationship Id="rId58" Type="http://schemas.openxmlformats.org/officeDocument/2006/relationships/oleObject" Target="../embeddings/oleObject142.bin"/><Relationship Id="rId66" Type="http://schemas.openxmlformats.org/officeDocument/2006/relationships/oleObject" Target="../embeddings/oleObject150.bin"/><Relationship Id="rId74" Type="http://schemas.openxmlformats.org/officeDocument/2006/relationships/oleObject" Target="../embeddings/oleObject158.bin"/><Relationship Id="rId79" Type="http://schemas.openxmlformats.org/officeDocument/2006/relationships/oleObject" Target="../embeddings/oleObject163.bin"/><Relationship Id="rId87" Type="http://schemas.openxmlformats.org/officeDocument/2006/relationships/oleObject" Target="../embeddings/oleObject171.bin"/><Relationship Id="rId5" Type="http://schemas.openxmlformats.org/officeDocument/2006/relationships/image" Target="../media/image9.png"/><Relationship Id="rId61" Type="http://schemas.openxmlformats.org/officeDocument/2006/relationships/oleObject" Target="../embeddings/oleObject145.bin"/><Relationship Id="rId82" Type="http://schemas.openxmlformats.org/officeDocument/2006/relationships/oleObject" Target="../embeddings/oleObject166.bin"/><Relationship Id="rId90" Type="http://schemas.openxmlformats.org/officeDocument/2006/relationships/oleObject" Target="../embeddings/oleObject174.bin"/><Relationship Id="rId19" Type="http://schemas.openxmlformats.org/officeDocument/2006/relationships/oleObject" Target="../embeddings/oleObject103.bin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6.bin"/><Relationship Id="rId27" Type="http://schemas.openxmlformats.org/officeDocument/2006/relationships/oleObject" Target="../embeddings/oleObject111.bin"/><Relationship Id="rId30" Type="http://schemas.openxmlformats.org/officeDocument/2006/relationships/oleObject" Target="../embeddings/oleObject114.bin"/><Relationship Id="rId35" Type="http://schemas.openxmlformats.org/officeDocument/2006/relationships/oleObject" Target="../embeddings/oleObject119.bin"/><Relationship Id="rId43" Type="http://schemas.openxmlformats.org/officeDocument/2006/relationships/oleObject" Target="../embeddings/oleObject127.bin"/><Relationship Id="rId48" Type="http://schemas.openxmlformats.org/officeDocument/2006/relationships/oleObject" Target="../embeddings/oleObject132.bin"/><Relationship Id="rId56" Type="http://schemas.openxmlformats.org/officeDocument/2006/relationships/oleObject" Target="../embeddings/oleObject140.bin"/><Relationship Id="rId64" Type="http://schemas.openxmlformats.org/officeDocument/2006/relationships/oleObject" Target="../embeddings/oleObject148.bin"/><Relationship Id="rId69" Type="http://schemas.openxmlformats.org/officeDocument/2006/relationships/oleObject" Target="../embeddings/oleObject153.bin"/><Relationship Id="rId77" Type="http://schemas.openxmlformats.org/officeDocument/2006/relationships/oleObject" Target="../embeddings/oleObject161.bin"/><Relationship Id="rId8" Type="http://schemas.openxmlformats.org/officeDocument/2006/relationships/oleObject" Target="../embeddings/oleObject92.bin"/><Relationship Id="rId51" Type="http://schemas.openxmlformats.org/officeDocument/2006/relationships/oleObject" Target="../embeddings/oleObject135.bin"/><Relationship Id="rId72" Type="http://schemas.openxmlformats.org/officeDocument/2006/relationships/oleObject" Target="../embeddings/oleObject156.bin"/><Relationship Id="rId80" Type="http://schemas.openxmlformats.org/officeDocument/2006/relationships/oleObject" Target="../embeddings/oleObject164.bin"/><Relationship Id="rId85" Type="http://schemas.openxmlformats.org/officeDocument/2006/relationships/oleObject" Target="../embeddings/oleObject169.bin"/><Relationship Id="rId3" Type="http://schemas.openxmlformats.org/officeDocument/2006/relationships/notesSlide" Target="../notesSlides/notesSlide27.xml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7.bin"/><Relationship Id="rId38" Type="http://schemas.openxmlformats.org/officeDocument/2006/relationships/oleObject" Target="../embeddings/oleObject122.bin"/><Relationship Id="rId46" Type="http://schemas.openxmlformats.org/officeDocument/2006/relationships/oleObject" Target="../embeddings/oleObject130.bin"/><Relationship Id="rId59" Type="http://schemas.openxmlformats.org/officeDocument/2006/relationships/oleObject" Target="../embeddings/oleObject143.bin"/><Relationship Id="rId67" Type="http://schemas.openxmlformats.org/officeDocument/2006/relationships/oleObject" Target="../embeddings/oleObject151.bin"/><Relationship Id="rId20" Type="http://schemas.openxmlformats.org/officeDocument/2006/relationships/oleObject" Target="../embeddings/oleObject104.bin"/><Relationship Id="rId41" Type="http://schemas.openxmlformats.org/officeDocument/2006/relationships/oleObject" Target="../embeddings/oleObject125.bin"/><Relationship Id="rId54" Type="http://schemas.openxmlformats.org/officeDocument/2006/relationships/oleObject" Target="../embeddings/oleObject138.bin"/><Relationship Id="rId62" Type="http://schemas.openxmlformats.org/officeDocument/2006/relationships/oleObject" Target="../embeddings/oleObject146.bin"/><Relationship Id="rId70" Type="http://schemas.openxmlformats.org/officeDocument/2006/relationships/oleObject" Target="../embeddings/oleObject154.bin"/><Relationship Id="rId75" Type="http://schemas.openxmlformats.org/officeDocument/2006/relationships/oleObject" Target="../embeddings/oleObject159.bin"/><Relationship Id="rId83" Type="http://schemas.openxmlformats.org/officeDocument/2006/relationships/oleObject" Target="../embeddings/oleObject167.bin"/><Relationship Id="rId88" Type="http://schemas.openxmlformats.org/officeDocument/2006/relationships/oleObject" Target="../embeddings/oleObject172.bin"/><Relationship Id="rId91" Type="http://schemas.openxmlformats.org/officeDocument/2006/relationships/oleObject" Target="../embeddings/oleObject17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0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7.bin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20.bin"/><Relationship Id="rId49" Type="http://schemas.openxmlformats.org/officeDocument/2006/relationships/oleObject" Target="../embeddings/oleObject133.bin"/><Relationship Id="rId57" Type="http://schemas.openxmlformats.org/officeDocument/2006/relationships/oleObject" Target="../embeddings/oleObject141.bin"/><Relationship Id="rId10" Type="http://schemas.openxmlformats.org/officeDocument/2006/relationships/oleObject" Target="../embeddings/oleObject94.bin"/><Relationship Id="rId31" Type="http://schemas.openxmlformats.org/officeDocument/2006/relationships/oleObject" Target="../embeddings/oleObject115.bin"/><Relationship Id="rId44" Type="http://schemas.openxmlformats.org/officeDocument/2006/relationships/oleObject" Target="../embeddings/oleObject128.bin"/><Relationship Id="rId52" Type="http://schemas.openxmlformats.org/officeDocument/2006/relationships/oleObject" Target="../embeddings/oleObject136.bin"/><Relationship Id="rId60" Type="http://schemas.openxmlformats.org/officeDocument/2006/relationships/oleObject" Target="../embeddings/oleObject144.bin"/><Relationship Id="rId65" Type="http://schemas.openxmlformats.org/officeDocument/2006/relationships/oleObject" Target="../embeddings/oleObject149.bin"/><Relationship Id="rId73" Type="http://schemas.openxmlformats.org/officeDocument/2006/relationships/oleObject" Target="../embeddings/oleObject157.bin"/><Relationship Id="rId78" Type="http://schemas.openxmlformats.org/officeDocument/2006/relationships/oleObject" Target="../embeddings/oleObject162.bin"/><Relationship Id="rId81" Type="http://schemas.openxmlformats.org/officeDocument/2006/relationships/oleObject" Target="../embeddings/oleObject165.bin"/><Relationship Id="rId86" Type="http://schemas.openxmlformats.org/officeDocument/2006/relationships/oleObject" Target="../embeddings/oleObject170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Big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11060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Day 5</a:t>
            </a:r>
          </a:p>
          <a:p>
            <a:r>
              <a:rPr lang="en-US" b="1" dirty="0"/>
              <a:t>Model Operations and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10506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F1E48692-679C-41FC-AFE6-443FBB98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Non-Scientific ways of knowing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6B3F61AD-306B-4B00-9D81-00868650E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It is important to realized that non-scientific ways of seeking knowledge are valuable in seeking issues of morality and human values - which systematic empirical approaches are illequipt for.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humanities informally analyzing text and other symbolic artifacts of human thought, activity and culture to search for specific truths about places and times.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82AF77D2-42E5-4421-8AB7-636BCDE12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sz="4000"/>
              <a:t>Common Metaphysical Beliefs Within Science</a:t>
            </a:r>
            <a:r>
              <a:rPr lang="en-US" altLang="en-US"/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01365FA7-848F-4D0F-B244-9D6DB68AA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 sz="2200"/>
              <a:t>Realism - The universe is “real” outside of our heads.</a:t>
            </a:r>
          </a:p>
          <a:p>
            <a:r>
              <a:rPr lang="en-US" altLang="en-US" sz="2200"/>
              <a:t>Continuously connected and forward causality - Interconnectivity along linear time is needed for causality to be possible as we understand it.</a:t>
            </a:r>
          </a:p>
          <a:p>
            <a:r>
              <a:rPr lang="en-US" altLang="en-US" sz="2200"/>
              <a:t>Simplicity  - The desire to use the “simplest” explanation that is adequate. However the relative degree of simplicity may be difficult to determine.</a:t>
            </a:r>
          </a:p>
          <a:p>
            <a:r>
              <a:rPr lang="en-US" altLang="en-US" sz="2200"/>
              <a:t>Skepticism - Scientists falsifying their way towards possible truth.</a:t>
            </a:r>
          </a:p>
          <a:p>
            <a:r>
              <a:rPr lang="en-US" altLang="en-US" sz="2200"/>
              <a:t>Quantitative thinking - Knowledge produced from systematic processes which can be recreated.</a:t>
            </a:r>
          </a:p>
        </p:txBody>
      </p:sp>
    </p:spTree>
    <p:extLst>
      <p:ext uri="{BB962C8B-B14F-4D97-AF65-F5344CB8AC3E}">
        <p14:creationId xmlns:p14="http://schemas.microsoft.com/office/powerpoint/2010/main" val="9473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65D2C6DC-6FD2-436B-8A9A-B3FEE70B1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</p:spPr>
        <p:txBody>
          <a:bodyPr/>
          <a:lstStyle/>
          <a:p>
            <a:r>
              <a:rPr lang="en-US" altLang="en-US" sz="4000"/>
              <a:t>Metaphysical Beliefs:</a:t>
            </a:r>
            <a:r>
              <a:rPr lang="en-US" altLang="en-US"/>
              <a:t> </a:t>
            </a:r>
            <a:r>
              <a:rPr lang="en-US" altLang="en-US" sz="2200"/>
              <a:t>The nature of reality and the conceptual framework in which reality exists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BDCA74D9-CBBE-4823-AEAB-B0AE8308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altLang="en-US" sz="2400"/>
              <a:t>Ontology - The alleged ultimate nature of reality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Epistemology - How scientists know about reality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828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0F8CDB8-A173-4CBA-B23F-BD57B907B8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44624"/>
            <a:ext cx="7772400" cy="990600"/>
          </a:xfrm>
        </p:spPr>
        <p:txBody>
          <a:bodyPr/>
          <a:lstStyle/>
          <a:p>
            <a:pPr algn="l"/>
            <a:r>
              <a:rPr lang="en-US" altLang="en-US" sz="3200" dirty="0"/>
              <a:t>Progressive Goals of Science</a:t>
            </a:r>
            <a:endParaRPr lang="en-US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F44B4943-0116-41A0-88D7-CF37E88044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560" y="1196752"/>
            <a:ext cx="8136904" cy="5508848"/>
          </a:xfrm>
        </p:spPr>
        <p:txBody>
          <a:bodyPr/>
          <a:lstStyle/>
          <a:p>
            <a:pPr algn="l"/>
            <a:r>
              <a:rPr lang="en-US" altLang="en-US" sz="2400" dirty="0"/>
              <a:t>Description - The intellectual act of classification often carried out in a particularly systematic fashion. 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Prediction - Using the findings of empirical data to predict unseen phenomena which are to come in the future or has already happened without leaving a clear record. 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Explanation - Why previously described and predicted patterns exist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Control - Using the understanding of phenomena to alter and manipulate. Hopefully the modification is intended for good.								</a:t>
            </a:r>
            <a:r>
              <a:rPr lang="en-US" altLang="en-US" sz="1200" dirty="0"/>
              <a:t>Page 9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405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386AA6A3-E304-4512-B9D9-9DE8E18AD2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altLang="en-US" sz="2800"/>
              <a:t>Goals of Science - Basic and Applied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BE8E87DD-FEB2-490D-8041-0AA33469BE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76200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sz="2400"/>
              <a:t>Basic scientific research is concerned with the first 		three goals of science - description, prediction 		and explanation. It focuses on understanding 		reality for its own sake.</a:t>
            </a:r>
          </a:p>
          <a:p>
            <a:pPr algn="l">
              <a:lnSpc>
                <a:spcPct val="90000"/>
              </a:lnSpc>
            </a:pPr>
            <a:endParaRPr lang="en-US" altLang="en-US" sz="2400"/>
          </a:p>
          <a:p>
            <a:pPr algn="l">
              <a:lnSpc>
                <a:spcPct val="90000"/>
              </a:lnSpc>
            </a:pPr>
            <a:endParaRPr lang="en-US" altLang="en-US" sz="2400"/>
          </a:p>
          <a:p>
            <a:pPr algn="l">
              <a:lnSpc>
                <a:spcPct val="90000"/>
              </a:lnSpc>
            </a:pPr>
            <a:r>
              <a:rPr lang="en-US" altLang="en-US" sz="2400"/>
              <a:t>Applied scientific research is associated with the forth 		goal - control. Medical and educational research 	are applied sciences as the knowledge is 		actively employed. </a:t>
            </a:r>
          </a:p>
        </p:txBody>
      </p:sp>
    </p:spTree>
    <p:extLst>
      <p:ext uri="{BB962C8B-B14F-4D97-AF65-F5344CB8AC3E}">
        <p14:creationId xmlns:p14="http://schemas.microsoft.com/office/powerpoint/2010/main" val="25957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E63614D5-FF3B-495E-897A-75C21CCA7A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7772400" cy="1143000"/>
          </a:xfrm>
        </p:spPr>
        <p:txBody>
          <a:bodyPr/>
          <a:lstStyle/>
          <a:p>
            <a:r>
              <a:rPr lang="en-US" altLang="en-US"/>
              <a:t>History and Development of Geography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868CABA-1F77-4552-879A-1F491E4B10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458200" cy="3886200"/>
          </a:xfrm>
        </p:spPr>
        <p:txBody>
          <a:bodyPr/>
          <a:lstStyle/>
          <a:p>
            <a:pPr algn="l"/>
            <a:r>
              <a:rPr lang="en-US" altLang="en-US" sz="2400" dirty="0"/>
              <a:t>The broad and heterogeneous field of geography has changed and evolved throughout its own history.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Chorographic approach: Regional comprehension 		without global connectivity.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The Quantitative Revolution: We’re a </a:t>
            </a:r>
            <a:r>
              <a:rPr lang="en-US" altLang="en-US" sz="2400" i="1" dirty="0"/>
              <a:t>real</a:t>
            </a:r>
            <a:r>
              <a:rPr lang="en-US" altLang="en-US" sz="2400" dirty="0"/>
              <a:t> science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The Marxist/Feminist rebuttal: We’re into equality</a:t>
            </a:r>
          </a:p>
        </p:txBody>
      </p:sp>
    </p:spTree>
    <p:extLst>
      <p:ext uri="{BB962C8B-B14F-4D97-AF65-F5344CB8AC3E}">
        <p14:creationId xmlns:p14="http://schemas.microsoft.com/office/powerpoint/2010/main" val="41096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13F47A7-DCE8-4DA1-9A59-1B7315DED7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8915400" cy="1143000"/>
          </a:xfrm>
        </p:spPr>
        <p:txBody>
          <a:bodyPr/>
          <a:lstStyle/>
          <a:p>
            <a:r>
              <a:rPr lang="en-US" altLang="en-US" sz="3200"/>
              <a:t>The importance of</a:t>
            </a:r>
            <a:r>
              <a:rPr lang="en-US" altLang="en-US"/>
              <a:t> </a:t>
            </a:r>
            <a:r>
              <a:rPr lang="en-US" altLang="en-US" sz="3200"/>
              <a:t>research methodology and question development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9CCE1463-145A-43BF-8795-E426441FE7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1981200"/>
            <a:ext cx="8382000" cy="2743200"/>
          </a:xfrm>
        </p:spPr>
        <p:txBody>
          <a:bodyPr/>
          <a:lstStyle/>
          <a:p>
            <a:r>
              <a:rPr lang="en-US" altLang="en-US"/>
              <a:t>“[A]ny empirical observations can potentially be explained not just by ideas about reality but also about the way they obtained or interpreted the observations.”		</a:t>
            </a:r>
            <a:r>
              <a:rPr lang="en-US" altLang="en-US" sz="1600"/>
              <a:t>- page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5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Concepts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Concepts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2000" y="1412776"/>
            <a:ext cx="8382000" cy="4343400"/>
          </a:xfrm>
        </p:spPr>
        <p:txBody>
          <a:bodyPr/>
          <a:lstStyle/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560" y="1037894"/>
            <a:ext cx="8352928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Times" panose="02020603050405020304" pitchFamily="18" charset="0"/>
                <a:cs typeface="Times" panose="02020603050405020304" pitchFamily="18" charset="0"/>
              </a:rPr>
              <a:t>Two major types of empirical research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Qualitative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Quantitative research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b="1" dirty="0">
                <a:latin typeface="Times" panose="02020603050405020304" pitchFamily="18" charset="0"/>
                <a:cs typeface="Times" panose="02020603050405020304" pitchFamily="18" charset="0"/>
              </a:rPr>
              <a:t>Qualitative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involves the understanding of human behavior and the reasons that govern such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asks broad questions and collects unstructured data as words, images, video and audio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data is analyzed and summarized by themes.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aims to investigate a question without attempting to quantifiably measure variables or look to potential relationships between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qualitative research is often used as a method of exploratory research as a basis for later quantitative research hypotheses.</a:t>
            </a:r>
            <a:endParaRPr lang="en-CA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b="1" dirty="0">
                <a:latin typeface="Times" panose="02020603050405020304" pitchFamily="18" charset="0"/>
                <a:cs typeface="Times" panose="02020603050405020304" pitchFamily="18" charset="0"/>
              </a:rPr>
              <a:t>Quantitative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empirical investigation of quantitative properties, phenomena and their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asks narrow questions and collects numerical data to analyze it utilizing statistical methods.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the quantitative research designs are experimental, correlational, and survey based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statistics derived from quantitative research can be used to establish the existence of associative or causal relationships between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quantitative data collection methods rely on random sampling and structured data collection instruments</a:t>
            </a:r>
          </a:p>
          <a:p>
            <a:pPr algn="r"/>
            <a:r>
              <a:rPr lang="en-CA" sz="800" dirty="0"/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397046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64F720CA-BC10-478B-9698-38F9E1B2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Quantitative versus Qualitative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xmlns="" id="{07A0BBB1-6142-4991-8FA0-E7262261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95" y="1250950"/>
            <a:ext cx="4465637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b="1" u="sng" dirty="0"/>
              <a:t>Quantitative Research Strategy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Investigation aims to assess a pre-stated theory (Deductive Reasoning)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Often involves hypothesis testing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Attempts to minimise the influence of the researcher on the outcome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Quantitative data infers statistics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Data collection therefore requires ‘closed’ responses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xmlns="" id="{0E59B06C-7BD6-459F-8A3B-05E5A28C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958" y="1268760"/>
            <a:ext cx="4500562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b="1" u="sng" dirty="0"/>
              <a:t>Qualitative Research Strategy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Investigation aims to create a novel theory (Inductive Reasoning)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Researcher becomes an inherent part of the study - </a:t>
            </a:r>
            <a:r>
              <a:rPr lang="en-GB" altLang="en-US" sz="2200" i="1" dirty="0"/>
              <a:t>ethnography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Qualitative data infers complex statements or opinions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Data collection therefore permits ‘open’ responses</a:t>
            </a:r>
          </a:p>
        </p:txBody>
      </p:sp>
    </p:spTree>
    <p:extLst>
      <p:ext uri="{BB962C8B-B14F-4D97-AF65-F5344CB8AC3E}">
        <p14:creationId xmlns:p14="http://schemas.microsoft.com/office/powerpoint/2010/main" val="4287062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5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Lesson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588ADCCC-9C9B-428E-AEDF-DF3511C32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Understanding “Understanding”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C617BD33-6659-41DD-92F5-1B016A7E7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162800" cy="4114800"/>
          </a:xfrm>
        </p:spPr>
        <p:txBody>
          <a:bodyPr/>
          <a:lstStyle/>
          <a:p>
            <a:pPr marL="609600" indent="-609600"/>
            <a:r>
              <a:rPr lang="en-GB" altLang="en-US"/>
              <a:t>What do we mean by “understanding”?</a:t>
            </a:r>
          </a:p>
          <a:p>
            <a:pPr marL="609600" indent="-609600"/>
            <a:r>
              <a:rPr lang="en-GB" altLang="en-US"/>
              <a:t>Who does understanding benefit?</a:t>
            </a:r>
          </a:p>
          <a:p>
            <a:pPr marL="609600" indent="-609600"/>
            <a:r>
              <a:rPr lang="en-GB" altLang="en-US"/>
              <a:t>How do we understand something?</a:t>
            </a:r>
          </a:p>
          <a:p>
            <a:pPr marL="609600" indent="-609600"/>
            <a:r>
              <a:rPr lang="en-GB" altLang="en-US"/>
              <a:t>How does “understanding” differ from “explanation”.</a:t>
            </a:r>
          </a:p>
        </p:txBody>
      </p:sp>
    </p:spTree>
    <p:extLst>
      <p:ext uri="{BB962C8B-B14F-4D97-AF65-F5344CB8AC3E}">
        <p14:creationId xmlns:p14="http://schemas.microsoft.com/office/powerpoint/2010/main" val="34581182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340768"/>
            <a:ext cx="7770440" cy="4343400"/>
          </a:xfrm>
        </p:spPr>
        <p:txBody>
          <a:bodyPr/>
          <a:lstStyle/>
          <a:p>
            <a:pPr marL="5715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The following two videos provide an overview of Qualitative and Quantitative research methods.</a:t>
            </a:r>
          </a:p>
          <a:p>
            <a:pPr marL="5715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These videos provide an introduction to methods are useful when applied to a data analytics project.</a:t>
            </a:r>
          </a:p>
          <a:p>
            <a:pPr marL="5715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Please review the two videos.</a:t>
            </a:r>
          </a:p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Qualitative Research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  <a:hlinkClick r:id="rId2"/>
              </a:rPr>
              <a:t>https://www.youtube.com/watch?v=IsAUNs-IoSQ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Quantitative Research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  <a:hlinkClick r:id="rId3"/>
              </a:rPr>
              <a:t>https://www.youtube.com/watch?v=cwU8as9ZNlA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Optional Video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This video provides a discussion that compares and contrasts the use of qualitative vs quantitative research methods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  <a:hlinkClick r:id="rId4"/>
              </a:rPr>
              <a:t>https://ed.ted.com/on/6116s1ZG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75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2B221EDC-4237-4088-A833-DCA4FC216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35821"/>
            <a:ext cx="7924800" cy="1295400"/>
          </a:xfrm>
        </p:spPr>
        <p:txBody>
          <a:bodyPr/>
          <a:lstStyle/>
          <a:p>
            <a:r>
              <a:rPr kumimoji="1" lang="en-GB" altLang="en-US" dirty="0"/>
              <a:t>Understanding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7D21A508-73EB-4DCF-B9CD-5D13C9337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052736"/>
            <a:ext cx="746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Internal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It is about “me” 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It deals with the subjective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Emotions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Feelings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A concern with quality rather than quantity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Putting back the human in human geography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Broadly humanistic traditions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The emergence of a strong cultural and social tradition within the discipline in the late 20th century</a:t>
            </a:r>
          </a:p>
          <a:p>
            <a:pPr lvl="1">
              <a:lnSpc>
                <a:spcPct val="90000"/>
              </a:lnSpc>
            </a:pPr>
            <a:endParaRPr kumimoji="1"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09802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F726164B-54A6-4D3C-80C0-C59273D3C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382000" cy="1143000"/>
          </a:xfrm>
        </p:spPr>
        <p:txBody>
          <a:bodyPr/>
          <a:lstStyle/>
          <a:p>
            <a:r>
              <a:rPr kumimoji="1" lang="en-GB" altLang="en-US" dirty="0"/>
              <a:t>Theory and philosophy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7C0EAA17-572B-4B7B-8D5D-820567810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Qualitative methods have been applied across a range of philosophical underpinnings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Limb and Dwyer (2001) emphasise their use in many different contexts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But, qualitative methods are underpinned by a particular conception of the role of research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Emphasis on quality of lived experiences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Many different kinds of interest in research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Habermas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 dirty="0"/>
              <a:t>Empirical analytic sciences and </a:t>
            </a:r>
            <a:r>
              <a:rPr kumimoji="1" lang="en-GB" altLang="en-US" sz="2000" b="1" dirty="0"/>
              <a:t>explanation</a:t>
            </a:r>
            <a:endParaRPr kumimoji="1" lang="en-GB" altLang="en-US" sz="2000" dirty="0"/>
          </a:p>
          <a:p>
            <a:pPr lvl="2">
              <a:lnSpc>
                <a:spcPct val="90000"/>
              </a:lnSpc>
            </a:pPr>
            <a:r>
              <a:rPr kumimoji="1" lang="en-GB" altLang="en-US" sz="2000" dirty="0"/>
              <a:t>Historical hermeneutic sciences and </a:t>
            </a:r>
            <a:r>
              <a:rPr kumimoji="1" lang="en-GB" altLang="en-US" sz="2000" b="1" dirty="0"/>
              <a:t>understanding</a:t>
            </a:r>
            <a:endParaRPr kumimoji="1" lang="en-GB" altLang="en-US" sz="2000" dirty="0"/>
          </a:p>
          <a:p>
            <a:pPr lvl="2">
              <a:lnSpc>
                <a:spcPct val="90000"/>
              </a:lnSpc>
            </a:pPr>
            <a:r>
              <a:rPr kumimoji="1" lang="en-GB" altLang="en-US" sz="2000" dirty="0"/>
              <a:t>Critical sciences and </a:t>
            </a:r>
            <a:r>
              <a:rPr kumimoji="1" lang="en-GB" altLang="en-US" sz="2000" b="1" dirty="0"/>
              <a:t>practice</a:t>
            </a:r>
          </a:p>
          <a:p>
            <a:pPr lvl="1">
              <a:lnSpc>
                <a:spcPct val="90000"/>
              </a:lnSpc>
            </a:pPr>
            <a:endParaRPr kumimoji="1"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063125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7187471D-DC73-4286-A96B-FB8EA440D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53752"/>
            <a:ext cx="8382000" cy="1143000"/>
          </a:xfrm>
        </p:spPr>
        <p:txBody>
          <a:bodyPr/>
          <a:lstStyle/>
          <a:p>
            <a:r>
              <a:rPr kumimoji="1" lang="en-GB" altLang="en-US" dirty="0"/>
              <a:t>Quantitative and Qualitative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BE52A8D1-B73D-4CFD-9063-DD99FE0BA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2264" y="980728"/>
            <a:ext cx="7696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Often described as being in opposition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Many decry the value of quantitative research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One of the ‘tensions’ between physical and human geography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Recent emphasis in human geography has been very much on qualitative methods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Geographers are not very good at mathematics!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A tendency for reduced emphasis on rigour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But this course wants to emphasise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The value of </a:t>
            </a:r>
            <a:r>
              <a:rPr kumimoji="1" lang="en-GB" altLang="en-US" sz="2400" i="1" dirty="0"/>
              <a:t>both</a:t>
            </a:r>
            <a:r>
              <a:rPr kumimoji="1" lang="en-GB" altLang="en-US" sz="2400" dirty="0"/>
              <a:t> quantitative and qualitative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Their appropriateness in </a:t>
            </a:r>
            <a:r>
              <a:rPr kumimoji="1" lang="en-GB" altLang="en-US" sz="2400" i="1" dirty="0"/>
              <a:t>different</a:t>
            </a:r>
            <a:r>
              <a:rPr kumimoji="1" lang="en-GB" altLang="en-US" sz="2400" dirty="0"/>
              <a:t> contexts</a:t>
            </a:r>
          </a:p>
        </p:txBody>
      </p:sp>
    </p:spTree>
    <p:extLst>
      <p:ext uri="{BB962C8B-B14F-4D97-AF65-F5344CB8AC3E}">
        <p14:creationId xmlns:p14="http://schemas.microsoft.com/office/powerpoint/2010/main" val="5140576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196628B7-E2EE-40DD-B9A5-D722A6ACB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data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56366413-7B18-4853-8F40-FDB804F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8" y="1420538"/>
            <a:ext cx="7696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Examples of qualitative data?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Interviewing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Focus Groups/discussions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Participant observation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Visual images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Texts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But how do we analyse these?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What indeed is qualitative analysis?</a:t>
            </a:r>
          </a:p>
        </p:txBody>
      </p:sp>
    </p:spTree>
    <p:extLst>
      <p:ext uri="{BB962C8B-B14F-4D97-AF65-F5344CB8AC3E}">
        <p14:creationId xmlns:p14="http://schemas.microsoft.com/office/powerpoint/2010/main" val="35332341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398196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The Scientific Method provides a structured approach for implementing Data Science based on data analytics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observe a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generate 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create a testable explanation (hypothesis)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design an experiment to test the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make a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test the prediction using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refine and iterate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draw a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communicate your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Both qualitative and quantitative research methods can be utilised in the Scientific Method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1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E8D7640C-7818-485B-ADF7-1AC697C3B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What is Research?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ED3C544F-4700-4D0D-AD9A-82C98B125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7199312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A systematic means of problem solving  (Tuckman 1978)</a:t>
            </a:r>
          </a:p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5 key characteristics:</a:t>
            </a:r>
          </a:p>
          <a:p>
            <a:pPr lvl="1" eaLnBrk="1" hangingPunct="1">
              <a:buFontTx/>
              <a:buNone/>
              <a:defRPr/>
            </a:pPr>
            <a:endParaRPr lang="en-GB"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AFBADC1-6B4D-43EE-9B0A-9E2DEAC18624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Systematic – research process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Logical – induction/deduction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Empirical – evidence based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Reductive – generalisation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Replicable – methodology.</a:t>
            </a:r>
          </a:p>
        </p:txBody>
      </p:sp>
    </p:spTree>
    <p:extLst>
      <p:ext uri="{BB962C8B-B14F-4D97-AF65-F5344CB8AC3E}">
        <p14:creationId xmlns:p14="http://schemas.microsoft.com/office/powerpoint/2010/main" val="2444400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2C2D490-5F67-4B5E-900A-9DECF479F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5872163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u="sng" dirty="0">
                <a:ea typeface="ＭＳ Ｐゴシック" charset="0"/>
                <a:cs typeface="+mj-cs"/>
              </a:rPr>
              <a:t>Research Process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xmlns="" id="{C34B7B81-3DCF-40AE-A8A3-8B2904D6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1676400"/>
            <a:ext cx="1800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Formulate a Question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xmlns="" id="{B026C384-C7E8-41C1-9695-7B369EC0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3187700"/>
            <a:ext cx="294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Select an Appropriate Research Design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xmlns="" id="{ECDD5FBF-5ABE-454C-BCD7-F7990A57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4406900"/>
            <a:ext cx="2808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Collect </a:t>
            </a:r>
            <a:r>
              <a:rPr lang="en-GB" i="1"/>
              <a:t>Relevant</a:t>
            </a:r>
            <a:r>
              <a:rPr lang="en-GB"/>
              <a:t> Data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xmlns="" id="{5B728049-C18A-49D1-96EB-AAB7E1BD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1663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dirty="0"/>
              <a:t>Interpret Findings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xmlns="" id="{C64DCEC4-3633-430A-9565-8E5BEAEE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676400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Publish Findings</a:t>
            </a:r>
          </a:p>
        </p:txBody>
      </p:sp>
      <p:sp>
        <p:nvSpPr>
          <p:cNvPr id="88075" name="AutoShape 11">
            <a:extLst>
              <a:ext uri="{FF2B5EF4-FFF2-40B4-BE49-F238E27FC236}">
                <a16:creationId xmlns:a16="http://schemas.microsoft.com/office/drawing/2014/main" xmlns="" id="{42EDD13F-5FF7-4B86-8CE5-B7E5611F6B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75400" y="-447675"/>
            <a:ext cx="1150938" cy="32400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AutoShape 12">
            <a:extLst>
              <a:ext uri="{FF2B5EF4-FFF2-40B4-BE49-F238E27FC236}">
                <a16:creationId xmlns:a16="http://schemas.microsoft.com/office/drawing/2014/main" xmlns="" id="{5D5DE2C7-C9AF-4B41-8E46-494BD28085AA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1333500" y="2936875"/>
            <a:ext cx="1296988" cy="32400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33CC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AutoShape 13">
            <a:extLst>
              <a:ext uri="{FF2B5EF4-FFF2-40B4-BE49-F238E27FC236}">
                <a16:creationId xmlns:a16="http://schemas.microsoft.com/office/drawing/2014/main" xmlns="" id="{0AC2AAF3-8B92-41A4-BF57-5BB0BBA8B4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938213" y="476250"/>
            <a:ext cx="2663825" cy="1235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AutoShape 14">
            <a:extLst>
              <a:ext uri="{FF2B5EF4-FFF2-40B4-BE49-F238E27FC236}">
                <a16:creationId xmlns:a16="http://schemas.microsoft.com/office/drawing/2014/main" xmlns="" id="{AE824432-E9B5-4D63-813A-0503542F7D81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259388" y="4005263"/>
            <a:ext cx="2663825" cy="1368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33CC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AutoShape 15">
            <a:extLst>
              <a:ext uri="{FF2B5EF4-FFF2-40B4-BE49-F238E27FC236}">
                <a16:creationId xmlns:a16="http://schemas.microsoft.com/office/drawing/2014/main" xmlns="" id="{D2A1CCAC-377F-4561-8441-540688C3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468563"/>
            <a:ext cx="1655762" cy="792162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33CC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0" name="AutoShape 16">
            <a:extLst>
              <a:ext uri="{FF2B5EF4-FFF2-40B4-BE49-F238E27FC236}">
                <a16:creationId xmlns:a16="http://schemas.microsoft.com/office/drawing/2014/main" xmlns="" id="{E3314230-65D0-44C2-88D7-8D461F921B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70688" y="2468563"/>
            <a:ext cx="1655762" cy="792162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33CC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xmlns="" id="{D7C4CA04-847A-4AEB-BFB3-581FC05A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596900"/>
            <a:ext cx="2808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dirty="0"/>
              <a:t>Review the Available Literature</a:t>
            </a:r>
          </a:p>
        </p:txBody>
      </p:sp>
    </p:spTree>
    <p:extLst>
      <p:ext uri="{BB962C8B-B14F-4D97-AF65-F5344CB8AC3E}">
        <p14:creationId xmlns:p14="http://schemas.microsoft.com/office/powerpoint/2010/main" val="1722697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9" grpId="0" animBg="1"/>
      <p:bldP spid="880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Concepts from Day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3"/>
          <p:cNvSpPr txBox="1">
            <a:spLocks/>
          </p:cNvSpPr>
          <p:nvPr/>
        </p:nvSpPr>
        <p:spPr bwMode="auto">
          <a:xfrm>
            <a:off x="611560" y="1013147"/>
            <a:ext cx="816597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Day 4 you learned</a:t>
            </a:r>
            <a:r>
              <a:rPr lang="en-US" sz="1600" dirty="0"/>
              <a:t> to:</a:t>
            </a:r>
          </a:p>
          <a:p>
            <a:pPr marL="0" indent="0">
              <a:buNone/>
            </a:pPr>
            <a:endParaRPr lang="en-US" sz="1600" dirty="0"/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Describe a range of different analytical modeling techniques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Statistical modeling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Data mining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Machine learning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Describe the Model Development Process CRISP-DM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Business Problem Framing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Data Collection and Evaluation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Data Preparation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Model Building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Model Evaluation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Model Deployment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Differentiate and recommend a suitable development process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Iterative 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Waterfall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Identify the structure and role of Programs, Projects and Services in terms of model development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Analytic team composition and structure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Build and evaluate linear regression models using Python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8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876EBEE2-011B-439F-8B98-E830B4859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xmlns="" id="{B2430F35-2039-453B-A3BE-EC144A52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565400"/>
            <a:ext cx="8964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6000" i="1"/>
              <a:t>Reductionism</a:t>
            </a:r>
          </a:p>
        </p:txBody>
      </p:sp>
    </p:spTree>
    <p:extLst>
      <p:ext uri="{BB962C8B-B14F-4D97-AF65-F5344CB8AC3E}">
        <p14:creationId xmlns:p14="http://schemas.microsoft.com/office/powerpoint/2010/main" val="7855289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48E88552-AB7E-4C2B-8591-37D1CDCF7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grpSp>
        <p:nvGrpSpPr>
          <p:cNvPr id="90125" name="Group 13">
            <a:extLst>
              <a:ext uri="{FF2B5EF4-FFF2-40B4-BE49-F238E27FC236}">
                <a16:creationId xmlns:a16="http://schemas.microsoft.com/office/drawing/2014/main" xmlns="" id="{19C2F129-DA47-4F36-9F2F-A5EBFFA238AD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1196975"/>
            <a:ext cx="8066088" cy="792163"/>
            <a:chOff x="430" y="754"/>
            <a:chExt cx="5081" cy="499"/>
          </a:xfrm>
        </p:grpSpPr>
        <p:sp>
          <p:nvSpPr>
            <p:cNvPr id="8202" name="AutoShape 4">
              <a:extLst>
                <a:ext uri="{FF2B5EF4-FFF2-40B4-BE49-F238E27FC236}">
                  <a16:creationId xmlns:a16="http://schemas.microsoft.com/office/drawing/2014/main" xmlns="" id="{B47B0279-ED53-4ADF-8AEF-BEDC0C86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799"/>
              <a:ext cx="2812" cy="454"/>
            </a:xfrm>
            <a:prstGeom prst="leftRightArrow">
              <a:avLst>
                <a:gd name="adj1" fmla="val 50000"/>
                <a:gd name="adj2" fmla="val 123877"/>
              </a:avLst>
            </a:prstGeom>
            <a:gradFill rotWithShape="1">
              <a:gsLst>
                <a:gs pos="0">
                  <a:srgbClr val="33CCCC"/>
                </a:gs>
                <a:gs pos="5000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3" name="Text Box 5">
              <a:extLst>
                <a:ext uri="{FF2B5EF4-FFF2-40B4-BE49-F238E27FC236}">
                  <a16:creationId xmlns:a16="http://schemas.microsoft.com/office/drawing/2014/main" xmlns="" id="{A7ACC4FA-734B-48BD-A2AC-EDA9DECDA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754"/>
              <a:ext cx="9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4400" u="sng"/>
                <a:t>Basic</a:t>
              </a:r>
            </a:p>
          </p:txBody>
        </p:sp>
        <p:sp>
          <p:nvSpPr>
            <p:cNvPr id="8204" name="Text Box 6">
              <a:extLst>
                <a:ext uri="{FF2B5EF4-FFF2-40B4-BE49-F238E27FC236}">
                  <a16:creationId xmlns:a16="http://schemas.microsoft.com/office/drawing/2014/main" xmlns="" id="{641B0386-B7C7-45CB-84BA-AE010B36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754"/>
              <a:ext cx="127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4400" u="sng"/>
                <a:t>Applied</a:t>
              </a:r>
            </a:p>
          </p:txBody>
        </p:sp>
      </p:grpSp>
      <p:sp>
        <p:nvSpPr>
          <p:cNvPr id="90120" name="Text Box 8">
            <a:extLst>
              <a:ext uri="{FF2B5EF4-FFF2-40B4-BE49-F238E27FC236}">
                <a16:creationId xmlns:a16="http://schemas.microsoft.com/office/drawing/2014/main" xmlns="" id="{906637DE-48DB-4B69-AD74-CD3AB0F2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381635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Theoretical?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More Invasive?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Laboratory Based?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Tightly Controlled?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Lacks External Validity?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Focus on Mechanism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u="sng"/>
              <a:t>More Reductionist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xmlns="" id="{15B32358-450B-4F30-813A-3490224E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89138"/>
            <a:ext cx="338455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Quick Answers?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Less Invasive?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Field Based?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Loosely Controlled? 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Externally Valid?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Focus on Effect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u="sng"/>
              <a:t>Less Reductionist.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grpSp>
        <p:nvGrpSpPr>
          <p:cNvPr id="90126" name="Group 14">
            <a:extLst>
              <a:ext uri="{FF2B5EF4-FFF2-40B4-BE49-F238E27FC236}">
                <a16:creationId xmlns:a16="http://schemas.microsoft.com/office/drawing/2014/main" xmlns="" id="{0CAFCE23-3916-4566-BF83-A4133F77DD69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3917950"/>
            <a:ext cx="2160588" cy="792163"/>
            <a:chOff x="2360" y="2468"/>
            <a:chExt cx="1361" cy="499"/>
          </a:xfrm>
        </p:grpSpPr>
        <p:sp>
          <p:nvSpPr>
            <p:cNvPr id="8199" name="AutoShape 10">
              <a:extLst>
                <a:ext uri="{FF2B5EF4-FFF2-40B4-BE49-F238E27FC236}">
                  <a16:creationId xmlns:a16="http://schemas.microsoft.com/office/drawing/2014/main" xmlns="" id="{7BA0BFB4-5AD2-42C7-8C67-F7F49232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9"/>
              <a:ext cx="1225" cy="272"/>
            </a:xfrm>
            <a:prstGeom prst="leftRightArrow">
              <a:avLst>
                <a:gd name="adj1" fmla="val 50000"/>
                <a:gd name="adj2" fmla="val 90074"/>
              </a:avLst>
            </a:prstGeom>
            <a:gradFill rotWithShape="1">
              <a:gsLst>
                <a:gs pos="0">
                  <a:srgbClr val="33CCCC"/>
                </a:gs>
                <a:gs pos="5000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0" name="Text Box 11">
              <a:extLst>
                <a:ext uri="{FF2B5EF4-FFF2-40B4-BE49-F238E27FC236}">
                  <a16:creationId xmlns:a16="http://schemas.microsoft.com/office/drawing/2014/main" xmlns="" id="{4ACB8F98-6BF1-492F-A8CF-42FE5B270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2468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2000"/>
                <a:t>Internal Validity?</a:t>
              </a:r>
            </a:p>
          </p:txBody>
        </p:sp>
        <p:sp>
          <p:nvSpPr>
            <p:cNvPr id="8201" name="Text Box 12">
              <a:extLst>
                <a:ext uri="{FF2B5EF4-FFF2-40B4-BE49-F238E27FC236}">
                  <a16:creationId xmlns:a16="http://schemas.microsoft.com/office/drawing/2014/main" xmlns="" id="{A91CD643-5BFF-4580-B6CF-9502189ED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2602"/>
              <a:ext cx="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3200" b="1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82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0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0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0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0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0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0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2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0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0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6" name="AutoShape 84">
            <a:extLst>
              <a:ext uri="{FF2B5EF4-FFF2-40B4-BE49-F238E27FC236}">
                <a16:creationId xmlns:a16="http://schemas.microsoft.com/office/drawing/2014/main" xmlns="" id="{D70F4BDE-2E50-46BB-A0F9-9574B89D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77" y="3068638"/>
            <a:ext cx="360363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9" name="AutoShape 77">
            <a:extLst>
              <a:ext uri="{FF2B5EF4-FFF2-40B4-BE49-F238E27FC236}">
                <a16:creationId xmlns:a16="http://schemas.microsoft.com/office/drawing/2014/main" xmlns="" id="{3E3EA8B8-03D4-49DB-B762-207426FF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346575"/>
            <a:ext cx="358775" cy="649288"/>
          </a:xfrm>
          <a:prstGeom prst="downArrow">
            <a:avLst>
              <a:gd name="adj1" fmla="val 50000"/>
              <a:gd name="adj2" fmla="val 4524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8" name="AutoShape 76">
            <a:extLst>
              <a:ext uri="{FF2B5EF4-FFF2-40B4-BE49-F238E27FC236}">
                <a16:creationId xmlns:a16="http://schemas.microsoft.com/office/drawing/2014/main" xmlns="" id="{B2000D4B-CC52-4943-BDBD-A753270A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573463"/>
            <a:ext cx="358775" cy="433387"/>
          </a:xfrm>
          <a:prstGeom prst="downArrow">
            <a:avLst>
              <a:gd name="adj1" fmla="val 50000"/>
              <a:gd name="adj2" fmla="val 30199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10" name="AutoShape 78">
            <a:extLst>
              <a:ext uri="{FF2B5EF4-FFF2-40B4-BE49-F238E27FC236}">
                <a16:creationId xmlns:a16="http://schemas.microsoft.com/office/drawing/2014/main" xmlns="" id="{0C6D7749-B80A-4D98-8DC3-2507A87D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870200"/>
            <a:ext cx="358775" cy="433388"/>
          </a:xfrm>
          <a:prstGeom prst="downArrow">
            <a:avLst>
              <a:gd name="adj1" fmla="val 50000"/>
              <a:gd name="adj2" fmla="val 30199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6" name="AutoShape 74">
            <a:extLst>
              <a:ext uri="{FF2B5EF4-FFF2-40B4-BE49-F238E27FC236}">
                <a16:creationId xmlns:a16="http://schemas.microsoft.com/office/drawing/2014/main" xmlns="" id="{ED80FE39-50C4-47AF-A3D3-91479391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1916113"/>
            <a:ext cx="358775" cy="649287"/>
          </a:xfrm>
          <a:prstGeom prst="downArrow">
            <a:avLst>
              <a:gd name="adj1" fmla="val 50000"/>
              <a:gd name="adj2" fmla="val 4524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3" name="AutoShape 71">
            <a:extLst>
              <a:ext uri="{FF2B5EF4-FFF2-40B4-BE49-F238E27FC236}">
                <a16:creationId xmlns:a16="http://schemas.microsoft.com/office/drawing/2014/main" xmlns="" id="{A8B9A2B6-7FB2-4D48-A883-B518FBAC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867" y="3789363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2" name="AutoShape 70">
            <a:extLst>
              <a:ext uri="{FF2B5EF4-FFF2-40B4-BE49-F238E27FC236}">
                <a16:creationId xmlns:a16="http://schemas.microsoft.com/office/drawing/2014/main" xmlns="" id="{483DD058-32B8-4CAB-AEFA-37916F86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05" y="3016250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1" name="AutoShape 69">
            <a:extLst>
              <a:ext uri="{FF2B5EF4-FFF2-40B4-BE49-F238E27FC236}">
                <a16:creationId xmlns:a16="http://schemas.microsoft.com/office/drawing/2014/main" xmlns="" id="{570E2EF2-F864-46EF-8D99-B7436C6C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655" y="3016250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0" name="AutoShape 68">
            <a:extLst>
              <a:ext uri="{FF2B5EF4-FFF2-40B4-BE49-F238E27FC236}">
                <a16:creationId xmlns:a16="http://schemas.microsoft.com/office/drawing/2014/main" xmlns="" id="{1CF5DD6C-7D64-450C-98C9-42EAB631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40" y="1341438"/>
            <a:ext cx="360362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99" name="AutoShape 67">
            <a:extLst>
              <a:ext uri="{FF2B5EF4-FFF2-40B4-BE49-F238E27FC236}">
                <a16:creationId xmlns:a16="http://schemas.microsoft.com/office/drawing/2014/main" xmlns="" id="{386141C9-F5A8-4A99-81DC-2C7FAFEE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40" y="1873250"/>
            <a:ext cx="360362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46" name="AutoShape 14">
            <a:extLst>
              <a:ext uri="{FF2B5EF4-FFF2-40B4-BE49-F238E27FC236}">
                <a16:creationId xmlns:a16="http://schemas.microsoft.com/office/drawing/2014/main" xmlns="" id="{FADD0721-6E64-4698-981E-58C15FE2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843" y="1196975"/>
            <a:ext cx="3124200" cy="1368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2">
            <a:extLst>
              <a:ext uri="{FF2B5EF4-FFF2-40B4-BE49-F238E27FC236}">
                <a16:creationId xmlns:a16="http://schemas.microsoft.com/office/drawing/2014/main" xmlns="" id="{1448B2B5-B786-4B47-8096-BE51E61F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Design Continuum</a:t>
            </a:r>
          </a:p>
        </p:txBody>
      </p:sp>
      <p:grpSp>
        <p:nvGrpSpPr>
          <p:cNvPr id="13326" name="Group 28">
            <a:extLst>
              <a:ext uri="{FF2B5EF4-FFF2-40B4-BE49-F238E27FC236}">
                <a16:creationId xmlns:a16="http://schemas.microsoft.com/office/drawing/2014/main" xmlns="" id="{42D7DDE4-99DC-4014-A890-5E4AB2E06AF8}"/>
              </a:ext>
            </a:extLst>
          </p:cNvPr>
          <p:cNvGrpSpPr>
            <a:grpSpLocks/>
          </p:cNvGrpSpPr>
          <p:nvPr/>
        </p:nvGrpSpPr>
        <p:grpSpPr bwMode="auto">
          <a:xfrm>
            <a:off x="3442692" y="908050"/>
            <a:ext cx="2305050" cy="576263"/>
            <a:chOff x="2154" y="618"/>
            <a:chExt cx="1452" cy="363"/>
          </a:xfrm>
        </p:grpSpPr>
        <p:sp>
          <p:nvSpPr>
            <p:cNvPr id="13378" name="AutoShape 12">
              <a:extLst>
                <a:ext uri="{FF2B5EF4-FFF2-40B4-BE49-F238E27FC236}">
                  <a16:creationId xmlns:a16="http://schemas.microsoft.com/office/drawing/2014/main" xmlns="" id="{E478CDA9-5A01-4C10-A52D-113B5187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76200" cmpd="tri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9" name="Text Box 11">
              <a:extLst>
                <a:ext uri="{FF2B5EF4-FFF2-40B4-BE49-F238E27FC236}">
                  <a16:creationId xmlns:a16="http://schemas.microsoft.com/office/drawing/2014/main" xmlns="" id="{7899A861-078F-4892-8DD2-48D8CE9C4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>
                  <a:solidFill>
                    <a:schemeClr val="bg1"/>
                  </a:solidFill>
                </a:rPr>
                <a:t>Research Design</a:t>
              </a:r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xmlns="" id="{8B20D1E1-1421-48AB-B128-471398BB2D79}"/>
              </a:ext>
            </a:extLst>
          </p:cNvPr>
          <p:cNvGrpSpPr>
            <a:grpSpLocks/>
          </p:cNvGrpSpPr>
          <p:nvPr/>
        </p:nvGrpSpPr>
        <p:grpSpPr bwMode="auto">
          <a:xfrm>
            <a:off x="294977" y="1557338"/>
            <a:ext cx="2808288" cy="576262"/>
            <a:chOff x="2154" y="618"/>
            <a:chExt cx="1452" cy="363"/>
          </a:xfrm>
        </p:grpSpPr>
        <p:sp>
          <p:nvSpPr>
            <p:cNvPr id="13376" name="AutoShape 17">
              <a:extLst>
                <a:ext uri="{FF2B5EF4-FFF2-40B4-BE49-F238E27FC236}">
                  <a16:creationId xmlns:a16="http://schemas.microsoft.com/office/drawing/2014/main" xmlns="" id="{81535AA5-984C-4985-BF4E-9C2AE0511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7" name="Text Box 18">
              <a:extLst>
                <a:ext uri="{FF2B5EF4-FFF2-40B4-BE49-F238E27FC236}">
                  <a16:creationId xmlns:a16="http://schemas.microsoft.com/office/drawing/2014/main" xmlns="" id="{3D75166B-BD56-4092-8E4D-8DE14591C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/>
                <a:t>Analytical Research</a:t>
              </a:r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xmlns="" id="{2C6181B7-4104-4230-AE7E-A88461B38F89}"/>
              </a:ext>
            </a:extLst>
          </p:cNvPr>
          <p:cNvGrpSpPr>
            <a:grpSpLocks/>
          </p:cNvGrpSpPr>
          <p:nvPr/>
        </p:nvGrpSpPr>
        <p:grpSpPr bwMode="auto">
          <a:xfrm>
            <a:off x="3276005" y="2636838"/>
            <a:ext cx="2808287" cy="576262"/>
            <a:chOff x="2154" y="618"/>
            <a:chExt cx="1452" cy="363"/>
          </a:xfrm>
        </p:grpSpPr>
        <p:sp>
          <p:nvSpPr>
            <p:cNvPr id="13374" name="AutoShape 20">
              <a:extLst>
                <a:ext uri="{FF2B5EF4-FFF2-40B4-BE49-F238E27FC236}">
                  <a16:creationId xmlns:a16="http://schemas.microsoft.com/office/drawing/2014/main" xmlns="" id="{6866B660-36FD-447E-9297-35530CF2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5" name="Text Box 21">
              <a:extLst>
                <a:ext uri="{FF2B5EF4-FFF2-40B4-BE49-F238E27FC236}">
                  <a16:creationId xmlns:a16="http://schemas.microsoft.com/office/drawing/2014/main" xmlns="" id="{772F42D4-7760-4F67-AF4B-13CB8D057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/>
                <a:t>Descriptive Research</a:t>
              </a:r>
            </a:p>
          </p:txBody>
        </p:sp>
      </p:grpSp>
      <p:grpSp>
        <p:nvGrpSpPr>
          <p:cNvPr id="95254" name="Group 22">
            <a:extLst>
              <a:ext uri="{FF2B5EF4-FFF2-40B4-BE49-F238E27FC236}">
                <a16:creationId xmlns:a16="http://schemas.microsoft.com/office/drawing/2014/main" xmlns="" id="{B3AF9536-0336-4CA0-95BA-88DB45C7DA1A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1557338"/>
            <a:ext cx="3095625" cy="576262"/>
            <a:chOff x="2154" y="618"/>
            <a:chExt cx="1452" cy="363"/>
          </a:xfrm>
        </p:grpSpPr>
        <p:sp>
          <p:nvSpPr>
            <p:cNvPr id="13372" name="AutoShape 23">
              <a:extLst>
                <a:ext uri="{FF2B5EF4-FFF2-40B4-BE49-F238E27FC236}">
                  <a16:creationId xmlns:a16="http://schemas.microsoft.com/office/drawing/2014/main" xmlns="" id="{FBB84ECB-5FB8-4484-8A9F-0156640A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3" name="Text Box 24">
              <a:extLst>
                <a:ext uri="{FF2B5EF4-FFF2-40B4-BE49-F238E27FC236}">
                  <a16:creationId xmlns:a16="http://schemas.microsoft.com/office/drawing/2014/main" xmlns="" id="{7EB66F8A-DC79-4061-8E55-F4340D48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dirty="0"/>
                <a:t>Experimental Research</a:t>
              </a:r>
            </a:p>
          </p:txBody>
        </p:sp>
      </p:grpSp>
      <p:grpSp>
        <p:nvGrpSpPr>
          <p:cNvPr id="95261" name="Group 29">
            <a:extLst>
              <a:ext uri="{FF2B5EF4-FFF2-40B4-BE49-F238E27FC236}">
                <a16:creationId xmlns:a16="http://schemas.microsoft.com/office/drawing/2014/main" xmlns="" id="{4B04B0ED-CFED-4A39-8E13-F39B5CCD1465}"/>
              </a:ext>
            </a:extLst>
          </p:cNvPr>
          <p:cNvGrpSpPr>
            <a:grpSpLocks/>
          </p:cNvGrpSpPr>
          <p:nvPr/>
        </p:nvGrpSpPr>
        <p:grpSpPr bwMode="auto">
          <a:xfrm>
            <a:off x="342602" y="2954338"/>
            <a:ext cx="1008063" cy="431800"/>
            <a:chOff x="2154" y="618"/>
            <a:chExt cx="1452" cy="363"/>
          </a:xfrm>
        </p:grpSpPr>
        <p:sp>
          <p:nvSpPr>
            <p:cNvPr id="13370" name="AutoShape 30">
              <a:extLst>
                <a:ext uri="{FF2B5EF4-FFF2-40B4-BE49-F238E27FC236}">
                  <a16:creationId xmlns:a16="http://schemas.microsoft.com/office/drawing/2014/main" xmlns="" id="{BD87E17A-17B2-4719-8926-5C647DF68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1" name="Text Box 31">
              <a:extLst>
                <a:ext uri="{FF2B5EF4-FFF2-40B4-BE49-F238E27FC236}">
                  <a16:creationId xmlns:a16="http://schemas.microsoft.com/office/drawing/2014/main" xmlns="" id="{F07D4BE0-5844-4B5A-A5A7-5F8974EF3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Reviews</a:t>
              </a:r>
            </a:p>
          </p:txBody>
        </p:sp>
      </p:grpSp>
      <p:grpSp>
        <p:nvGrpSpPr>
          <p:cNvPr id="95264" name="Group 32">
            <a:extLst>
              <a:ext uri="{FF2B5EF4-FFF2-40B4-BE49-F238E27FC236}">
                <a16:creationId xmlns:a16="http://schemas.microsoft.com/office/drawing/2014/main" xmlns="" id="{088C01EC-9874-43A2-9C70-3A8402D41BD7}"/>
              </a:ext>
            </a:extLst>
          </p:cNvPr>
          <p:cNvGrpSpPr>
            <a:grpSpLocks/>
          </p:cNvGrpSpPr>
          <p:nvPr/>
        </p:nvGrpSpPr>
        <p:grpSpPr bwMode="auto">
          <a:xfrm>
            <a:off x="1979315" y="4038600"/>
            <a:ext cx="1152525" cy="431800"/>
            <a:chOff x="2154" y="618"/>
            <a:chExt cx="1452" cy="363"/>
          </a:xfrm>
        </p:grpSpPr>
        <p:sp>
          <p:nvSpPr>
            <p:cNvPr id="13368" name="AutoShape 33">
              <a:extLst>
                <a:ext uri="{FF2B5EF4-FFF2-40B4-BE49-F238E27FC236}">
                  <a16:creationId xmlns:a16="http://schemas.microsoft.com/office/drawing/2014/main" xmlns="" id="{FAF046EB-5708-4431-9726-DD4A5B47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9" name="Text Box 34">
              <a:extLst>
                <a:ext uri="{FF2B5EF4-FFF2-40B4-BE49-F238E27FC236}">
                  <a16:creationId xmlns:a16="http://schemas.microsoft.com/office/drawing/2014/main" xmlns="" id="{2AED82A0-1AF7-4F2C-A5AE-648A39378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Historical</a:t>
              </a:r>
            </a:p>
          </p:txBody>
        </p:sp>
      </p:grpSp>
      <p:grpSp>
        <p:nvGrpSpPr>
          <p:cNvPr id="95267" name="Group 35">
            <a:extLst>
              <a:ext uri="{FF2B5EF4-FFF2-40B4-BE49-F238E27FC236}">
                <a16:creationId xmlns:a16="http://schemas.microsoft.com/office/drawing/2014/main" xmlns="" id="{F576E8CB-05BD-43A5-A87D-4D65EC658075}"/>
              </a:ext>
            </a:extLst>
          </p:cNvPr>
          <p:cNvGrpSpPr>
            <a:grpSpLocks/>
          </p:cNvGrpSpPr>
          <p:nvPr/>
        </p:nvGrpSpPr>
        <p:grpSpPr bwMode="auto">
          <a:xfrm>
            <a:off x="918865" y="3502025"/>
            <a:ext cx="1439862" cy="431800"/>
            <a:chOff x="2154" y="618"/>
            <a:chExt cx="1452" cy="363"/>
          </a:xfrm>
        </p:grpSpPr>
        <p:sp>
          <p:nvSpPr>
            <p:cNvPr id="13366" name="AutoShape 36">
              <a:extLst>
                <a:ext uri="{FF2B5EF4-FFF2-40B4-BE49-F238E27FC236}">
                  <a16:creationId xmlns:a16="http://schemas.microsoft.com/office/drawing/2014/main" xmlns="" id="{0D5C71C0-311C-4202-850A-30D78A0F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7" name="Text Box 37">
              <a:extLst>
                <a:ext uri="{FF2B5EF4-FFF2-40B4-BE49-F238E27FC236}">
                  <a16:creationId xmlns:a16="http://schemas.microsoft.com/office/drawing/2014/main" xmlns="" id="{96CA7E5B-C25A-4FF7-AFB4-709976BF2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Philosophical</a:t>
              </a:r>
            </a:p>
          </p:txBody>
        </p:sp>
      </p:grpSp>
      <p:grpSp>
        <p:nvGrpSpPr>
          <p:cNvPr id="95270" name="Group 38">
            <a:extLst>
              <a:ext uri="{FF2B5EF4-FFF2-40B4-BE49-F238E27FC236}">
                <a16:creationId xmlns:a16="http://schemas.microsoft.com/office/drawing/2014/main" xmlns="" id="{AFEB1CFA-973F-4331-BDF0-0E81316B3424}"/>
              </a:ext>
            </a:extLst>
          </p:cNvPr>
          <p:cNvGrpSpPr>
            <a:grpSpLocks/>
          </p:cNvGrpSpPr>
          <p:nvPr/>
        </p:nvGrpSpPr>
        <p:grpSpPr bwMode="auto">
          <a:xfrm>
            <a:off x="3276005" y="3500438"/>
            <a:ext cx="1223962" cy="431800"/>
            <a:chOff x="2154" y="618"/>
            <a:chExt cx="1452" cy="363"/>
          </a:xfrm>
        </p:grpSpPr>
        <p:sp>
          <p:nvSpPr>
            <p:cNvPr id="13364" name="AutoShape 39">
              <a:extLst>
                <a:ext uri="{FF2B5EF4-FFF2-40B4-BE49-F238E27FC236}">
                  <a16:creationId xmlns:a16="http://schemas.microsoft.com/office/drawing/2014/main" xmlns="" id="{CC9163FB-F6B2-4ED8-95FB-AEC3DF44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7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5" name="Text Box 40">
              <a:extLst>
                <a:ext uri="{FF2B5EF4-FFF2-40B4-BE49-F238E27FC236}">
                  <a16:creationId xmlns:a16="http://schemas.microsoft.com/office/drawing/2014/main" xmlns="" id="{F46432DF-3496-41FE-954B-A0570230C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Case Study</a:t>
              </a:r>
            </a:p>
          </p:txBody>
        </p:sp>
      </p:grpSp>
      <p:grpSp>
        <p:nvGrpSpPr>
          <p:cNvPr id="95273" name="Group 41">
            <a:extLst>
              <a:ext uri="{FF2B5EF4-FFF2-40B4-BE49-F238E27FC236}">
                <a16:creationId xmlns:a16="http://schemas.microsoft.com/office/drawing/2014/main" xmlns="" id="{D5E62C02-714D-4122-9EB1-865AC095BB0E}"/>
              </a:ext>
            </a:extLst>
          </p:cNvPr>
          <p:cNvGrpSpPr>
            <a:grpSpLocks/>
          </p:cNvGrpSpPr>
          <p:nvPr/>
        </p:nvGrpSpPr>
        <p:grpSpPr bwMode="auto">
          <a:xfrm>
            <a:off x="4571405" y="3500438"/>
            <a:ext cx="1439862" cy="431800"/>
            <a:chOff x="2154" y="618"/>
            <a:chExt cx="1452" cy="363"/>
          </a:xfrm>
        </p:grpSpPr>
        <p:sp>
          <p:nvSpPr>
            <p:cNvPr id="13362" name="AutoShape 42">
              <a:extLst>
                <a:ext uri="{FF2B5EF4-FFF2-40B4-BE49-F238E27FC236}">
                  <a16:creationId xmlns:a16="http://schemas.microsoft.com/office/drawing/2014/main" xmlns="" id="{F9F75CE5-323F-4657-A289-C0FD5E5A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3" name="Text Box 43">
              <a:extLst>
                <a:ext uri="{FF2B5EF4-FFF2-40B4-BE49-F238E27FC236}">
                  <a16:creationId xmlns:a16="http://schemas.microsoft.com/office/drawing/2014/main" xmlns="" id="{001528E5-324C-4304-9050-EB191795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Survey</a:t>
              </a:r>
            </a:p>
          </p:txBody>
        </p:sp>
      </p:grpSp>
      <p:grpSp>
        <p:nvGrpSpPr>
          <p:cNvPr id="95276" name="Group 44">
            <a:extLst>
              <a:ext uri="{FF2B5EF4-FFF2-40B4-BE49-F238E27FC236}">
                <a16:creationId xmlns:a16="http://schemas.microsoft.com/office/drawing/2014/main" xmlns="" id="{610B0218-51D5-4817-848B-5EBEFD8B3D43}"/>
              </a:ext>
            </a:extLst>
          </p:cNvPr>
          <p:cNvGrpSpPr>
            <a:grpSpLocks/>
          </p:cNvGrpSpPr>
          <p:nvPr/>
        </p:nvGrpSpPr>
        <p:grpSpPr bwMode="auto">
          <a:xfrm>
            <a:off x="3420467" y="4270375"/>
            <a:ext cx="1657350" cy="431800"/>
            <a:chOff x="2154" y="618"/>
            <a:chExt cx="1452" cy="363"/>
          </a:xfrm>
        </p:grpSpPr>
        <p:sp>
          <p:nvSpPr>
            <p:cNvPr id="13360" name="AutoShape 45">
              <a:extLst>
                <a:ext uri="{FF2B5EF4-FFF2-40B4-BE49-F238E27FC236}">
                  <a16:creationId xmlns:a16="http://schemas.microsoft.com/office/drawing/2014/main" xmlns="" id="{99D66587-B4F0-42C2-ACB7-A41F52412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1" name="Text Box 46">
              <a:extLst>
                <a:ext uri="{FF2B5EF4-FFF2-40B4-BE49-F238E27FC236}">
                  <a16:creationId xmlns:a16="http://schemas.microsoft.com/office/drawing/2014/main" xmlns="" id="{260190AB-EAAC-49C8-895E-50BEC3241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647"/>
              <a:ext cx="14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Cross-Sectional</a:t>
              </a:r>
            </a:p>
          </p:txBody>
        </p:sp>
      </p:grpSp>
      <p:grpSp>
        <p:nvGrpSpPr>
          <p:cNvPr id="95279" name="Group 47">
            <a:extLst>
              <a:ext uri="{FF2B5EF4-FFF2-40B4-BE49-F238E27FC236}">
                <a16:creationId xmlns:a16="http://schemas.microsoft.com/office/drawing/2014/main" xmlns="" id="{2DC5A514-4B32-485F-9758-2EBC30F146A2}"/>
              </a:ext>
            </a:extLst>
          </p:cNvPr>
          <p:cNvGrpSpPr>
            <a:grpSpLocks/>
          </p:cNvGrpSpPr>
          <p:nvPr/>
        </p:nvGrpSpPr>
        <p:grpSpPr bwMode="auto">
          <a:xfrm>
            <a:off x="4284067" y="4813300"/>
            <a:ext cx="1368425" cy="431800"/>
            <a:chOff x="2154" y="618"/>
            <a:chExt cx="1452" cy="363"/>
          </a:xfrm>
        </p:grpSpPr>
        <p:sp>
          <p:nvSpPr>
            <p:cNvPr id="13358" name="AutoShape 48">
              <a:extLst>
                <a:ext uri="{FF2B5EF4-FFF2-40B4-BE49-F238E27FC236}">
                  <a16:creationId xmlns:a16="http://schemas.microsoft.com/office/drawing/2014/main" xmlns="" id="{E9E5ED0F-3D6F-4089-A882-60417397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7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9" name="Text Box 49">
              <a:extLst>
                <a:ext uri="{FF2B5EF4-FFF2-40B4-BE49-F238E27FC236}">
                  <a16:creationId xmlns:a16="http://schemas.microsoft.com/office/drawing/2014/main" xmlns="" id="{F579643C-549A-4230-9C74-DB431E4B8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647"/>
              <a:ext cx="14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Longitudinal</a:t>
              </a:r>
            </a:p>
          </p:txBody>
        </p:sp>
      </p:grpSp>
      <p:grpSp>
        <p:nvGrpSpPr>
          <p:cNvPr id="95282" name="Group 50">
            <a:extLst>
              <a:ext uri="{FF2B5EF4-FFF2-40B4-BE49-F238E27FC236}">
                <a16:creationId xmlns:a16="http://schemas.microsoft.com/office/drawing/2014/main" xmlns="" id="{11EC02C7-86E8-4CA7-AFA5-EE7ACB80DEE6}"/>
              </a:ext>
            </a:extLst>
          </p:cNvPr>
          <p:cNvGrpSpPr>
            <a:grpSpLocks/>
          </p:cNvGrpSpPr>
          <p:nvPr/>
        </p:nvGrpSpPr>
        <p:grpSpPr bwMode="auto">
          <a:xfrm>
            <a:off x="4858742" y="5345113"/>
            <a:ext cx="1441450" cy="431800"/>
            <a:chOff x="2154" y="618"/>
            <a:chExt cx="1452" cy="363"/>
          </a:xfrm>
        </p:grpSpPr>
        <p:sp>
          <p:nvSpPr>
            <p:cNvPr id="13356" name="AutoShape 51">
              <a:extLst>
                <a:ext uri="{FF2B5EF4-FFF2-40B4-BE49-F238E27FC236}">
                  <a16:creationId xmlns:a16="http://schemas.microsoft.com/office/drawing/2014/main" xmlns="" id="{5AA6301D-1D15-4B68-81F9-9492FEED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7" name="Text Box 52">
              <a:extLst>
                <a:ext uri="{FF2B5EF4-FFF2-40B4-BE49-F238E27FC236}">
                  <a16:creationId xmlns:a16="http://schemas.microsoft.com/office/drawing/2014/main" xmlns="" id="{52EF4C2D-35B1-4787-8786-362B2932F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647"/>
              <a:ext cx="14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Correlational</a:t>
              </a:r>
            </a:p>
          </p:txBody>
        </p:sp>
      </p:grpSp>
      <p:grpSp>
        <p:nvGrpSpPr>
          <p:cNvPr id="95286" name="Group 54">
            <a:extLst>
              <a:ext uri="{FF2B5EF4-FFF2-40B4-BE49-F238E27FC236}">
                <a16:creationId xmlns:a16="http://schemas.microsoft.com/office/drawing/2014/main" xmlns="" id="{508ECC05-A5A3-4C3B-9BD4-0363AD7C8F4B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2636838"/>
            <a:ext cx="1439863" cy="431800"/>
            <a:chOff x="2154" y="618"/>
            <a:chExt cx="1452" cy="363"/>
          </a:xfrm>
        </p:grpSpPr>
        <p:sp>
          <p:nvSpPr>
            <p:cNvPr id="13354" name="AutoShape 55">
              <a:extLst>
                <a:ext uri="{FF2B5EF4-FFF2-40B4-BE49-F238E27FC236}">
                  <a16:creationId xmlns:a16="http://schemas.microsoft.com/office/drawing/2014/main" xmlns="" id="{34427FC8-2C98-4146-AE65-E19D3101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5" name="Text Box 56">
              <a:extLst>
                <a:ext uri="{FF2B5EF4-FFF2-40B4-BE49-F238E27FC236}">
                  <a16:creationId xmlns:a16="http://schemas.microsoft.com/office/drawing/2014/main" xmlns="" id="{498127C8-ABB3-444D-BDB3-9E4B3F506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Pre-designs</a:t>
              </a:r>
            </a:p>
          </p:txBody>
        </p:sp>
      </p:grpSp>
      <p:grpSp>
        <p:nvGrpSpPr>
          <p:cNvPr id="95289" name="Group 57">
            <a:extLst>
              <a:ext uri="{FF2B5EF4-FFF2-40B4-BE49-F238E27FC236}">
                <a16:creationId xmlns:a16="http://schemas.microsoft.com/office/drawing/2014/main" xmlns="" id="{FB3FEDD7-5C55-47B0-8219-552597129957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357563"/>
            <a:ext cx="1512888" cy="431800"/>
            <a:chOff x="2154" y="618"/>
            <a:chExt cx="1452" cy="363"/>
          </a:xfrm>
        </p:grpSpPr>
        <p:sp>
          <p:nvSpPr>
            <p:cNvPr id="13352" name="AutoShape 58">
              <a:extLst>
                <a:ext uri="{FF2B5EF4-FFF2-40B4-BE49-F238E27FC236}">
                  <a16:creationId xmlns:a16="http://schemas.microsoft.com/office/drawing/2014/main" xmlns="" id="{116CE33B-6F88-4035-8AB2-040D35A1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3" name="Text Box 59">
              <a:extLst>
                <a:ext uri="{FF2B5EF4-FFF2-40B4-BE49-F238E27FC236}">
                  <a16:creationId xmlns:a16="http://schemas.microsoft.com/office/drawing/2014/main" xmlns="" id="{01ACEFB2-673F-4AC3-95CD-6E7B34638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Quasi-designs</a:t>
              </a:r>
            </a:p>
          </p:txBody>
        </p:sp>
      </p:grpSp>
      <p:grpSp>
        <p:nvGrpSpPr>
          <p:cNvPr id="95292" name="Group 60">
            <a:extLst>
              <a:ext uri="{FF2B5EF4-FFF2-40B4-BE49-F238E27FC236}">
                <a16:creationId xmlns:a16="http://schemas.microsoft.com/office/drawing/2014/main" xmlns="" id="{F707D8B2-4DDA-4AE8-B033-7989CE1EFA42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4076700"/>
            <a:ext cx="1439863" cy="431800"/>
            <a:chOff x="2154" y="618"/>
            <a:chExt cx="1452" cy="363"/>
          </a:xfrm>
        </p:grpSpPr>
        <p:sp>
          <p:nvSpPr>
            <p:cNvPr id="13350" name="AutoShape 61">
              <a:extLst>
                <a:ext uri="{FF2B5EF4-FFF2-40B4-BE49-F238E27FC236}">
                  <a16:creationId xmlns:a16="http://schemas.microsoft.com/office/drawing/2014/main" xmlns="" id="{3337597C-598E-418A-B8FC-401EA88C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1" name="Text Box 62">
              <a:extLst>
                <a:ext uri="{FF2B5EF4-FFF2-40B4-BE49-F238E27FC236}">
                  <a16:creationId xmlns:a16="http://schemas.microsoft.com/office/drawing/2014/main" xmlns="" id="{542E533B-064A-4DF4-96BF-ADFE0EA52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True-designs</a:t>
              </a:r>
            </a:p>
          </p:txBody>
        </p:sp>
      </p:grpSp>
      <p:grpSp>
        <p:nvGrpSpPr>
          <p:cNvPr id="95295" name="Group 63">
            <a:extLst>
              <a:ext uri="{FF2B5EF4-FFF2-40B4-BE49-F238E27FC236}">
                <a16:creationId xmlns:a16="http://schemas.microsoft.com/office/drawing/2014/main" xmlns="" id="{13ED87D1-D3C1-4FD2-B8BF-2CC09535DB59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5029200"/>
            <a:ext cx="1439863" cy="747713"/>
            <a:chOff x="2154" y="618"/>
            <a:chExt cx="1452" cy="363"/>
          </a:xfrm>
        </p:grpSpPr>
        <p:sp>
          <p:nvSpPr>
            <p:cNvPr id="13348" name="AutoShape 64">
              <a:extLst>
                <a:ext uri="{FF2B5EF4-FFF2-40B4-BE49-F238E27FC236}">
                  <a16:creationId xmlns:a16="http://schemas.microsoft.com/office/drawing/2014/main" xmlns="" id="{0A029C8A-0DC4-48FA-A414-A26FBE39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49" name="Text Box 65">
              <a:extLst>
                <a:ext uri="{FF2B5EF4-FFF2-40B4-BE49-F238E27FC236}">
                  <a16:creationId xmlns:a16="http://schemas.microsoft.com/office/drawing/2014/main" xmlns="" id="{344BED3F-7927-41EB-8003-C94EE8C66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Statistical-designs</a:t>
              </a:r>
            </a:p>
          </p:txBody>
        </p:sp>
      </p:grpSp>
      <p:sp>
        <p:nvSpPr>
          <p:cNvPr id="95298" name="AutoShape 66">
            <a:extLst>
              <a:ext uri="{FF2B5EF4-FFF2-40B4-BE49-F238E27FC236}">
                <a16:creationId xmlns:a16="http://schemas.microsoft.com/office/drawing/2014/main" xmlns="" id="{3AC9A6DC-C2C5-4885-BFA4-3D89528B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165" y="2422525"/>
            <a:ext cx="360362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4" name="AutoShape 72">
            <a:extLst>
              <a:ext uri="{FF2B5EF4-FFF2-40B4-BE49-F238E27FC236}">
                <a16:creationId xmlns:a16="http://schemas.microsoft.com/office/drawing/2014/main" xmlns="" id="{001E568A-6348-4873-929E-C6F8D0D7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667" y="4005263"/>
            <a:ext cx="217488" cy="719137"/>
          </a:xfrm>
          <a:prstGeom prst="downArrow">
            <a:avLst>
              <a:gd name="adj1" fmla="val 50000"/>
              <a:gd name="adj2" fmla="val 82664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5" name="AutoShape 73">
            <a:extLst>
              <a:ext uri="{FF2B5EF4-FFF2-40B4-BE49-F238E27FC236}">
                <a16:creationId xmlns:a16="http://schemas.microsoft.com/office/drawing/2014/main" xmlns="" id="{6451D974-7626-4FBF-A7E6-F9D2271C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067" y="4005263"/>
            <a:ext cx="217488" cy="1266825"/>
          </a:xfrm>
          <a:prstGeom prst="downArrow">
            <a:avLst>
              <a:gd name="adj1" fmla="val 50000"/>
              <a:gd name="adj2" fmla="val 145620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5312" name="Group 80">
            <a:extLst>
              <a:ext uri="{FF2B5EF4-FFF2-40B4-BE49-F238E27FC236}">
                <a16:creationId xmlns:a16="http://schemas.microsoft.com/office/drawing/2014/main" xmlns="" id="{953B2030-D49B-4E9F-9D39-154D38057E8E}"/>
              </a:ext>
            </a:extLst>
          </p:cNvPr>
          <p:cNvGrpSpPr>
            <a:grpSpLocks/>
          </p:cNvGrpSpPr>
          <p:nvPr/>
        </p:nvGrpSpPr>
        <p:grpSpPr bwMode="auto">
          <a:xfrm>
            <a:off x="342602" y="4652963"/>
            <a:ext cx="1584325" cy="431800"/>
            <a:chOff x="2154" y="618"/>
            <a:chExt cx="1452" cy="363"/>
          </a:xfrm>
        </p:grpSpPr>
        <p:sp>
          <p:nvSpPr>
            <p:cNvPr id="13346" name="AutoShape 81">
              <a:extLst>
                <a:ext uri="{FF2B5EF4-FFF2-40B4-BE49-F238E27FC236}">
                  <a16:creationId xmlns:a16="http://schemas.microsoft.com/office/drawing/2014/main" xmlns="" id="{41235B2A-8FA8-4C32-98BF-48CB22BD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5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47" name="Text Box 82">
              <a:extLst>
                <a:ext uri="{FF2B5EF4-FFF2-40B4-BE49-F238E27FC236}">
                  <a16:creationId xmlns:a16="http://schemas.microsoft.com/office/drawing/2014/main" xmlns="" id="{9C1E2BA4-8986-4142-881F-CC687E387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Meta-Analyses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46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6" grpId="0" animBg="1"/>
      <p:bldP spid="95309" grpId="0" animBg="1"/>
      <p:bldP spid="95308" grpId="0" animBg="1"/>
      <p:bldP spid="95310" grpId="0" animBg="1"/>
      <p:bldP spid="95306" grpId="0" animBg="1"/>
      <p:bldP spid="95303" grpId="0" animBg="1"/>
      <p:bldP spid="95302" grpId="0" animBg="1"/>
      <p:bldP spid="95301" grpId="0" animBg="1"/>
      <p:bldP spid="95300" grpId="0" animBg="1"/>
      <p:bldP spid="95299" grpId="0" animBg="1"/>
      <p:bldP spid="95298" grpId="0" animBg="1"/>
      <p:bldP spid="95304" grpId="0" animBg="1"/>
      <p:bldP spid="953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280394-E4CA-4259-A781-9F0E0316C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Analytical Research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DA83A4A5-B263-475C-840A-83E214AD3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784860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2800" dirty="0">
                <a:ea typeface="ＭＳ Ｐゴシック" charset="0"/>
                <a:cs typeface="+mn-cs"/>
              </a:rPr>
              <a:t>Reviews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A critical account of present understanding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A meta-analysis is a quantitative method of review </a:t>
            </a:r>
          </a:p>
          <a:p>
            <a:pPr eaLnBrk="1" hangingPunct="1">
              <a:defRPr/>
            </a:pPr>
            <a:r>
              <a:rPr lang="en-GB" sz="2800" dirty="0">
                <a:ea typeface="ＭＳ Ｐゴシック" charset="0"/>
                <a:cs typeface="+mn-cs"/>
              </a:rPr>
              <a:t>Historical Research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Accessing both primary (e.g. witnesses) or secondary (e.g. literature) sources to document past events</a:t>
            </a:r>
          </a:p>
          <a:p>
            <a:pPr eaLnBrk="1" hangingPunct="1">
              <a:defRPr/>
            </a:pPr>
            <a:r>
              <a:rPr lang="en-GB" sz="2800" dirty="0">
                <a:ea typeface="ＭＳ Ｐゴシック" charset="0"/>
                <a:cs typeface="+mn-cs"/>
              </a:rPr>
              <a:t>Philosophical Research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Organising existing evidence into a comprehensive theoretical model</a:t>
            </a:r>
          </a:p>
        </p:txBody>
      </p:sp>
    </p:spTree>
    <p:extLst>
      <p:ext uri="{BB962C8B-B14F-4D97-AF65-F5344CB8AC3E}">
        <p14:creationId xmlns:p14="http://schemas.microsoft.com/office/powerpoint/2010/main" val="177540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C7F3071B-B917-465B-B467-A3DFC972F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Descriptive Research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E3BDA286-BE10-4498-8467-78E9D0053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7704137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2800">
                <a:ea typeface="ＭＳ Ｐゴシック" charset="0"/>
                <a:cs typeface="+mn-cs"/>
              </a:rPr>
              <a:t>Case Study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Accrual of detailed information from an </a:t>
            </a:r>
            <a:r>
              <a:rPr lang="en-GB" sz="2400" i="1">
                <a:ea typeface="ＭＳ Ｐゴシック" charset="0"/>
              </a:rPr>
              <a:t>individual</a:t>
            </a:r>
          </a:p>
          <a:p>
            <a:pPr lvl="1" eaLnBrk="1" hangingPunct="1">
              <a:buFontTx/>
              <a:buNone/>
              <a:defRPr/>
            </a:pPr>
            <a:endParaRPr lang="en-GB" sz="2400">
              <a:ea typeface="ＭＳ Ｐゴシック" charset="0"/>
            </a:endParaRPr>
          </a:p>
          <a:p>
            <a:pPr eaLnBrk="1" hangingPunct="1">
              <a:defRPr/>
            </a:pPr>
            <a:r>
              <a:rPr lang="en-GB" sz="2800">
                <a:ea typeface="ＭＳ Ｐゴシック" charset="0"/>
                <a:cs typeface="+mn-cs"/>
              </a:rPr>
              <a:t>Survey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Cross-sectional: Status of a various groups at a given point in time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Longitudinal: Status of a given group at various points in time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Correlational: Relationships between variables </a:t>
            </a:r>
          </a:p>
          <a:p>
            <a:pPr eaLnBrk="1" hangingPunct="1">
              <a:buFontTx/>
              <a:buNone/>
              <a:defRPr/>
            </a:pPr>
            <a:endParaRPr lang="en-GB" sz="2800">
              <a:ea typeface="ＭＳ Ｐゴシック" charset="0"/>
              <a:cs typeface="+mn-cs"/>
            </a:endParaRPr>
          </a:p>
          <a:p>
            <a:pPr lvl="1" eaLnBrk="1" hangingPunct="1">
              <a:defRPr/>
            </a:pPr>
            <a:endParaRPr lang="en-GB" sz="2400">
              <a:ea typeface="ＭＳ Ｐゴシック" charset="0"/>
            </a:endParaRPr>
          </a:p>
        </p:txBody>
      </p:sp>
      <p:grpSp>
        <p:nvGrpSpPr>
          <p:cNvPr id="97289" name="Group 9">
            <a:extLst>
              <a:ext uri="{FF2B5EF4-FFF2-40B4-BE49-F238E27FC236}">
                <a16:creationId xmlns:a16="http://schemas.microsoft.com/office/drawing/2014/main" xmlns="" id="{9B012A26-F299-485C-BD46-42DA26E23F8A}"/>
              </a:ext>
            </a:extLst>
          </p:cNvPr>
          <p:cNvGrpSpPr>
            <a:grpSpLocks/>
          </p:cNvGrpSpPr>
          <p:nvPr/>
        </p:nvGrpSpPr>
        <p:grpSpPr bwMode="auto">
          <a:xfrm>
            <a:off x="7524328" y="27951"/>
            <a:ext cx="1512887" cy="1824037"/>
            <a:chOff x="4649" y="845"/>
            <a:chExt cx="953" cy="1149"/>
          </a:xfrm>
        </p:grpSpPr>
        <p:pic>
          <p:nvPicPr>
            <p:cNvPr id="15365" name="Picture 7" descr="Sigmund Freud portrait">
              <a:hlinkClick r:id="rId3"/>
              <a:extLst>
                <a:ext uri="{FF2B5EF4-FFF2-40B4-BE49-F238E27FC236}">
                  <a16:creationId xmlns:a16="http://schemas.microsoft.com/office/drawing/2014/main" xmlns="" id="{81DC1185-C1C9-45A3-9D2D-4BF38B4D0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845"/>
              <a:ext cx="642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 Box 8">
              <a:extLst>
                <a:ext uri="{FF2B5EF4-FFF2-40B4-BE49-F238E27FC236}">
                  <a16:creationId xmlns:a16="http://schemas.microsoft.com/office/drawing/2014/main" xmlns="" id="{016E6599-C1E0-4363-A1E6-2E30E766A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706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i="1"/>
                <a:t>Refutable?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43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196C6744-002E-4F70-8A2A-A3C32EC6F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j-cs"/>
              </a:rPr>
              <a:t>Correlational Evidence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4A6E735F-BDC1-4B0D-8EEF-B07844C22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2"/>
            <a:ext cx="8712199" cy="482488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When variable X increases, variable Y also increases</a:t>
            </a:r>
          </a:p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So, does X increase Y?</a:t>
            </a:r>
          </a:p>
          <a:p>
            <a:pPr lvl="1" eaLnBrk="1" hangingPunct="1">
              <a:defRPr/>
            </a:pPr>
            <a:r>
              <a:rPr lang="en-GB" sz="3200" dirty="0">
                <a:ea typeface="ＭＳ Ｐゴシック" charset="0"/>
              </a:rPr>
              <a:t>or does Y increase X?</a:t>
            </a:r>
            <a:r>
              <a:rPr lang="en-GB" dirty="0">
                <a:ea typeface="ＭＳ Ｐゴシック" charset="0"/>
              </a:rPr>
              <a:t> </a:t>
            </a:r>
          </a:p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Alternatively, does Z increase both X and Y?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sz="4400" i="1" dirty="0">
                <a:ea typeface="ＭＳ Ｐゴシック" charset="0"/>
                <a:cs typeface="+mn-cs"/>
              </a:rPr>
              <a:t>Correlations </a:t>
            </a:r>
            <a:r>
              <a:rPr lang="en-GB" sz="4400" i="1" u="sng" dirty="0">
                <a:ea typeface="ＭＳ Ｐゴシック" charset="0"/>
                <a:cs typeface="+mn-cs"/>
              </a:rPr>
              <a:t>do not</a:t>
            </a:r>
            <a:r>
              <a:rPr lang="en-GB" sz="4400" i="1" dirty="0">
                <a:ea typeface="ＭＳ Ｐゴシック" charset="0"/>
                <a:cs typeface="+mn-cs"/>
              </a:rPr>
              <a:t> infer Causality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+mn-cs"/>
            </a:endParaRP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xmlns="" id="{BDB51C08-E667-45F3-A020-934E3B5B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1655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(and </a:t>
            </a:r>
            <a:r>
              <a:rPr lang="en-GB" i="1"/>
              <a:t>vice versa</a:t>
            </a:r>
            <a:r>
              <a:rPr lang="en-GB"/>
              <a:t>?)</a:t>
            </a:r>
          </a:p>
        </p:txBody>
      </p:sp>
      <p:sp>
        <p:nvSpPr>
          <p:cNvPr id="16390" name="TextBox 1">
            <a:extLst>
              <a:ext uri="{FF2B5EF4-FFF2-40B4-BE49-F238E27FC236}">
                <a16:creationId xmlns:a16="http://schemas.microsoft.com/office/drawing/2014/main" xmlns="" id="{21D471F3-BBFF-4234-ACB5-E67190F0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880100"/>
            <a:ext cx="5975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See inapt use of language: Brown et al (2013)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i.e. always Read Primary Lit (inc. actual data)!</a:t>
            </a:r>
          </a:p>
        </p:txBody>
      </p:sp>
    </p:spTree>
    <p:extLst>
      <p:ext uri="{BB962C8B-B14F-4D97-AF65-F5344CB8AC3E}">
        <p14:creationId xmlns:p14="http://schemas.microsoft.com/office/powerpoint/2010/main" val="1268146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xmlns="" id="{B2C8D267-8822-40E0-81F2-FD9FBE05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92825"/>
            <a:ext cx="5975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http://t.co/vWOyN0N1IB</a:t>
            </a:r>
            <a:r>
              <a:rPr lang="en-US" altLang="en-US"/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xmlns="" id="{7CD28CC3-0567-4F4E-A3E0-4A0E4075E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1">
            <a:extLst>
              <a:ext uri="{FF2B5EF4-FFF2-40B4-BE49-F238E27FC236}">
                <a16:creationId xmlns:a16="http://schemas.microsoft.com/office/drawing/2014/main" xmlns="" id="{D44BB04D-A10D-496D-B07F-DE1A7809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8913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r=0.87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xmlns="" id="{EB61CCD7-D593-4272-99DF-EF4E72C84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1">
            <a:extLst>
              <a:ext uri="{FF2B5EF4-FFF2-40B4-BE49-F238E27FC236}">
                <a16:creationId xmlns:a16="http://schemas.microsoft.com/office/drawing/2014/main" xmlns="" id="{FA01FF56-8BD1-400C-A034-E85F437E4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r=0.81</a:t>
            </a:r>
            <a:endParaRPr lang="en-GB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5529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D647C49D-8434-4AAA-AC88-8ED224C33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41663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">
            <a:extLst>
              <a:ext uri="{FF2B5EF4-FFF2-40B4-BE49-F238E27FC236}">
                <a16:creationId xmlns:a16="http://schemas.microsoft.com/office/drawing/2014/main" xmlns="" id="{D9A26850-130F-47C9-AA7C-007AF5788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1">
            <a:extLst>
              <a:ext uri="{FF2B5EF4-FFF2-40B4-BE49-F238E27FC236}">
                <a16:creationId xmlns:a16="http://schemas.microsoft.com/office/drawing/2014/main" xmlns="" id="{642A9430-6DF3-4EF8-B691-540204E5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92825"/>
            <a:ext cx="5975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http://t.co/vWOyN0N1IB</a:t>
            </a:r>
            <a:r>
              <a:rPr lang="en-US" altLang="en-US"/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8437" name="TextBox 1">
            <a:extLst>
              <a:ext uri="{FF2B5EF4-FFF2-40B4-BE49-F238E27FC236}">
                <a16:creationId xmlns:a16="http://schemas.microsoft.com/office/drawing/2014/main" xmlns="" id="{3904938E-0EA6-4597-A95B-568DF096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8913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r=0.-83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8438" name="TextBox 1">
            <a:extLst>
              <a:ext uri="{FF2B5EF4-FFF2-40B4-BE49-F238E27FC236}">
                <a16:creationId xmlns:a16="http://schemas.microsoft.com/office/drawing/2014/main" xmlns="" id="{5707F30F-0ADA-4804-97B4-BFAB73028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r=-0.98</a:t>
            </a:r>
            <a:endParaRPr lang="en-GB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8653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3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295764"/>
            <a:ext cx="792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Times" panose="02020603050405020304" pitchFamily="18" charset="0"/>
                <a:cs typeface="Times" panose="02020603050405020304" pitchFamily="18" charset="0"/>
              </a:rPr>
              <a:t>Hypothesis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A hypothesis is a proposed explanation for a phenomenon.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For a hypothesis to be a scientific hypothesis, the scientific method requires that one can test it.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In business applications, a hypothesis describes an explanation for an observed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Scientists generally base scientific hypotheses on previous observations that cannot satisfactorily be explained with the available scientific theories.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Proving or disproving a hypotheses enables the generation of insights from data analytics.</a:t>
            </a:r>
          </a:p>
          <a:p>
            <a:endParaRPr lang="en-CA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r"/>
            <a:r>
              <a:rPr lang="en-CA" baseline="30000" dirty="0"/>
              <a:t>- Source 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47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– New Topics Introduced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268760"/>
            <a:ext cx="8352928" cy="4343400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major topics are discussed this class.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concepts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  <a:p>
            <a:pPr lvl="1"/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8930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D116F5-3F5D-4A74-9E7C-02B1631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A40-FBB5-4DCA-AEF8-A99F1226FE8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0960B1B8-A4BB-4F85-99F4-86FC0850D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 sz="2800"/>
              <a:t>Quantity is the unit of analysis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Amounts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Frequencies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Degrees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Values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Intensity</a:t>
            </a:r>
          </a:p>
          <a:p>
            <a:pPr>
              <a:spcAft>
                <a:spcPct val="10000"/>
              </a:spcAft>
            </a:pPr>
            <a:r>
              <a:rPr lang="en-US" altLang="en-US" sz="2800"/>
              <a:t>Uses statistics for greater precision and objectivity</a:t>
            </a:r>
          </a:p>
          <a:p>
            <a:pPr>
              <a:spcAft>
                <a:spcPct val="10000"/>
              </a:spcAft>
            </a:pPr>
            <a:r>
              <a:rPr lang="en-US" altLang="en-US" sz="2800"/>
              <a:t>Based on the deductive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03CAB86-0471-4962-9CAA-CAF451A5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1456801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FB986D-70F1-4922-8CBF-77BE30AC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0B97-F700-44C0-941F-6666C17F0EB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14FE7C0-CD14-4AD6-8103-49568BA40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Foundation </a:t>
            </a:r>
            <a:br>
              <a:rPr lang="en-US" altLang="en-US"/>
            </a:br>
            <a:r>
              <a:rPr lang="en-US" altLang="en-US"/>
              <a:t>for Quantitative Research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287A6FE1-1CDE-4045-A2E4-2DB982A6F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Concept </a:t>
            </a:r>
          </a:p>
          <a:p>
            <a:pPr lvl="1"/>
            <a:r>
              <a:rPr lang="en-US" altLang="en-US" sz="2400"/>
              <a:t>Abstract thinking to distinguish it from other elements</a:t>
            </a:r>
          </a:p>
          <a:p>
            <a:r>
              <a:rPr lang="en-US" altLang="en-US" sz="2800"/>
              <a:t>Construct </a:t>
            </a:r>
          </a:p>
          <a:p>
            <a:pPr lvl="1"/>
            <a:r>
              <a:rPr lang="en-US" altLang="en-US" sz="2400"/>
              <a:t>Theoretical definition of a concept; must be observable or measurable; linked to other concepts</a:t>
            </a:r>
          </a:p>
          <a:p>
            <a:r>
              <a:rPr lang="en-US" altLang="en-US" sz="2800"/>
              <a:t>Variable </a:t>
            </a:r>
          </a:p>
          <a:p>
            <a:pPr lvl="1"/>
            <a:r>
              <a:rPr lang="en-US" altLang="en-US" sz="2400"/>
              <a:t>Presented in research questions and hypotheses</a:t>
            </a:r>
          </a:p>
          <a:p>
            <a:r>
              <a:rPr lang="en-US" altLang="en-US" sz="2800"/>
              <a:t>Operationalization </a:t>
            </a:r>
          </a:p>
          <a:p>
            <a:pPr lvl="1"/>
            <a:r>
              <a:rPr lang="en-US" altLang="en-US" sz="2400"/>
              <a:t>Specifically how the variable is observed or measured</a:t>
            </a:r>
          </a:p>
        </p:txBody>
      </p:sp>
    </p:spTree>
    <p:extLst>
      <p:ext uri="{BB962C8B-B14F-4D97-AF65-F5344CB8AC3E}">
        <p14:creationId xmlns:p14="http://schemas.microsoft.com/office/powerpoint/2010/main" val="3209113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74B45E-D083-4844-ABE0-00FCB0A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71B8-5E60-4561-8F82-220BE0CC039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D4BB876F-EC1B-489F-B297-C140756A5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Hypotheses </a:t>
            </a:r>
            <a:br>
              <a:rPr lang="en-US" altLang="en-US"/>
            </a:br>
            <a:r>
              <a:rPr lang="en-US" altLang="en-US"/>
              <a:t>for Quantitative Research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2BAEB3CB-8AD1-403F-9B94-D287FDC47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altLang="en-US"/>
              <a:t>Educated guess or presumption based on literature</a:t>
            </a:r>
          </a:p>
          <a:p>
            <a:pPr>
              <a:spcAft>
                <a:spcPct val="15000"/>
              </a:spcAft>
            </a:pPr>
            <a:r>
              <a:rPr lang="en-US" altLang="en-US"/>
              <a:t>States the nature of the relationship between two or more variables</a:t>
            </a:r>
          </a:p>
          <a:p>
            <a:pPr>
              <a:spcAft>
                <a:spcPct val="15000"/>
              </a:spcAft>
            </a:pPr>
            <a:r>
              <a:rPr lang="en-US" altLang="en-US"/>
              <a:t>Predicts the research outcome</a:t>
            </a:r>
          </a:p>
          <a:p>
            <a:pPr>
              <a:spcAft>
                <a:spcPct val="15000"/>
              </a:spcAft>
            </a:pPr>
            <a:r>
              <a:rPr lang="en-US" altLang="en-US"/>
              <a:t>Research study designed to test the relationship described in the hypothesis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03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309B88-BE06-4FF5-9145-CFFC131E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1FC9-7728-496E-B3AE-7A870B8B46B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5F10D4AD-B5A9-4878-A881-B3A1FB280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Quantitative </a:t>
            </a:r>
            <a:br>
              <a:rPr lang="en-US" altLang="en-US"/>
            </a:br>
            <a:r>
              <a:rPr lang="en-US" altLang="en-US"/>
              <a:t>Research Hypotheses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DE0FED6E-085A-42EA-907A-364D3FEF2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Directional hypothesis</a:t>
            </a:r>
          </a:p>
          <a:p>
            <a:pPr lvl="1"/>
            <a:r>
              <a:rPr lang="en-US" altLang="en-US"/>
              <a:t>Precise statement indicating the nature and direction of the relationship/difference between variables</a:t>
            </a:r>
          </a:p>
          <a:p>
            <a:r>
              <a:rPr lang="en-US" altLang="en-US"/>
              <a:t>Nondirectional hypothesis</a:t>
            </a:r>
          </a:p>
          <a:p>
            <a:pPr lvl="1"/>
            <a:r>
              <a:rPr lang="en-US" altLang="en-US"/>
              <a:t>States only that relationship/difference will occur</a:t>
            </a:r>
          </a:p>
        </p:txBody>
      </p:sp>
    </p:spTree>
    <p:extLst>
      <p:ext uri="{BB962C8B-B14F-4D97-AF65-F5344CB8AC3E}">
        <p14:creationId xmlns:p14="http://schemas.microsoft.com/office/powerpoint/2010/main" val="1733651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0F75A8-24AE-4EA8-BA6C-0831EA93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989-A34F-4354-9508-DA6AAB65CB7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3D3A8D26-8A15-4AE2-8876-E6209C84A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Hypotheses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E9AD129-83B1-4703-8D43-47FBFDFD3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Simply stated?</a:t>
            </a:r>
          </a:p>
          <a:p>
            <a:pPr marL="609600" indent="-609600"/>
            <a:r>
              <a:rPr lang="en-US" altLang="en-US"/>
              <a:t>Single sentence?</a:t>
            </a:r>
          </a:p>
          <a:p>
            <a:pPr marL="609600" indent="-609600"/>
            <a:r>
              <a:rPr lang="en-US" altLang="en-US"/>
              <a:t>At least two variables?</a:t>
            </a:r>
          </a:p>
          <a:p>
            <a:pPr marL="609600" indent="-609600"/>
            <a:r>
              <a:rPr lang="en-US" altLang="en-US"/>
              <a:t>Variables clearly stated?</a:t>
            </a:r>
          </a:p>
          <a:p>
            <a:pPr marL="609600" indent="-609600"/>
            <a:r>
              <a:rPr lang="en-US" altLang="en-US"/>
              <a:t>Is the relationship/difference precisely stated?</a:t>
            </a:r>
          </a:p>
          <a:p>
            <a:pPr marL="609600" indent="-609600"/>
            <a:r>
              <a:rPr lang="en-US" altLang="en-US"/>
              <a:t>Testable?</a:t>
            </a:r>
          </a:p>
          <a:p>
            <a:pPr marL="609600" indent="-609600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94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516359-7F70-43D6-B35B-EE10AE6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812-60FA-42EF-9A53-B17C1AAF3F9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C47EBFCD-FBFA-47CF-BDFE-2FCDA332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Hypotheses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2C982F66-99A5-43B6-931D-BEC4C4757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/>
              <a:t>Implicit complementary statement to the research hypothesis</a:t>
            </a:r>
          </a:p>
          <a:p>
            <a:pPr>
              <a:spcAft>
                <a:spcPct val="10000"/>
              </a:spcAft>
            </a:pPr>
            <a:r>
              <a:rPr lang="en-US" altLang="en-US"/>
              <a:t>States no relationship/difference exists between variables</a:t>
            </a:r>
          </a:p>
          <a:p>
            <a:pPr>
              <a:spcAft>
                <a:spcPct val="10000"/>
              </a:spcAft>
            </a:pPr>
            <a:r>
              <a:rPr lang="en-US" altLang="en-US"/>
              <a:t>Statistical test performed on the null</a:t>
            </a:r>
          </a:p>
          <a:p>
            <a:pPr>
              <a:spcAft>
                <a:spcPct val="10000"/>
              </a:spcAft>
            </a:pPr>
            <a:r>
              <a:rPr lang="en-US" altLang="en-US"/>
              <a:t>Assumed to be true until support for the research hypothesis is demonstrated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69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92A7D2-2AB6-44B9-8F14-67413AE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3ECB-5E69-430A-BB96-CF0BE6A9AAF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3794" name="Rectangle 1026">
            <a:extLst>
              <a:ext uri="{FF2B5EF4-FFF2-40B4-BE49-F238E27FC236}">
                <a16:creationId xmlns:a16="http://schemas.microsoft.com/office/drawing/2014/main" xmlns="" id="{F6A4A837-1A6E-45F9-907A-ABA397C77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Traditions </a:t>
            </a:r>
            <a:br>
              <a:rPr lang="en-US" altLang="en-US"/>
            </a:br>
            <a:r>
              <a:rPr lang="en-US" altLang="en-US"/>
              <a:t>in the Use of Hypotheses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xmlns="" id="{8EF3E0AB-96A9-4453-A28F-303218C89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endParaRPr lang="en-US" altLang="en-US"/>
          </a:p>
          <a:p>
            <a:pPr>
              <a:spcAft>
                <a:spcPct val="25000"/>
              </a:spcAft>
            </a:pPr>
            <a:r>
              <a:rPr lang="en-US" altLang="en-US"/>
              <a:t>Hypotheses are always tentative</a:t>
            </a:r>
          </a:p>
          <a:p>
            <a:pPr>
              <a:spcAft>
                <a:spcPct val="25000"/>
              </a:spcAft>
            </a:pPr>
            <a:r>
              <a:rPr lang="en-US" altLang="en-US"/>
              <a:t>Research hypothesis, not the null hypothesis, is the focus of the research and presented in the research report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77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E97409-DD9F-4518-AF50-72D36D4B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F9E-9D7A-4F44-8D32-78595165617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FF208DC4-1481-4DFC-BCDD-8B45D0F8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Questions </a:t>
            </a:r>
            <a:br>
              <a:rPr lang="en-US" altLang="en-US"/>
            </a:br>
            <a:r>
              <a:rPr lang="en-US" altLang="en-US"/>
              <a:t>in Quantitative Research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28CF61A6-D25C-451B-B997-3E153833B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Preferred when little is known about a communication phenomenon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Used when previous studies report conflicting results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Used to describe communication phenomena</a:t>
            </a:r>
          </a:p>
        </p:txBody>
      </p:sp>
    </p:spTree>
    <p:extLst>
      <p:ext uri="{BB962C8B-B14F-4D97-AF65-F5344CB8AC3E}">
        <p14:creationId xmlns:p14="http://schemas.microsoft.com/office/powerpoint/2010/main" val="1200493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38F5E-A650-4828-956E-6C90FC4F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841D-0ABA-46FA-AD9C-75D7700F555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1BF20041-20E3-4AC2-BEBA-759E95F54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Variables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1274B8CB-CDB7-490D-8ABC-C1BE33FA2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Variable 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Element that is identified in the hypothesis or research question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Property or characteristic of people or things that </a:t>
            </a:r>
            <a:r>
              <a:rPr lang="en-US" altLang="en-US" i="1"/>
              <a:t>varies</a:t>
            </a:r>
            <a:r>
              <a:rPr lang="en-US" altLang="en-US"/>
              <a:t> in quality or magnitude 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Must have two or more levels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Must be identified as independent or dependent</a:t>
            </a:r>
          </a:p>
        </p:txBody>
      </p:sp>
    </p:spTree>
    <p:extLst>
      <p:ext uri="{BB962C8B-B14F-4D97-AF65-F5344CB8AC3E}">
        <p14:creationId xmlns:p14="http://schemas.microsoft.com/office/powerpoint/2010/main" val="2976186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395BDE-D3AC-4A38-80C9-D18A43C1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9ED7-40C5-441E-94C4-03C5179953B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8FCAE83C-1A17-4001-9FE7-50C9D9519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Variables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1F74FC7-B733-4E96-BDFC-416276F3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Manipulation or variation of this variable is the cause of change in other variables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Technically, independent variable is the term reserved for experimental studies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Also called antecedent variable, experimental variable, treatment variable, causal variable,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12349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 for Day 5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4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95E7F5-7D26-426F-A872-12CEEA0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DE68-696B-4308-9B79-59FEE79247C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85F69BD8-37F3-4ECD-A48D-E96835C6E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Dependent Variables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188CD34C-7549-4CB9-99C8-54D9DC96B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The variable of primary interest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Research question/hypothesis describes, explains, or predicts changes in it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The variable that is influenced or changed by the independent variable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In non-experimental research, also called criterion variable,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632174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43B1C1-259A-4A3C-BF1C-7D93004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3B83-7984-4512-880A-3180CF06777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7AB0CE5-4D02-41D3-BB93-630A910F9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Relationship Between Independent and Dependent Variables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D1177F0F-93FF-474C-92D6-A4166FDB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Cannot specify independent variables without specifying dependent variables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Number of independent and dependent variables depends on the nature and complexity of the study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The number and type of variables dictates which statistical test will be used</a:t>
            </a:r>
          </a:p>
        </p:txBody>
      </p:sp>
    </p:spTree>
    <p:extLst>
      <p:ext uri="{BB962C8B-B14F-4D97-AF65-F5344CB8AC3E}">
        <p14:creationId xmlns:p14="http://schemas.microsoft.com/office/powerpoint/2010/main" val="344927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11FAA6-7122-4793-AEEE-CC95AF7B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BE45-0F46-44C3-84E2-7DF9C109DA5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854D81F9-8C0F-4678-80E9-E4362DA34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Intervening and </a:t>
            </a:r>
            <a:br>
              <a:rPr lang="en-US" altLang="en-US"/>
            </a:br>
            <a:r>
              <a:rPr lang="en-US" altLang="en-US"/>
              <a:t>Confounding Variables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B92465AC-BE92-43A4-93A9-564119B5F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/>
              <a:t>Intervening variable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Explains or provides a link between IV and DV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Relationship between the IV and DV can only be explained when the intervening variable is present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/>
              <a:t>Confounding variable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Confuses or obscures the effect of independent on dependent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Makes it difficult to isolate the effects of the independent variable		</a:t>
            </a:r>
          </a:p>
        </p:txBody>
      </p:sp>
    </p:spTree>
    <p:extLst>
      <p:ext uri="{BB962C8B-B14F-4D97-AF65-F5344CB8AC3E}">
        <p14:creationId xmlns:p14="http://schemas.microsoft.com/office/powerpoint/2010/main" val="2033205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15C6E6-5C74-47BB-8A64-738A2967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B9C1-DB2F-4CC4-A34F-2F64633B1A8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17E245C-B249-4113-86F7-5AEFCDC6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Operationalizing Variables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43771337-1384-4EA2-A433-5551D06C5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All variables need an operationalization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Multiple operationalizations exist for most variables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Specifies the way in which variable is observed or measured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Practical and useful?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Justified argument?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Coincides with the conceptual definition?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326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039AEB-B389-4812-A4E6-BBDD8E00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0A29-191C-411F-972C-35909C9FA9B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DC29DA06-4BA1-46DA-AB77-A969AD98F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the Case </a:t>
            </a:r>
            <a:br>
              <a:rPr lang="en-US" altLang="en-US"/>
            </a:br>
            <a:r>
              <a:rPr lang="en-US" altLang="en-US"/>
              <a:t>for Quantitative Research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B5A472D2-FEDC-45B4-9717-56E0CA527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altLang="en-US" sz="2800"/>
              <a:t>Advantages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Tradition and history implies rigor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Numbers and statistics allows precise and exact comparisons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Generalization of findings</a:t>
            </a:r>
          </a:p>
          <a:p>
            <a:pPr>
              <a:spcAft>
                <a:spcPct val="15000"/>
              </a:spcAft>
            </a:pPr>
            <a:r>
              <a:rPr lang="en-US" altLang="en-US" sz="2800"/>
              <a:t>Limitations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Cannot capture complexity of communication over time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Difficult to apply outside of controlled environments</a:t>
            </a:r>
          </a:p>
          <a:p>
            <a:pPr lvl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45266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406C8D-EF13-42B6-A195-4CBC58F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1A82-96C4-4FE5-96AD-62214EE5F19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89BE4FA8-59C8-4FE8-BB69-7C9016684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of Reliability and Validity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881D6197-3B15-4A89-9A99-7DC2000E6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Reliability = </a:t>
            </a:r>
            <a:r>
              <a:rPr lang="en-US" altLang="en-US" i="1"/>
              <a:t>consistency</a:t>
            </a:r>
            <a:r>
              <a:rPr lang="en-US" altLang="en-US"/>
              <a:t> in procedures and in reactions of participants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Validity = </a:t>
            </a:r>
            <a:r>
              <a:rPr lang="en-US" altLang="en-US" i="1"/>
              <a:t>truth</a:t>
            </a:r>
            <a:r>
              <a:rPr lang="en-US" altLang="en-US"/>
              <a:t> - Does it measure what it intended to measure?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When reliability and validity are achieved, data are free from systematic errors</a:t>
            </a:r>
          </a:p>
        </p:txBody>
      </p:sp>
    </p:spTree>
    <p:extLst>
      <p:ext uri="{BB962C8B-B14F-4D97-AF65-F5344CB8AC3E}">
        <p14:creationId xmlns:p14="http://schemas.microsoft.com/office/powerpoint/2010/main" val="1570880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B239EB-FE00-4858-B8A2-DAE832AE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2307-8B1E-489D-B320-D74A4CAFDF7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E1B24702-8A8C-461F-8E55-F9B6857D0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Threats to Reliability and Validity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A23F0879-F96E-41EE-BBB6-68E2520EA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If measuring device cannot make fine distinctions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If measuring device cannot capture people/things that differ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When attempting to measure something irrelevant or unknown to respondent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Can measuring device really capture the phenomenon?</a:t>
            </a:r>
          </a:p>
        </p:txBody>
      </p:sp>
    </p:spTree>
    <p:extLst>
      <p:ext uri="{BB962C8B-B14F-4D97-AF65-F5344CB8AC3E}">
        <p14:creationId xmlns:p14="http://schemas.microsoft.com/office/powerpoint/2010/main" val="3503880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C64E58-C5F6-4C60-9BD5-B7034909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39F-7DDA-4D39-88B3-ACD784A00E2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4EA505C3-512D-4872-A781-A26D4D963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Sources of Variation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F339A487-766B-4E33-B6A8-733D6794D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Variation must represent true differences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Other sources of variation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Factors not measured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Personal factors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Differences in situational factors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Differences in research administration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Number of items measured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Unclear measuring device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Mechanical or procedural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Statistical 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2432652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3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3568" y="1340768"/>
            <a:ext cx="7992888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In the scientific method an experiment is an empirical procedure that arbitrates competing models or hypotheses.</a:t>
            </a:r>
          </a:p>
          <a:p>
            <a:endParaRPr lang="en-CA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Researchers use experimentation to test existing theories or new hypotheses to support or disprove them.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An experiment usually tests a hypothesis, which is an expectation about how a particular process or phenomenon works. 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An experiment may also aim to answer a "what-if" question, without a specific expectation about what the experiment reveals, or to confirm prior results. 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If an experiment is carefully conducted, the results usually either support or disprove the hypothesis. </a:t>
            </a:r>
          </a:p>
          <a:p>
            <a:pPr algn="r"/>
            <a:r>
              <a:rPr lang="en-CA" sz="1100" dirty="0">
                <a:latin typeface="Times" panose="02020603050405020304" pitchFamily="18" charset="0"/>
                <a:cs typeface="Times" panose="02020603050405020304" pitchFamily="18" charset="0"/>
              </a:rPr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81412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5 - Learning Objectives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395536" y="1013147"/>
            <a:ext cx="85689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course content provides some necessary context for operating and using analytical models that drive business impact.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material will focus on using research driven approaches to formulate and explore business problems using data analytics.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primary purpose of an analytical model is to generate information to a person that is curious and can generate meaningful and challenging questions.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ability to generate these questions is based on thinking skills and research methods.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Benefits to the organization are genera</a:t>
            </a:r>
            <a:r>
              <a:rPr lang="en-CA" sz="1800" dirty="0">
                <a:latin typeface="Times" panose="02020603050405020304" pitchFamily="18" charset="0"/>
                <a:cs typeface="Times" panose="02020603050405020304" pitchFamily="18" charset="0"/>
              </a:rPr>
              <a:t>ted if valuable insights are generated that can be applied to address business challenges based on the interaction between curious people, analytical models and a robust methodology. </a:t>
            </a:r>
          </a:p>
        </p:txBody>
      </p:sp>
    </p:spTree>
    <p:extLst>
      <p:ext uri="{BB962C8B-B14F-4D97-AF65-F5344CB8AC3E}">
        <p14:creationId xmlns:p14="http://schemas.microsoft.com/office/powerpoint/2010/main" val="3371515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CC7534BA-8D3B-418C-B6C6-850935147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Scientific Reasoning (Logic)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xmlns="" id="{0B9062A5-C98E-4585-9376-0176A577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36838"/>
            <a:ext cx="1584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3200"/>
              <a:t>General Theory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xmlns="" id="{A69974EC-8011-4B43-A967-738DFB19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36838"/>
            <a:ext cx="2232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3200"/>
              <a:t>Specific Observation</a:t>
            </a:r>
          </a:p>
        </p:txBody>
      </p:sp>
      <p:grpSp>
        <p:nvGrpSpPr>
          <p:cNvPr id="139284" name="Group 20">
            <a:extLst>
              <a:ext uri="{FF2B5EF4-FFF2-40B4-BE49-F238E27FC236}">
                <a16:creationId xmlns:a16="http://schemas.microsoft.com/office/drawing/2014/main" xmlns="" id="{003BC3F5-FC87-4368-9FD2-54157608232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141663"/>
            <a:ext cx="3887787" cy="647700"/>
            <a:chOff x="1565" y="1979"/>
            <a:chExt cx="2449" cy="408"/>
          </a:xfrm>
        </p:grpSpPr>
        <p:sp>
          <p:nvSpPr>
            <p:cNvPr id="44047" name="AutoShape 13">
              <a:extLst>
                <a:ext uri="{FF2B5EF4-FFF2-40B4-BE49-F238E27FC236}">
                  <a16:creationId xmlns:a16="http://schemas.microsoft.com/office/drawing/2014/main" xmlns="" id="{F6E486E4-BB07-4BEF-A759-D5FEA72101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5" y="1979"/>
              <a:ext cx="2449" cy="408"/>
            </a:xfrm>
            <a:prstGeom prst="rightArrow">
              <a:avLst>
                <a:gd name="adj1" fmla="val 50000"/>
                <a:gd name="adj2" fmla="val 15006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48" name="Text Box 7">
              <a:extLst>
                <a:ext uri="{FF2B5EF4-FFF2-40B4-BE49-F238E27FC236}">
                  <a16:creationId xmlns:a16="http://schemas.microsoft.com/office/drawing/2014/main" xmlns="" id="{AB4BBCF2-02E4-4172-895A-228B417B3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024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u="sng"/>
                <a:t>Inductive Reasoning</a:t>
              </a:r>
            </a:p>
          </p:txBody>
        </p:sp>
      </p:grpSp>
      <p:sp>
        <p:nvSpPr>
          <p:cNvPr id="139273" name="Text Box 9">
            <a:extLst>
              <a:ext uri="{FF2B5EF4-FFF2-40B4-BE49-F238E27FC236}">
                <a16:creationId xmlns:a16="http://schemas.microsoft.com/office/drawing/2014/main" xmlns="" id="{EAE323F1-AAC8-4C60-9DBC-9BE60939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390207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Formation of a theory grounded in your own observations</a:t>
            </a:r>
          </a:p>
        </p:txBody>
      </p:sp>
      <p:grpSp>
        <p:nvGrpSpPr>
          <p:cNvPr id="139283" name="Group 19">
            <a:extLst>
              <a:ext uri="{FF2B5EF4-FFF2-40B4-BE49-F238E27FC236}">
                <a16:creationId xmlns:a16="http://schemas.microsoft.com/office/drawing/2014/main" xmlns="" id="{BBB7EF9C-AEDF-4519-ACD8-8753B732DA84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565400"/>
            <a:ext cx="3887788" cy="647700"/>
            <a:chOff x="1610" y="1616"/>
            <a:chExt cx="2449" cy="408"/>
          </a:xfrm>
        </p:grpSpPr>
        <p:sp>
          <p:nvSpPr>
            <p:cNvPr id="44045" name="AutoShape 11">
              <a:extLst>
                <a:ext uri="{FF2B5EF4-FFF2-40B4-BE49-F238E27FC236}">
                  <a16:creationId xmlns:a16="http://schemas.microsoft.com/office/drawing/2014/main" xmlns="" id="{C8CEA4F0-72E7-4CB7-B7B4-D25628FF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616"/>
              <a:ext cx="2449" cy="408"/>
            </a:xfrm>
            <a:prstGeom prst="rightArrow">
              <a:avLst>
                <a:gd name="adj1" fmla="val 50000"/>
                <a:gd name="adj2" fmla="val 15006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46" name="Text Box 10">
              <a:extLst>
                <a:ext uri="{FF2B5EF4-FFF2-40B4-BE49-F238E27FC236}">
                  <a16:creationId xmlns:a16="http://schemas.microsoft.com/office/drawing/2014/main" xmlns="" id="{87FCBD66-AFF0-4F99-95AE-936B816C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45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u="sng"/>
                <a:t>Deductive Reasoning</a:t>
              </a:r>
            </a:p>
          </p:txBody>
        </p:sp>
      </p:grpSp>
      <p:sp>
        <p:nvSpPr>
          <p:cNvPr id="139276" name="Text Box 12">
            <a:extLst>
              <a:ext uri="{FF2B5EF4-FFF2-40B4-BE49-F238E27FC236}">
                <a16:creationId xmlns:a16="http://schemas.microsoft.com/office/drawing/2014/main" xmlns="" id="{5574BE98-AC12-4847-97D1-A3567A1B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743075"/>
            <a:ext cx="417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Confirmation of a theory from your own observations</a:t>
            </a:r>
          </a:p>
        </p:txBody>
      </p:sp>
      <p:sp>
        <p:nvSpPr>
          <p:cNvPr id="139278" name="Text Box 14">
            <a:extLst>
              <a:ext uri="{FF2B5EF4-FFF2-40B4-BE49-F238E27FC236}">
                <a16:creationId xmlns:a16="http://schemas.microsoft.com/office/drawing/2014/main" xmlns="" id="{138F7C40-C675-452D-927F-60CC9A52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26841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>
                <a:solidFill>
                  <a:srgbClr val="33CCCC"/>
                </a:solidFill>
              </a:rPr>
              <a:t>Quantitative?</a:t>
            </a:r>
          </a:p>
        </p:txBody>
      </p:sp>
      <p:sp>
        <p:nvSpPr>
          <p:cNvPr id="139279" name="Text Box 15">
            <a:extLst>
              <a:ext uri="{FF2B5EF4-FFF2-40B4-BE49-F238E27FC236}">
                <a16:creationId xmlns:a16="http://schemas.microsoft.com/office/drawing/2014/main" xmlns="" id="{AB3CBA03-3082-498D-8655-C84EF563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6886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>
                <a:solidFill>
                  <a:srgbClr val="33CCCC"/>
                </a:solidFill>
              </a:rPr>
              <a:t>Qualitative?</a:t>
            </a:r>
          </a:p>
        </p:txBody>
      </p:sp>
      <p:pic>
        <p:nvPicPr>
          <p:cNvPr id="139280" name="Picture 16" descr="Sigmund Freud portrait">
            <a:hlinkClick r:id="rId3"/>
            <a:extLst>
              <a:ext uri="{FF2B5EF4-FFF2-40B4-BE49-F238E27FC236}">
                <a16:creationId xmlns:a16="http://schemas.microsoft.com/office/drawing/2014/main" xmlns="" id="{95BE77D6-76E5-44F5-82BC-5FBC681E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92600"/>
            <a:ext cx="1019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82" name="Picture 18" descr="blackswan1">
            <a:extLst>
              <a:ext uri="{FF2B5EF4-FFF2-40B4-BE49-F238E27FC236}">
                <a16:creationId xmlns:a16="http://schemas.microsoft.com/office/drawing/2014/main" xmlns="" id="{9CA78B7E-4CE9-49F7-A8CA-8F8AB31D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341438"/>
            <a:ext cx="137160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696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  <p:bldP spid="139276" grpId="0"/>
      <p:bldP spid="139278" grpId="0"/>
      <p:bldP spid="13927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DB5AAA9D-8AC1-4CDF-8768-61E022F42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>
                <a:ea typeface="MS PGothic" pitchFamily="34" charset="-128"/>
              </a:rPr>
              <a:t>Choice of Research Strategy…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xmlns="" id="{63A5DFAA-EFAB-4CDF-81C4-E7485DDA9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79525"/>
            <a:ext cx="8640763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Based on: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Epistemology </a:t>
            </a:r>
            <a:r>
              <a:rPr lang="en-GB" sz="2400">
                <a:ea typeface="ＭＳ Ｐゴシック" charset="0"/>
              </a:rPr>
              <a:t>(How should we be attempting to assess knowledge?) 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Positivism = explain a phenomena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Interpretivism = understand a phenomena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Ontology </a:t>
            </a:r>
            <a:r>
              <a:rPr lang="en-GB" sz="2400">
                <a:ea typeface="ＭＳ Ｐゴシック" charset="0"/>
              </a:rPr>
              <a:t>(Does the data exist in a tangible or an intangible form?)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Objectivism = explain independent external outcomes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Constructionism = understand how social factors interact</a:t>
            </a:r>
          </a:p>
        </p:txBody>
      </p:sp>
    </p:spTree>
    <p:extLst>
      <p:ext uri="{BB962C8B-B14F-4D97-AF65-F5344CB8AC3E}">
        <p14:creationId xmlns:p14="http://schemas.microsoft.com/office/powerpoint/2010/main" val="4134024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3026D22D-F8C9-4F52-B093-B1531176E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>
                <a:ea typeface="MS PGothic" pitchFamily="34" charset="-128"/>
              </a:rPr>
              <a:t>Choice of Research Strategy…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xmlns="" id="{D3E6FBF9-E455-43D7-A710-13931D4E8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00200"/>
            <a:ext cx="864235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Study in the natural sciences often requires a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positivistic epistemology</a:t>
            </a:r>
            <a:r>
              <a:rPr lang="en-GB">
                <a:ea typeface="ＭＳ Ｐゴシック" charset="0"/>
                <a:cs typeface="+mn-cs"/>
              </a:rPr>
              <a:t> and an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objectivistic ontology</a:t>
            </a:r>
            <a:endParaRPr lang="en-GB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Study in the social sciences often requires an 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interpretive epistemology</a:t>
            </a:r>
            <a:r>
              <a:rPr lang="en-GB">
                <a:ea typeface="ＭＳ Ｐゴシック" charset="0"/>
                <a:cs typeface="+mn-cs"/>
              </a:rPr>
              <a:t> and a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constructionist ontology</a:t>
            </a:r>
            <a:r>
              <a:rPr lang="en-GB">
                <a:ea typeface="ＭＳ Ｐゴシック" charset="0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i="1">
                <a:ea typeface="ＭＳ Ｐゴシック" charset="0"/>
                <a:cs typeface="+mn-cs"/>
              </a:rPr>
              <a:t>However</a:t>
            </a:r>
            <a:r>
              <a:rPr lang="en-GB">
                <a:ea typeface="ＭＳ Ｐゴシック" charset="0"/>
                <a:cs typeface="+mn-cs"/>
              </a:rPr>
              <a:t>, it is occasionally possible to combine these strategies by coding qualitative data quantitatively (i.e. Athlete = 1 ; Non-Athlete = 2)</a:t>
            </a:r>
          </a:p>
        </p:txBody>
      </p:sp>
    </p:spTree>
    <p:extLst>
      <p:ext uri="{BB962C8B-B14F-4D97-AF65-F5344CB8AC3E}">
        <p14:creationId xmlns:p14="http://schemas.microsoft.com/office/powerpoint/2010/main" val="923702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6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Concepts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1560" y="997050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In statistics, quality assurance, and survey methodology, sampling is concerned with the selection of a subset of individuals from within a statistical population to estimate characteristics of the whole population. 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Two advantages of sampling are that the cost is lower and data collection is faster than measuring the entire population.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Each observation measures one or more properties (such as weight, location, color) of observable bodies distinguished as independent objects or individuals. 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Results from probability theory and statistical theory are employed to guide the practice. 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In business research, sampling is widely used for gathering information about a population. 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The sampling process comprises several stages: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Defining the population of concern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Specifying a sampling frame, a set of items or events possible to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Specifying a sampling method for selecting items or events from the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Determining the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Implementing the sampling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Sampling and data collecting</a:t>
            </a:r>
          </a:p>
          <a:p>
            <a:pPr algn="r"/>
            <a:r>
              <a:rPr lang="en-CA" sz="1100" dirty="0">
                <a:latin typeface="Times" panose="02020603050405020304" pitchFamily="18" charset="0"/>
                <a:cs typeface="Times" panose="02020603050405020304" pitchFamily="18" charset="0"/>
              </a:rPr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2882491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38CA01AF-B0C4-4522-B185-C2002A33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xmlns="" id="{A6F2B5F7-393C-4736-8114-C04DABE5DDD1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692150"/>
            <a:ext cx="428625" cy="2752725"/>
            <a:chOff x="2400" y="1488"/>
            <a:chExt cx="270" cy="1734"/>
          </a:xfrm>
        </p:grpSpPr>
        <p:graphicFrame>
          <p:nvGraphicFramePr>
            <p:cNvPr id="42101" name="Object 4">
              <a:extLst>
                <a:ext uri="{FF2B5EF4-FFF2-40B4-BE49-F238E27FC236}">
                  <a16:creationId xmlns:a16="http://schemas.microsoft.com/office/drawing/2014/main" xmlns="" id="{CB675A50-ADF0-4AAF-AFE6-3C2162F2C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" name="Bitmap Image" r:id="rId4" imgW="428798" imgH="695238" progId="Paint.Picture">
                    <p:embed/>
                  </p:oleObj>
                </mc:Choice>
                <mc:Fallback>
                  <p:oleObj name="Bitmap Image" r:id="rId4" imgW="428798" imgH="695238" progId="Paint.Picture">
                    <p:embed/>
                    <p:pic>
                      <p:nvPicPr>
                        <p:cNvPr id="42101" name="Object 4">
                          <a:extLst>
                            <a:ext uri="{FF2B5EF4-FFF2-40B4-BE49-F238E27FC236}">
                              <a16:creationId xmlns:a16="http://schemas.microsoft.com/office/drawing/2014/main" xmlns="" id="{CB675A50-ADF0-4AAF-AFE6-3C2162F2C6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2" name="Object 5">
              <a:extLst>
                <a:ext uri="{FF2B5EF4-FFF2-40B4-BE49-F238E27FC236}">
                  <a16:creationId xmlns:a16="http://schemas.microsoft.com/office/drawing/2014/main" xmlns="" id="{2F45BB57-BCE8-4270-B16B-14C3D4678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" name="Bitmap Image" r:id="rId6" imgW="428798" imgH="695238" progId="Paint.Picture">
                    <p:embed/>
                  </p:oleObj>
                </mc:Choice>
                <mc:Fallback>
                  <p:oleObj name="Bitmap Image" r:id="rId6" imgW="428798" imgH="695238" progId="Paint.Picture">
                    <p:embed/>
                    <p:pic>
                      <p:nvPicPr>
                        <p:cNvPr id="42102" name="Object 5">
                          <a:extLst>
                            <a:ext uri="{FF2B5EF4-FFF2-40B4-BE49-F238E27FC236}">
                              <a16:creationId xmlns:a16="http://schemas.microsoft.com/office/drawing/2014/main" xmlns="" id="{2F45BB57-BCE8-4270-B16B-14C3D4678F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3" name="Object 6">
              <a:extLst>
                <a:ext uri="{FF2B5EF4-FFF2-40B4-BE49-F238E27FC236}">
                  <a16:creationId xmlns:a16="http://schemas.microsoft.com/office/drawing/2014/main" xmlns="" id="{E802149B-8DDF-4E97-BE15-B4DFBC009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" name="Bitmap Image" r:id="rId7" imgW="428798" imgH="695238" progId="Paint.Picture">
                    <p:embed/>
                  </p:oleObj>
                </mc:Choice>
                <mc:Fallback>
                  <p:oleObj name="Bitmap Image" r:id="rId7" imgW="428798" imgH="695238" progId="Paint.Picture">
                    <p:embed/>
                    <p:pic>
                      <p:nvPicPr>
                        <p:cNvPr id="42103" name="Object 6">
                          <a:extLst>
                            <a:ext uri="{FF2B5EF4-FFF2-40B4-BE49-F238E27FC236}">
                              <a16:creationId xmlns:a16="http://schemas.microsoft.com/office/drawing/2014/main" xmlns="" id="{E802149B-8DDF-4E97-BE15-B4DFBC009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4" name="Object 7">
              <a:extLst>
                <a:ext uri="{FF2B5EF4-FFF2-40B4-BE49-F238E27FC236}">
                  <a16:creationId xmlns:a16="http://schemas.microsoft.com/office/drawing/2014/main" xmlns="" id="{5F61B778-FC64-413D-A36C-A262DD442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" name="Bitmap Image" r:id="rId8" imgW="428798" imgH="695238" progId="Paint.Picture">
                    <p:embed/>
                  </p:oleObj>
                </mc:Choice>
                <mc:Fallback>
                  <p:oleObj name="Bitmap Image" r:id="rId8" imgW="428798" imgH="695238" progId="Paint.Picture">
                    <p:embed/>
                    <p:pic>
                      <p:nvPicPr>
                        <p:cNvPr id="42104" name="Object 7">
                          <a:extLst>
                            <a:ext uri="{FF2B5EF4-FFF2-40B4-BE49-F238E27FC236}">
                              <a16:creationId xmlns:a16="http://schemas.microsoft.com/office/drawing/2014/main" xmlns="" id="{5F61B778-FC64-413D-A36C-A262DD442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xmlns="" id="{FF83542C-7AE5-4EC8-B112-B1170FBA95F2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692150"/>
            <a:ext cx="428625" cy="2752725"/>
            <a:chOff x="2400" y="1488"/>
            <a:chExt cx="270" cy="1734"/>
          </a:xfrm>
        </p:grpSpPr>
        <p:graphicFrame>
          <p:nvGraphicFramePr>
            <p:cNvPr id="42097" name="Object 9">
              <a:extLst>
                <a:ext uri="{FF2B5EF4-FFF2-40B4-BE49-F238E27FC236}">
                  <a16:creationId xmlns:a16="http://schemas.microsoft.com/office/drawing/2014/main" xmlns="" id="{493B86C2-E3C5-472C-8328-80838BAE83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" name="Bitmap Image" r:id="rId9" imgW="428798" imgH="695238" progId="Paint.Picture">
                    <p:embed/>
                  </p:oleObj>
                </mc:Choice>
                <mc:Fallback>
                  <p:oleObj name="Bitmap Image" r:id="rId9" imgW="428798" imgH="695238" progId="Paint.Picture">
                    <p:embed/>
                    <p:pic>
                      <p:nvPicPr>
                        <p:cNvPr id="42097" name="Object 9">
                          <a:extLst>
                            <a:ext uri="{FF2B5EF4-FFF2-40B4-BE49-F238E27FC236}">
                              <a16:creationId xmlns:a16="http://schemas.microsoft.com/office/drawing/2014/main" xmlns="" id="{493B86C2-E3C5-472C-8328-80838BAE83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8" name="Object 10">
              <a:extLst>
                <a:ext uri="{FF2B5EF4-FFF2-40B4-BE49-F238E27FC236}">
                  <a16:creationId xmlns:a16="http://schemas.microsoft.com/office/drawing/2014/main" xmlns="" id="{F8E08883-CB13-4544-8362-6AF7FC99C7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" name="Bitmap Image" r:id="rId10" imgW="428798" imgH="695238" progId="Paint.Picture">
                    <p:embed/>
                  </p:oleObj>
                </mc:Choice>
                <mc:Fallback>
                  <p:oleObj name="Bitmap Image" r:id="rId10" imgW="428798" imgH="695238" progId="Paint.Picture">
                    <p:embed/>
                    <p:pic>
                      <p:nvPicPr>
                        <p:cNvPr id="42098" name="Object 10">
                          <a:extLst>
                            <a:ext uri="{FF2B5EF4-FFF2-40B4-BE49-F238E27FC236}">
                              <a16:creationId xmlns:a16="http://schemas.microsoft.com/office/drawing/2014/main" xmlns="" id="{F8E08883-CB13-4544-8362-6AF7FC99C7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9" name="Object 11">
              <a:extLst>
                <a:ext uri="{FF2B5EF4-FFF2-40B4-BE49-F238E27FC236}">
                  <a16:creationId xmlns:a16="http://schemas.microsoft.com/office/drawing/2014/main" xmlns="" id="{C82D3639-B5A0-4FD9-8CEF-F3429AFBD8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" name="Bitmap Image" r:id="rId11" imgW="428798" imgH="695238" progId="Paint.Picture">
                    <p:embed/>
                  </p:oleObj>
                </mc:Choice>
                <mc:Fallback>
                  <p:oleObj name="Bitmap Image" r:id="rId11" imgW="428798" imgH="695238" progId="Paint.Picture">
                    <p:embed/>
                    <p:pic>
                      <p:nvPicPr>
                        <p:cNvPr id="42099" name="Object 11">
                          <a:extLst>
                            <a:ext uri="{FF2B5EF4-FFF2-40B4-BE49-F238E27FC236}">
                              <a16:creationId xmlns:a16="http://schemas.microsoft.com/office/drawing/2014/main" xmlns="" id="{C82D3639-B5A0-4FD9-8CEF-F3429AFBD8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0" name="Object 12">
              <a:extLst>
                <a:ext uri="{FF2B5EF4-FFF2-40B4-BE49-F238E27FC236}">
                  <a16:creationId xmlns:a16="http://schemas.microsoft.com/office/drawing/2014/main" xmlns="" id="{0B25FBAF-414E-4225-8CAD-FBA5A76400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" name="Bitmap Image" r:id="rId12" imgW="428798" imgH="695238" progId="Paint.Picture">
                    <p:embed/>
                  </p:oleObj>
                </mc:Choice>
                <mc:Fallback>
                  <p:oleObj name="Bitmap Image" r:id="rId12" imgW="428798" imgH="695238" progId="Paint.Picture">
                    <p:embed/>
                    <p:pic>
                      <p:nvPicPr>
                        <p:cNvPr id="42100" name="Object 12">
                          <a:extLst>
                            <a:ext uri="{FF2B5EF4-FFF2-40B4-BE49-F238E27FC236}">
                              <a16:creationId xmlns:a16="http://schemas.microsoft.com/office/drawing/2014/main" xmlns="" id="{0B25FBAF-414E-4225-8CAD-FBA5A76400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9" name="Group 13">
            <a:extLst>
              <a:ext uri="{FF2B5EF4-FFF2-40B4-BE49-F238E27FC236}">
                <a16:creationId xmlns:a16="http://schemas.microsoft.com/office/drawing/2014/main" xmlns="" id="{4DEFB0C0-9B4F-4C39-8C2D-30CCF984F158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692150"/>
            <a:ext cx="428625" cy="2752725"/>
            <a:chOff x="2400" y="1488"/>
            <a:chExt cx="270" cy="1734"/>
          </a:xfrm>
        </p:grpSpPr>
        <p:graphicFrame>
          <p:nvGraphicFramePr>
            <p:cNvPr id="42093" name="Object 14">
              <a:extLst>
                <a:ext uri="{FF2B5EF4-FFF2-40B4-BE49-F238E27FC236}">
                  <a16:creationId xmlns:a16="http://schemas.microsoft.com/office/drawing/2014/main" xmlns="" id="{10D829DB-82D4-4CD3-BBAD-59C965430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" name="Bitmap Image" r:id="rId13" imgW="428798" imgH="695238" progId="Paint.Picture">
                    <p:embed/>
                  </p:oleObj>
                </mc:Choice>
                <mc:Fallback>
                  <p:oleObj name="Bitmap Image" r:id="rId13" imgW="428798" imgH="695238" progId="Paint.Picture">
                    <p:embed/>
                    <p:pic>
                      <p:nvPicPr>
                        <p:cNvPr id="42093" name="Object 14">
                          <a:extLst>
                            <a:ext uri="{FF2B5EF4-FFF2-40B4-BE49-F238E27FC236}">
                              <a16:creationId xmlns:a16="http://schemas.microsoft.com/office/drawing/2014/main" xmlns="" id="{10D829DB-82D4-4CD3-BBAD-59C9654306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4" name="Object 15">
              <a:extLst>
                <a:ext uri="{FF2B5EF4-FFF2-40B4-BE49-F238E27FC236}">
                  <a16:creationId xmlns:a16="http://schemas.microsoft.com/office/drawing/2014/main" xmlns="" id="{1004646F-3246-43FA-A9F5-46489FAA6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" name="Bitmap Image" r:id="rId14" imgW="428798" imgH="695238" progId="Paint.Picture">
                    <p:embed/>
                  </p:oleObj>
                </mc:Choice>
                <mc:Fallback>
                  <p:oleObj name="Bitmap Image" r:id="rId14" imgW="428798" imgH="695238" progId="Paint.Picture">
                    <p:embed/>
                    <p:pic>
                      <p:nvPicPr>
                        <p:cNvPr id="42094" name="Object 15">
                          <a:extLst>
                            <a:ext uri="{FF2B5EF4-FFF2-40B4-BE49-F238E27FC236}">
                              <a16:creationId xmlns:a16="http://schemas.microsoft.com/office/drawing/2014/main" xmlns="" id="{1004646F-3246-43FA-A9F5-46489FAA66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5" name="Object 16">
              <a:extLst>
                <a:ext uri="{FF2B5EF4-FFF2-40B4-BE49-F238E27FC236}">
                  <a16:creationId xmlns:a16="http://schemas.microsoft.com/office/drawing/2014/main" xmlns="" id="{2C5F9111-8EF4-41AA-80A9-CDB3F2AB7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" name="Bitmap Image" r:id="rId15" imgW="428798" imgH="695238" progId="Paint.Picture">
                    <p:embed/>
                  </p:oleObj>
                </mc:Choice>
                <mc:Fallback>
                  <p:oleObj name="Bitmap Image" r:id="rId15" imgW="428798" imgH="695238" progId="Paint.Picture">
                    <p:embed/>
                    <p:pic>
                      <p:nvPicPr>
                        <p:cNvPr id="42095" name="Object 16">
                          <a:extLst>
                            <a:ext uri="{FF2B5EF4-FFF2-40B4-BE49-F238E27FC236}">
                              <a16:creationId xmlns:a16="http://schemas.microsoft.com/office/drawing/2014/main" xmlns="" id="{2C5F9111-8EF4-41AA-80A9-CDB3F2AB7C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6" name="Object 17">
              <a:extLst>
                <a:ext uri="{FF2B5EF4-FFF2-40B4-BE49-F238E27FC236}">
                  <a16:creationId xmlns:a16="http://schemas.microsoft.com/office/drawing/2014/main" xmlns="" id="{3A75EF06-34ED-4870-9000-196327921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" name="Bitmap Image" r:id="rId16" imgW="428798" imgH="695238" progId="Paint.Picture">
                    <p:embed/>
                  </p:oleObj>
                </mc:Choice>
                <mc:Fallback>
                  <p:oleObj name="Bitmap Image" r:id="rId16" imgW="428798" imgH="695238" progId="Paint.Picture">
                    <p:embed/>
                    <p:pic>
                      <p:nvPicPr>
                        <p:cNvPr id="42096" name="Object 17">
                          <a:extLst>
                            <a:ext uri="{FF2B5EF4-FFF2-40B4-BE49-F238E27FC236}">
                              <a16:creationId xmlns:a16="http://schemas.microsoft.com/office/drawing/2014/main" xmlns="" id="{3A75EF06-34ED-4870-9000-1963279212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0" name="Group 18">
            <a:extLst>
              <a:ext uri="{FF2B5EF4-FFF2-40B4-BE49-F238E27FC236}">
                <a16:creationId xmlns:a16="http://schemas.microsoft.com/office/drawing/2014/main" xmlns="" id="{0D7217D0-DFC5-4AF4-9678-EE67B94E4723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692150"/>
            <a:ext cx="428625" cy="2752725"/>
            <a:chOff x="2400" y="1488"/>
            <a:chExt cx="270" cy="1734"/>
          </a:xfrm>
        </p:grpSpPr>
        <p:graphicFrame>
          <p:nvGraphicFramePr>
            <p:cNvPr id="42089" name="Object 19">
              <a:extLst>
                <a:ext uri="{FF2B5EF4-FFF2-40B4-BE49-F238E27FC236}">
                  <a16:creationId xmlns:a16="http://schemas.microsoft.com/office/drawing/2014/main" xmlns="" id="{B5D25162-4661-4B93-9026-E008D6992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" name="Bitmap Image" r:id="rId17" imgW="428798" imgH="695238" progId="Paint.Picture">
                    <p:embed/>
                  </p:oleObj>
                </mc:Choice>
                <mc:Fallback>
                  <p:oleObj name="Bitmap Image" r:id="rId17" imgW="428798" imgH="695238" progId="Paint.Picture">
                    <p:embed/>
                    <p:pic>
                      <p:nvPicPr>
                        <p:cNvPr id="42089" name="Object 19">
                          <a:extLst>
                            <a:ext uri="{FF2B5EF4-FFF2-40B4-BE49-F238E27FC236}">
                              <a16:creationId xmlns:a16="http://schemas.microsoft.com/office/drawing/2014/main" xmlns="" id="{B5D25162-4661-4B93-9026-E008D6992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0" name="Object 20">
              <a:extLst>
                <a:ext uri="{FF2B5EF4-FFF2-40B4-BE49-F238E27FC236}">
                  <a16:creationId xmlns:a16="http://schemas.microsoft.com/office/drawing/2014/main" xmlns="" id="{C656B108-3131-4105-B0CE-48D8D69B5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" name="Bitmap Image" r:id="rId18" imgW="428798" imgH="695238" progId="Paint.Picture">
                    <p:embed/>
                  </p:oleObj>
                </mc:Choice>
                <mc:Fallback>
                  <p:oleObj name="Bitmap Image" r:id="rId18" imgW="428798" imgH="695238" progId="Paint.Picture">
                    <p:embed/>
                    <p:pic>
                      <p:nvPicPr>
                        <p:cNvPr id="42090" name="Object 20">
                          <a:extLst>
                            <a:ext uri="{FF2B5EF4-FFF2-40B4-BE49-F238E27FC236}">
                              <a16:creationId xmlns:a16="http://schemas.microsoft.com/office/drawing/2014/main" xmlns="" id="{C656B108-3131-4105-B0CE-48D8D69B57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1" name="Object 21">
              <a:extLst>
                <a:ext uri="{FF2B5EF4-FFF2-40B4-BE49-F238E27FC236}">
                  <a16:creationId xmlns:a16="http://schemas.microsoft.com/office/drawing/2014/main" xmlns="" id="{D6F4AF38-F9CA-4981-980C-700D2873F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" name="Bitmap Image" r:id="rId19" imgW="428798" imgH="695238" progId="Paint.Picture">
                    <p:embed/>
                  </p:oleObj>
                </mc:Choice>
                <mc:Fallback>
                  <p:oleObj name="Bitmap Image" r:id="rId19" imgW="428798" imgH="695238" progId="Paint.Picture">
                    <p:embed/>
                    <p:pic>
                      <p:nvPicPr>
                        <p:cNvPr id="42091" name="Object 21">
                          <a:extLst>
                            <a:ext uri="{FF2B5EF4-FFF2-40B4-BE49-F238E27FC236}">
                              <a16:creationId xmlns:a16="http://schemas.microsoft.com/office/drawing/2014/main" xmlns="" id="{D6F4AF38-F9CA-4981-980C-700D2873F5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2" name="Object 22">
              <a:extLst>
                <a:ext uri="{FF2B5EF4-FFF2-40B4-BE49-F238E27FC236}">
                  <a16:creationId xmlns:a16="http://schemas.microsoft.com/office/drawing/2014/main" xmlns="" id="{47A4BD62-3860-4009-89E6-B97367F04A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" name="Bitmap Image" r:id="rId20" imgW="428798" imgH="695238" progId="Paint.Picture">
                    <p:embed/>
                  </p:oleObj>
                </mc:Choice>
                <mc:Fallback>
                  <p:oleObj name="Bitmap Image" r:id="rId20" imgW="428798" imgH="695238" progId="Paint.Picture">
                    <p:embed/>
                    <p:pic>
                      <p:nvPicPr>
                        <p:cNvPr id="42092" name="Object 22">
                          <a:extLst>
                            <a:ext uri="{FF2B5EF4-FFF2-40B4-BE49-F238E27FC236}">
                              <a16:creationId xmlns:a16="http://schemas.microsoft.com/office/drawing/2014/main" xmlns="" id="{47A4BD62-3860-4009-89E6-B97367F04A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1" name="Group 23">
            <a:extLst>
              <a:ext uri="{FF2B5EF4-FFF2-40B4-BE49-F238E27FC236}">
                <a16:creationId xmlns:a16="http://schemas.microsoft.com/office/drawing/2014/main" xmlns="" id="{0B515E13-A631-4312-B039-A30CC34F5093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692150"/>
            <a:ext cx="428625" cy="2752725"/>
            <a:chOff x="2400" y="1488"/>
            <a:chExt cx="270" cy="1734"/>
          </a:xfrm>
        </p:grpSpPr>
        <p:graphicFrame>
          <p:nvGraphicFramePr>
            <p:cNvPr id="42085" name="Object 24">
              <a:extLst>
                <a:ext uri="{FF2B5EF4-FFF2-40B4-BE49-F238E27FC236}">
                  <a16:creationId xmlns:a16="http://schemas.microsoft.com/office/drawing/2014/main" xmlns="" id="{E3604925-F6E7-4016-A45D-9EE629590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" name="Bitmap Image" r:id="rId21" imgW="428798" imgH="695238" progId="Paint.Picture">
                    <p:embed/>
                  </p:oleObj>
                </mc:Choice>
                <mc:Fallback>
                  <p:oleObj name="Bitmap Image" r:id="rId21" imgW="428798" imgH="695238" progId="Paint.Picture">
                    <p:embed/>
                    <p:pic>
                      <p:nvPicPr>
                        <p:cNvPr id="42085" name="Object 24">
                          <a:extLst>
                            <a:ext uri="{FF2B5EF4-FFF2-40B4-BE49-F238E27FC236}">
                              <a16:creationId xmlns:a16="http://schemas.microsoft.com/office/drawing/2014/main" xmlns="" id="{E3604925-F6E7-4016-A45D-9EE629590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6" name="Object 25">
              <a:extLst>
                <a:ext uri="{FF2B5EF4-FFF2-40B4-BE49-F238E27FC236}">
                  <a16:creationId xmlns:a16="http://schemas.microsoft.com/office/drawing/2014/main" xmlns="" id="{2FD6CDE3-71B1-4749-B428-BD67627981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" name="Bitmap Image" r:id="rId22" imgW="428798" imgH="695238" progId="Paint.Picture">
                    <p:embed/>
                  </p:oleObj>
                </mc:Choice>
                <mc:Fallback>
                  <p:oleObj name="Bitmap Image" r:id="rId22" imgW="428798" imgH="695238" progId="Paint.Picture">
                    <p:embed/>
                    <p:pic>
                      <p:nvPicPr>
                        <p:cNvPr id="42086" name="Object 25">
                          <a:extLst>
                            <a:ext uri="{FF2B5EF4-FFF2-40B4-BE49-F238E27FC236}">
                              <a16:creationId xmlns:a16="http://schemas.microsoft.com/office/drawing/2014/main" xmlns="" id="{2FD6CDE3-71B1-4749-B428-BD67627981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" name="Object 26">
              <a:extLst>
                <a:ext uri="{FF2B5EF4-FFF2-40B4-BE49-F238E27FC236}">
                  <a16:creationId xmlns:a16="http://schemas.microsoft.com/office/drawing/2014/main" xmlns="" id="{713ACEAF-4457-4D17-B52F-C734D63CD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2" name="Bitmap Image" r:id="rId23" imgW="428798" imgH="695238" progId="Paint.Picture">
                    <p:embed/>
                  </p:oleObj>
                </mc:Choice>
                <mc:Fallback>
                  <p:oleObj name="Bitmap Image" r:id="rId23" imgW="428798" imgH="695238" progId="Paint.Picture">
                    <p:embed/>
                    <p:pic>
                      <p:nvPicPr>
                        <p:cNvPr id="42087" name="Object 26">
                          <a:extLst>
                            <a:ext uri="{FF2B5EF4-FFF2-40B4-BE49-F238E27FC236}">
                              <a16:creationId xmlns:a16="http://schemas.microsoft.com/office/drawing/2014/main" xmlns="" id="{713ACEAF-4457-4D17-B52F-C734D63CD3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" name="Object 27">
              <a:extLst>
                <a:ext uri="{FF2B5EF4-FFF2-40B4-BE49-F238E27FC236}">
                  <a16:creationId xmlns:a16="http://schemas.microsoft.com/office/drawing/2014/main" xmlns="" id="{8CB09427-8259-41EE-975C-0D1D169168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" name="Bitmap Image" r:id="rId24" imgW="428798" imgH="695238" progId="Paint.Picture">
                    <p:embed/>
                  </p:oleObj>
                </mc:Choice>
                <mc:Fallback>
                  <p:oleObj name="Bitmap Image" r:id="rId24" imgW="428798" imgH="695238" progId="Paint.Picture">
                    <p:embed/>
                    <p:pic>
                      <p:nvPicPr>
                        <p:cNvPr id="42088" name="Object 27">
                          <a:extLst>
                            <a:ext uri="{FF2B5EF4-FFF2-40B4-BE49-F238E27FC236}">
                              <a16:creationId xmlns:a16="http://schemas.microsoft.com/office/drawing/2014/main" xmlns="" id="{8CB09427-8259-41EE-975C-0D1D169168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2" name="Group 28">
            <a:extLst>
              <a:ext uri="{FF2B5EF4-FFF2-40B4-BE49-F238E27FC236}">
                <a16:creationId xmlns:a16="http://schemas.microsoft.com/office/drawing/2014/main" xmlns="" id="{D9B968E8-1A79-4DB3-ACC0-EEF2DB922D9C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692150"/>
            <a:ext cx="428625" cy="2752725"/>
            <a:chOff x="2400" y="1488"/>
            <a:chExt cx="270" cy="1734"/>
          </a:xfrm>
        </p:grpSpPr>
        <p:graphicFrame>
          <p:nvGraphicFramePr>
            <p:cNvPr id="42081" name="Object 29">
              <a:extLst>
                <a:ext uri="{FF2B5EF4-FFF2-40B4-BE49-F238E27FC236}">
                  <a16:creationId xmlns:a16="http://schemas.microsoft.com/office/drawing/2014/main" xmlns="" id="{A4C8CE81-0F78-4852-97A3-D3A5788FB5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" name="Bitmap Image" r:id="rId25" imgW="428798" imgH="695238" progId="Paint.Picture">
                    <p:embed/>
                  </p:oleObj>
                </mc:Choice>
                <mc:Fallback>
                  <p:oleObj name="Bitmap Image" r:id="rId25" imgW="428798" imgH="695238" progId="Paint.Picture">
                    <p:embed/>
                    <p:pic>
                      <p:nvPicPr>
                        <p:cNvPr id="42081" name="Object 29">
                          <a:extLst>
                            <a:ext uri="{FF2B5EF4-FFF2-40B4-BE49-F238E27FC236}">
                              <a16:creationId xmlns:a16="http://schemas.microsoft.com/office/drawing/2014/main" xmlns="" id="{A4C8CE81-0F78-4852-97A3-D3A5788FB5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2" name="Object 30">
              <a:extLst>
                <a:ext uri="{FF2B5EF4-FFF2-40B4-BE49-F238E27FC236}">
                  <a16:creationId xmlns:a16="http://schemas.microsoft.com/office/drawing/2014/main" xmlns="" id="{5B01CFB3-FB84-441B-82EA-DAE182E20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" name="Bitmap Image" r:id="rId26" imgW="428798" imgH="695238" progId="Paint.Picture">
                    <p:embed/>
                  </p:oleObj>
                </mc:Choice>
                <mc:Fallback>
                  <p:oleObj name="Bitmap Image" r:id="rId26" imgW="428798" imgH="695238" progId="Paint.Picture">
                    <p:embed/>
                    <p:pic>
                      <p:nvPicPr>
                        <p:cNvPr id="42082" name="Object 30">
                          <a:extLst>
                            <a:ext uri="{FF2B5EF4-FFF2-40B4-BE49-F238E27FC236}">
                              <a16:creationId xmlns:a16="http://schemas.microsoft.com/office/drawing/2014/main" xmlns="" id="{5B01CFB3-FB84-441B-82EA-DAE182E209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3" name="Object 31">
              <a:extLst>
                <a:ext uri="{FF2B5EF4-FFF2-40B4-BE49-F238E27FC236}">
                  <a16:creationId xmlns:a16="http://schemas.microsoft.com/office/drawing/2014/main" xmlns="" id="{D9D013FC-E5BE-4D5B-AF31-0E293091DD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" name="Bitmap Image" r:id="rId27" imgW="428798" imgH="695238" progId="Paint.Picture">
                    <p:embed/>
                  </p:oleObj>
                </mc:Choice>
                <mc:Fallback>
                  <p:oleObj name="Bitmap Image" r:id="rId27" imgW="428798" imgH="695238" progId="Paint.Picture">
                    <p:embed/>
                    <p:pic>
                      <p:nvPicPr>
                        <p:cNvPr id="42083" name="Object 31">
                          <a:extLst>
                            <a:ext uri="{FF2B5EF4-FFF2-40B4-BE49-F238E27FC236}">
                              <a16:creationId xmlns:a16="http://schemas.microsoft.com/office/drawing/2014/main" xmlns="" id="{D9D013FC-E5BE-4D5B-AF31-0E293091DD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4" name="Object 32">
              <a:extLst>
                <a:ext uri="{FF2B5EF4-FFF2-40B4-BE49-F238E27FC236}">
                  <a16:creationId xmlns:a16="http://schemas.microsoft.com/office/drawing/2014/main" xmlns="" id="{B32B69AE-167D-4A4E-9025-80C2568ADD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" name="Bitmap Image" r:id="rId28" imgW="428798" imgH="695238" progId="Paint.Picture">
                    <p:embed/>
                  </p:oleObj>
                </mc:Choice>
                <mc:Fallback>
                  <p:oleObj name="Bitmap Image" r:id="rId28" imgW="428798" imgH="695238" progId="Paint.Picture">
                    <p:embed/>
                    <p:pic>
                      <p:nvPicPr>
                        <p:cNvPr id="42084" name="Object 32">
                          <a:extLst>
                            <a:ext uri="{FF2B5EF4-FFF2-40B4-BE49-F238E27FC236}">
                              <a16:creationId xmlns:a16="http://schemas.microsoft.com/office/drawing/2014/main" xmlns="" id="{B32B69AE-167D-4A4E-9025-80C2568ADD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3" name="Group 33">
            <a:extLst>
              <a:ext uri="{FF2B5EF4-FFF2-40B4-BE49-F238E27FC236}">
                <a16:creationId xmlns:a16="http://schemas.microsoft.com/office/drawing/2014/main" xmlns="" id="{8782CB89-440E-4B0F-BCA1-3333396CF429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692150"/>
            <a:ext cx="428625" cy="2752725"/>
            <a:chOff x="2400" y="1488"/>
            <a:chExt cx="270" cy="1734"/>
          </a:xfrm>
        </p:grpSpPr>
        <p:graphicFrame>
          <p:nvGraphicFramePr>
            <p:cNvPr id="42077" name="Object 34">
              <a:extLst>
                <a:ext uri="{FF2B5EF4-FFF2-40B4-BE49-F238E27FC236}">
                  <a16:creationId xmlns:a16="http://schemas.microsoft.com/office/drawing/2014/main" xmlns="" id="{A1B5C7B4-AE24-4005-8001-3108B31DD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" name="Bitmap Image" r:id="rId29" imgW="428798" imgH="695238" progId="Paint.Picture">
                    <p:embed/>
                  </p:oleObj>
                </mc:Choice>
                <mc:Fallback>
                  <p:oleObj name="Bitmap Image" r:id="rId29" imgW="428798" imgH="695238" progId="Paint.Picture">
                    <p:embed/>
                    <p:pic>
                      <p:nvPicPr>
                        <p:cNvPr id="42077" name="Object 34">
                          <a:extLst>
                            <a:ext uri="{FF2B5EF4-FFF2-40B4-BE49-F238E27FC236}">
                              <a16:creationId xmlns:a16="http://schemas.microsoft.com/office/drawing/2014/main" xmlns="" id="{A1B5C7B4-AE24-4005-8001-3108B31DD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8" name="Object 35">
              <a:extLst>
                <a:ext uri="{FF2B5EF4-FFF2-40B4-BE49-F238E27FC236}">
                  <a16:creationId xmlns:a16="http://schemas.microsoft.com/office/drawing/2014/main" xmlns="" id="{D4BCE30B-3571-41E6-AF0A-0BE5BE62A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" name="Bitmap Image" r:id="rId30" imgW="428798" imgH="695238" progId="Paint.Picture">
                    <p:embed/>
                  </p:oleObj>
                </mc:Choice>
                <mc:Fallback>
                  <p:oleObj name="Bitmap Image" r:id="rId30" imgW="428798" imgH="695238" progId="Paint.Picture">
                    <p:embed/>
                    <p:pic>
                      <p:nvPicPr>
                        <p:cNvPr id="42078" name="Object 35">
                          <a:extLst>
                            <a:ext uri="{FF2B5EF4-FFF2-40B4-BE49-F238E27FC236}">
                              <a16:creationId xmlns:a16="http://schemas.microsoft.com/office/drawing/2014/main" xmlns="" id="{D4BCE30B-3571-41E6-AF0A-0BE5BE62A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9" name="Object 36">
              <a:extLst>
                <a:ext uri="{FF2B5EF4-FFF2-40B4-BE49-F238E27FC236}">
                  <a16:creationId xmlns:a16="http://schemas.microsoft.com/office/drawing/2014/main" xmlns="" id="{6D002F3E-461A-4B27-B5F7-B50584679B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" name="Bitmap Image" r:id="rId31" imgW="428798" imgH="695238" progId="Paint.Picture">
                    <p:embed/>
                  </p:oleObj>
                </mc:Choice>
                <mc:Fallback>
                  <p:oleObj name="Bitmap Image" r:id="rId31" imgW="428798" imgH="695238" progId="Paint.Picture">
                    <p:embed/>
                    <p:pic>
                      <p:nvPicPr>
                        <p:cNvPr id="42079" name="Object 36">
                          <a:extLst>
                            <a:ext uri="{FF2B5EF4-FFF2-40B4-BE49-F238E27FC236}">
                              <a16:creationId xmlns:a16="http://schemas.microsoft.com/office/drawing/2014/main" xmlns="" id="{6D002F3E-461A-4B27-B5F7-B50584679B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0" name="Object 37">
              <a:extLst>
                <a:ext uri="{FF2B5EF4-FFF2-40B4-BE49-F238E27FC236}">
                  <a16:creationId xmlns:a16="http://schemas.microsoft.com/office/drawing/2014/main" xmlns="" id="{C2D160E9-A936-468F-BF57-27A92E957B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" name="Bitmap Image" r:id="rId32" imgW="428798" imgH="695238" progId="Paint.Picture">
                    <p:embed/>
                  </p:oleObj>
                </mc:Choice>
                <mc:Fallback>
                  <p:oleObj name="Bitmap Image" r:id="rId32" imgW="428798" imgH="695238" progId="Paint.Picture">
                    <p:embed/>
                    <p:pic>
                      <p:nvPicPr>
                        <p:cNvPr id="42080" name="Object 37">
                          <a:extLst>
                            <a:ext uri="{FF2B5EF4-FFF2-40B4-BE49-F238E27FC236}">
                              <a16:creationId xmlns:a16="http://schemas.microsoft.com/office/drawing/2014/main" xmlns="" id="{C2D160E9-A936-468F-BF57-27A92E957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4" name="Group 38">
            <a:extLst>
              <a:ext uri="{FF2B5EF4-FFF2-40B4-BE49-F238E27FC236}">
                <a16:creationId xmlns:a16="http://schemas.microsoft.com/office/drawing/2014/main" xmlns="" id="{E21DAAA3-3767-46BF-84EB-DC1B69F26659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692150"/>
            <a:ext cx="428625" cy="2752725"/>
            <a:chOff x="2400" y="1488"/>
            <a:chExt cx="270" cy="1734"/>
          </a:xfrm>
        </p:grpSpPr>
        <p:graphicFrame>
          <p:nvGraphicFramePr>
            <p:cNvPr id="42073" name="Object 39">
              <a:extLst>
                <a:ext uri="{FF2B5EF4-FFF2-40B4-BE49-F238E27FC236}">
                  <a16:creationId xmlns:a16="http://schemas.microsoft.com/office/drawing/2014/main" xmlns="" id="{48C81007-3F1E-42E0-BD86-E43A97D94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" name="Bitmap Image" r:id="rId33" imgW="428798" imgH="695238" progId="Paint.Picture">
                    <p:embed/>
                  </p:oleObj>
                </mc:Choice>
                <mc:Fallback>
                  <p:oleObj name="Bitmap Image" r:id="rId33" imgW="428798" imgH="695238" progId="Paint.Picture">
                    <p:embed/>
                    <p:pic>
                      <p:nvPicPr>
                        <p:cNvPr id="42073" name="Object 39">
                          <a:extLst>
                            <a:ext uri="{FF2B5EF4-FFF2-40B4-BE49-F238E27FC236}">
                              <a16:creationId xmlns:a16="http://schemas.microsoft.com/office/drawing/2014/main" xmlns="" id="{48C81007-3F1E-42E0-BD86-E43A97D945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4" name="Object 40">
              <a:extLst>
                <a:ext uri="{FF2B5EF4-FFF2-40B4-BE49-F238E27FC236}">
                  <a16:creationId xmlns:a16="http://schemas.microsoft.com/office/drawing/2014/main" xmlns="" id="{FD4C8A47-499D-4306-96B2-16053AE12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" name="Bitmap Image" r:id="rId34" imgW="428798" imgH="695238" progId="Paint.Picture">
                    <p:embed/>
                  </p:oleObj>
                </mc:Choice>
                <mc:Fallback>
                  <p:oleObj name="Bitmap Image" r:id="rId34" imgW="428798" imgH="695238" progId="Paint.Picture">
                    <p:embed/>
                    <p:pic>
                      <p:nvPicPr>
                        <p:cNvPr id="42074" name="Object 40">
                          <a:extLst>
                            <a:ext uri="{FF2B5EF4-FFF2-40B4-BE49-F238E27FC236}">
                              <a16:creationId xmlns:a16="http://schemas.microsoft.com/office/drawing/2014/main" xmlns="" id="{FD4C8A47-499D-4306-96B2-16053AE12F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5" name="Object 41">
              <a:extLst>
                <a:ext uri="{FF2B5EF4-FFF2-40B4-BE49-F238E27FC236}">
                  <a16:creationId xmlns:a16="http://schemas.microsoft.com/office/drawing/2014/main" xmlns="" id="{F93DF174-CBD9-4B62-B565-5846F63F7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" name="Bitmap Image" r:id="rId35" imgW="428798" imgH="695238" progId="Paint.Picture">
                    <p:embed/>
                  </p:oleObj>
                </mc:Choice>
                <mc:Fallback>
                  <p:oleObj name="Bitmap Image" r:id="rId35" imgW="428798" imgH="695238" progId="Paint.Picture">
                    <p:embed/>
                    <p:pic>
                      <p:nvPicPr>
                        <p:cNvPr id="42075" name="Object 41">
                          <a:extLst>
                            <a:ext uri="{FF2B5EF4-FFF2-40B4-BE49-F238E27FC236}">
                              <a16:creationId xmlns:a16="http://schemas.microsoft.com/office/drawing/2014/main" xmlns="" id="{F93DF174-CBD9-4B62-B565-5846F63F76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6" name="Object 42">
              <a:extLst>
                <a:ext uri="{FF2B5EF4-FFF2-40B4-BE49-F238E27FC236}">
                  <a16:creationId xmlns:a16="http://schemas.microsoft.com/office/drawing/2014/main" xmlns="" id="{35468E63-EEC5-4335-891D-1E4A025E9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" name="Bitmap Image" r:id="rId36" imgW="428798" imgH="695238" progId="Paint.Picture">
                    <p:embed/>
                  </p:oleObj>
                </mc:Choice>
                <mc:Fallback>
                  <p:oleObj name="Bitmap Image" r:id="rId36" imgW="428798" imgH="695238" progId="Paint.Picture">
                    <p:embed/>
                    <p:pic>
                      <p:nvPicPr>
                        <p:cNvPr id="42076" name="Object 42">
                          <a:extLst>
                            <a:ext uri="{FF2B5EF4-FFF2-40B4-BE49-F238E27FC236}">
                              <a16:creationId xmlns:a16="http://schemas.microsoft.com/office/drawing/2014/main" xmlns="" id="{35468E63-EEC5-4335-891D-1E4A025E9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5" name="Group 43">
            <a:extLst>
              <a:ext uri="{FF2B5EF4-FFF2-40B4-BE49-F238E27FC236}">
                <a16:creationId xmlns:a16="http://schemas.microsoft.com/office/drawing/2014/main" xmlns="" id="{A600B25C-0A49-404E-8A26-FC2F0CB6F403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692150"/>
            <a:ext cx="428625" cy="2752725"/>
            <a:chOff x="2400" y="1488"/>
            <a:chExt cx="270" cy="1734"/>
          </a:xfrm>
        </p:grpSpPr>
        <p:graphicFrame>
          <p:nvGraphicFramePr>
            <p:cNvPr id="42069" name="Object 44">
              <a:extLst>
                <a:ext uri="{FF2B5EF4-FFF2-40B4-BE49-F238E27FC236}">
                  <a16:creationId xmlns:a16="http://schemas.microsoft.com/office/drawing/2014/main" xmlns="" id="{FD2A5E47-7B27-4740-B973-29F76B222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" name="Bitmap Image" r:id="rId37" imgW="428798" imgH="695238" progId="Paint.Picture">
                    <p:embed/>
                  </p:oleObj>
                </mc:Choice>
                <mc:Fallback>
                  <p:oleObj name="Bitmap Image" r:id="rId37" imgW="428798" imgH="695238" progId="Paint.Picture">
                    <p:embed/>
                    <p:pic>
                      <p:nvPicPr>
                        <p:cNvPr id="42069" name="Object 44">
                          <a:extLst>
                            <a:ext uri="{FF2B5EF4-FFF2-40B4-BE49-F238E27FC236}">
                              <a16:creationId xmlns:a16="http://schemas.microsoft.com/office/drawing/2014/main" xmlns="" id="{FD2A5E47-7B27-4740-B973-29F76B222C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0" name="Object 45">
              <a:extLst>
                <a:ext uri="{FF2B5EF4-FFF2-40B4-BE49-F238E27FC236}">
                  <a16:creationId xmlns:a16="http://schemas.microsoft.com/office/drawing/2014/main" xmlns="" id="{D14FE97E-DF53-4A6F-970A-5FBA123CF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" name="Bitmap Image" r:id="rId38" imgW="428798" imgH="695238" progId="Paint.Picture">
                    <p:embed/>
                  </p:oleObj>
                </mc:Choice>
                <mc:Fallback>
                  <p:oleObj name="Bitmap Image" r:id="rId38" imgW="428798" imgH="695238" progId="Paint.Picture">
                    <p:embed/>
                    <p:pic>
                      <p:nvPicPr>
                        <p:cNvPr id="42070" name="Object 45">
                          <a:extLst>
                            <a:ext uri="{FF2B5EF4-FFF2-40B4-BE49-F238E27FC236}">
                              <a16:creationId xmlns:a16="http://schemas.microsoft.com/office/drawing/2014/main" xmlns="" id="{D14FE97E-DF53-4A6F-970A-5FBA123CF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1" name="Object 46">
              <a:extLst>
                <a:ext uri="{FF2B5EF4-FFF2-40B4-BE49-F238E27FC236}">
                  <a16:creationId xmlns:a16="http://schemas.microsoft.com/office/drawing/2014/main" xmlns="" id="{7D47F9E9-372D-4639-9826-C5770BD45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" name="Bitmap Image" r:id="rId39" imgW="428798" imgH="695238" progId="Paint.Picture">
                    <p:embed/>
                  </p:oleObj>
                </mc:Choice>
                <mc:Fallback>
                  <p:oleObj name="Bitmap Image" r:id="rId39" imgW="428798" imgH="695238" progId="Paint.Picture">
                    <p:embed/>
                    <p:pic>
                      <p:nvPicPr>
                        <p:cNvPr id="42071" name="Object 46">
                          <a:extLst>
                            <a:ext uri="{FF2B5EF4-FFF2-40B4-BE49-F238E27FC236}">
                              <a16:creationId xmlns:a16="http://schemas.microsoft.com/office/drawing/2014/main" xmlns="" id="{7D47F9E9-372D-4639-9826-C5770BD45B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2" name="Object 47">
              <a:extLst>
                <a:ext uri="{FF2B5EF4-FFF2-40B4-BE49-F238E27FC236}">
                  <a16:creationId xmlns:a16="http://schemas.microsoft.com/office/drawing/2014/main" xmlns="" id="{91A46CA6-61EB-4AEC-9800-6F988C1F5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" name="Bitmap Image" r:id="rId40" imgW="428798" imgH="695238" progId="Paint.Picture">
                    <p:embed/>
                  </p:oleObj>
                </mc:Choice>
                <mc:Fallback>
                  <p:oleObj name="Bitmap Image" r:id="rId40" imgW="428798" imgH="695238" progId="Paint.Picture">
                    <p:embed/>
                    <p:pic>
                      <p:nvPicPr>
                        <p:cNvPr id="42072" name="Object 47">
                          <a:extLst>
                            <a:ext uri="{FF2B5EF4-FFF2-40B4-BE49-F238E27FC236}">
                              <a16:creationId xmlns:a16="http://schemas.microsoft.com/office/drawing/2014/main" xmlns="" id="{91A46CA6-61EB-4AEC-9800-6F988C1F50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6" name="Group 48">
            <a:extLst>
              <a:ext uri="{FF2B5EF4-FFF2-40B4-BE49-F238E27FC236}">
                <a16:creationId xmlns:a16="http://schemas.microsoft.com/office/drawing/2014/main" xmlns="" id="{603D02B1-CB2A-4701-BAA9-873B6640D93B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692150"/>
            <a:ext cx="428625" cy="2752725"/>
            <a:chOff x="2400" y="1488"/>
            <a:chExt cx="270" cy="1734"/>
          </a:xfrm>
        </p:grpSpPr>
        <p:graphicFrame>
          <p:nvGraphicFramePr>
            <p:cNvPr id="42065" name="Object 49">
              <a:extLst>
                <a:ext uri="{FF2B5EF4-FFF2-40B4-BE49-F238E27FC236}">
                  <a16:creationId xmlns:a16="http://schemas.microsoft.com/office/drawing/2014/main" xmlns="" id="{1036B65C-5624-4DAE-935A-59C0C3C8C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" name="Bitmap Image" r:id="rId41" imgW="428798" imgH="695238" progId="Paint.Picture">
                    <p:embed/>
                  </p:oleObj>
                </mc:Choice>
                <mc:Fallback>
                  <p:oleObj name="Bitmap Image" r:id="rId41" imgW="428798" imgH="695238" progId="Paint.Picture">
                    <p:embed/>
                    <p:pic>
                      <p:nvPicPr>
                        <p:cNvPr id="42065" name="Object 49">
                          <a:extLst>
                            <a:ext uri="{FF2B5EF4-FFF2-40B4-BE49-F238E27FC236}">
                              <a16:creationId xmlns:a16="http://schemas.microsoft.com/office/drawing/2014/main" xmlns="" id="{1036B65C-5624-4DAE-935A-59C0C3C8C8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6" name="Object 50">
              <a:extLst>
                <a:ext uri="{FF2B5EF4-FFF2-40B4-BE49-F238E27FC236}">
                  <a16:creationId xmlns:a16="http://schemas.microsoft.com/office/drawing/2014/main" xmlns="" id="{32594A8C-628E-4AF9-A8ED-5D645C3E0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" name="Bitmap Image" r:id="rId42" imgW="428798" imgH="695238" progId="Paint.Picture">
                    <p:embed/>
                  </p:oleObj>
                </mc:Choice>
                <mc:Fallback>
                  <p:oleObj name="Bitmap Image" r:id="rId42" imgW="428798" imgH="695238" progId="Paint.Picture">
                    <p:embed/>
                    <p:pic>
                      <p:nvPicPr>
                        <p:cNvPr id="42066" name="Object 50">
                          <a:extLst>
                            <a:ext uri="{FF2B5EF4-FFF2-40B4-BE49-F238E27FC236}">
                              <a16:creationId xmlns:a16="http://schemas.microsoft.com/office/drawing/2014/main" xmlns="" id="{32594A8C-628E-4AF9-A8ED-5D645C3E05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7" name="Object 51">
              <a:extLst>
                <a:ext uri="{FF2B5EF4-FFF2-40B4-BE49-F238E27FC236}">
                  <a16:creationId xmlns:a16="http://schemas.microsoft.com/office/drawing/2014/main" xmlns="" id="{C06F2467-118D-41A9-92B8-11DCF60A1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" name="Bitmap Image" r:id="rId43" imgW="428798" imgH="695238" progId="Paint.Picture">
                    <p:embed/>
                  </p:oleObj>
                </mc:Choice>
                <mc:Fallback>
                  <p:oleObj name="Bitmap Image" r:id="rId43" imgW="428798" imgH="695238" progId="Paint.Picture">
                    <p:embed/>
                    <p:pic>
                      <p:nvPicPr>
                        <p:cNvPr id="42067" name="Object 51">
                          <a:extLst>
                            <a:ext uri="{FF2B5EF4-FFF2-40B4-BE49-F238E27FC236}">
                              <a16:creationId xmlns:a16="http://schemas.microsoft.com/office/drawing/2014/main" xmlns="" id="{C06F2467-118D-41A9-92B8-11DCF60A1A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8" name="Object 52">
              <a:extLst>
                <a:ext uri="{FF2B5EF4-FFF2-40B4-BE49-F238E27FC236}">
                  <a16:creationId xmlns:a16="http://schemas.microsoft.com/office/drawing/2014/main" xmlns="" id="{C6CD33BC-2156-45B3-ACF2-B8B0FF01A4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" name="Bitmap Image" r:id="rId44" imgW="428798" imgH="695238" progId="Paint.Picture">
                    <p:embed/>
                  </p:oleObj>
                </mc:Choice>
                <mc:Fallback>
                  <p:oleObj name="Bitmap Image" r:id="rId44" imgW="428798" imgH="695238" progId="Paint.Picture">
                    <p:embed/>
                    <p:pic>
                      <p:nvPicPr>
                        <p:cNvPr id="42068" name="Object 52">
                          <a:extLst>
                            <a:ext uri="{FF2B5EF4-FFF2-40B4-BE49-F238E27FC236}">
                              <a16:creationId xmlns:a16="http://schemas.microsoft.com/office/drawing/2014/main" xmlns="" id="{C6CD33BC-2156-45B3-ACF2-B8B0FF01A4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7" name="Group 53">
            <a:extLst>
              <a:ext uri="{FF2B5EF4-FFF2-40B4-BE49-F238E27FC236}">
                <a16:creationId xmlns:a16="http://schemas.microsoft.com/office/drawing/2014/main" xmlns="" id="{F3EDD98D-5DAC-4BB2-B2A8-41F8545494BC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692150"/>
            <a:ext cx="428625" cy="2752725"/>
            <a:chOff x="2400" y="1488"/>
            <a:chExt cx="270" cy="1734"/>
          </a:xfrm>
        </p:grpSpPr>
        <p:graphicFrame>
          <p:nvGraphicFramePr>
            <p:cNvPr id="42061" name="Object 54">
              <a:extLst>
                <a:ext uri="{FF2B5EF4-FFF2-40B4-BE49-F238E27FC236}">
                  <a16:creationId xmlns:a16="http://schemas.microsoft.com/office/drawing/2014/main" xmlns="" id="{24BC5860-0244-48DE-AFCB-714EA9250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" name="Bitmap Image" r:id="rId45" imgW="428798" imgH="695238" progId="Paint.Picture">
                    <p:embed/>
                  </p:oleObj>
                </mc:Choice>
                <mc:Fallback>
                  <p:oleObj name="Bitmap Image" r:id="rId45" imgW="428798" imgH="695238" progId="Paint.Picture">
                    <p:embed/>
                    <p:pic>
                      <p:nvPicPr>
                        <p:cNvPr id="42061" name="Object 54">
                          <a:extLst>
                            <a:ext uri="{FF2B5EF4-FFF2-40B4-BE49-F238E27FC236}">
                              <a16:creationId xmlns:a16="http://schemas.microsoft.com/office/drawing/2014/main" xmlns="" id="{24BC5860-0244-48DE-AFCB-714EA9250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2" name="Object 55">
              <a:extLst>
                <a:ext uri="{FF2B5EF4-FFF2-40B4-BE49-F238E27FC236}">
                  <a16:creationId xmlns:a16="http://schemas.microsoft.com/office/drawing/2014/main" xmlns="" id="{DE6626A2-E507-4446-86FE-65E20B578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" name="Bitmap Image" r:id="rId46" imgW="428798" imgH="695238" progId="Paint.Picture">
                    <p:embed/>
                  </p:oleObj>
                </mc:Choice>
                <mc:Fallback>
                  <p:oleObj name="Bitmap Image" r:id="rId46" imgW="428798" imgH="695238" progId="Paint.Picture">
                    <p:embed/>
                    <p:pic>
                      <p:nvPicPr>
                        <p:cNvPr id="42062" name="Object 55">
                          <a:extLst>
                            <a:ext uri="{FF2B5EF4-FFF2-40B4-BE49-F238E27FC236}">
                              <a16:creationId xmlns:a16="http://schemas.microsoft.com/office/drawing/2014/main" xmlns="" id="{DE6626A2-E507-4446-86FE-65E20B578A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3" name="Object 56">
              <a:extLst>
                <a:ext uri="{FF2B5EF4-FFF2-40B4-BE49-F238E27FC236}">
                  <a16:creationId xmlns:a16="http://schemas.microsoft.com/office/drawing/2014/main" xmlns="" id="{59815AEE-DBFD-49A5-A3BE-D0C934C24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6" name="Bitmap Image" r:id="rId47" imgW="428798" imgH="695238" progId="Paint.Picture">
                    <p:embed/>
                  </p:oleObj>
                </mc:Choice>
                <mc:Fallback>
                  <p:oleObj name="Bitmap Image" r:id="rId47" imgW="428798" imgH="695238" progId="Paint.Picture">
                    <p:embed/>
                    <p:pic>
                      <p:nvPicPr>
                        <p:cNvPr id="42063" name="Object 56">
                          <a:extLst>
                            <a:ext uri="{FF2B5EF4-FFF2-40B4-BE49-F238E27FC236}">
                              <a16:creationId xmlns:a16="http://schemas.microsoft.com/office/drawing/2014/main" xmlns="" id="{59815AEE-DBFD-49A5-A3BE-D0C934C24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4" name="Object 57">
              <a:extLst>
                <a:ext uri="{FF2B5EF4-FFF2-40B4-BE49-F238E27FC236}">
                  <a16:creationId xmlns:a16="http://schemas.microsoft.com/office/drawing/2014/main" xmlns="" id="{47BBAFD7-3F7E-4293-9FA5-48835AB325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" name="Bitmap Image" r:id="rId48" imgW="428798" imgH="695238" progId="Paint.Picture">
                    <p:embed/>
                  </p:oleObj>
                </mc:Choice>
                <mc:Fallback>
                  <p:oleObj name="Bitmap Image" r:id="rId48" imgW="428798" imgH="695238" progId="Paint.Picture">
                    <p:embed/>
                    <p:pic>
                      <p:nvPicPr>
                        <p:cNvPr id="42064" name="Object 57">
                          <a:extLst>
                            <a:ext uri="{FF2B5EF4-FFF2-40B4-BE49-F238E27FC236}">
                              <a16:creationId xmlns:a16="http://schemas.microsoft.com/office/drawing/2014/main" xmlns="" id="{47BBAFD7-3F7E-4293-9FA5-48835AB325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" name="Group 58">
            <a:extLst>
              <a:ext uri="{FF2B5EF4-FFF2-40B4-BE49-F238E27FC236}">
                <a16:creationId xmlns:a16="http://schemas.microsoft.com/office/drawing/2014/main" xmlns="" id="{B901BE49-520F-49AA-90DB-04FBA8AADA55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692150"/>
            <a:ext cx="428625" cy="2752725"/>
            <a:chOff x="2400" y="1488"/>
            <a:chExt cx="270" cy="1734"/>
          </a:xfrm>
        </p:grpSpPr>
        <p:graphicFrame>
          <p:nvGraphicFramePr>
            <p:cNvPr id="42057" name="Object 59">
              <a:extLst>
                <a:ext uri="{FF2B5EF4-FFF2-40B4-BE49-F238E27FC236}">
                  <a16:creationId xmlns:a16="http://schemas.microsoft.com/office/drawing/2014/main" xmlns="" id="{D2B407D7-A88C-49B5-AD19-EB3E4D7C8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" name="Bitmap Image" r:id="rId49" imgW="428798" imgH="695238" progId="Paint.Picture">
                    <p:embed/>
                  </p:oleObj>
                </mc:Choice>
                <mc:Fallback>
                  <p:oleObj name="Bitmap Image" r:id="rId49" imgW="428798" imgH="695238" progId="Paint.Picture">
                    <p:embed/>
                    <p:pic>
                      <p:nvPicPr>
                        <p:cNvPr id="42057" name="Object 59">
                          <a:extLst>
                            <a:ext uri="{FF2B5EF4-FFF2-40B4-BE49-F238E27FC236}">
                              <a16:creationId xmlns:a16="http://schemas.microsoft.com/office/drawing/2014/main" xmlns="" id="{D2B407D7-A88C-49B5-AD19-EB3E4D7C8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8" name="Object 60">
              <a:extLst>
                <a:ext uri="{FF2B5EF4-FFF2-40B4-BE49-F238E27FC236}">
                  <a16:creationId xmlns:a16="http://schemas.microsoft.com/office/drawing/2014/main" xmlns="" id="{F704BE94-2C58-416B-8AAC-F1CA370D1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" name="Bitmap Image" r:id="rId50" imgW="428798" imgH="695238" progId="Paint.Picture">
                    <p:embed/>
                  </p:oleObj>
                </mc:Choice>
                <mc:Fallback>
                  <p:oleObj name="Bitmap Image" r:id="rId50" imgW="428798" imgH="695238" progId="Paint.Picture">
                    <p:embed/>
                    <p:pic>
                      <p:nvPicPr>
                        <p:cNvPr id="42058" name="Object 60">
                          <a:extLst>
                            <a:ext uri="{FF2B5EF4-FFF2-40B4-BE49-F238E27FC236}">
                              <a16:creationId xmlns:a16="http://schemas.microsoft.com/office/drawing/2014/main" xmlns="" id="{F704BE94-2C58-416B-8AAC-F1CA370D11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9" name="Object 61">
              <a:extLst>
                <a:ext uri="{FF2B5EF4-FFF2-40B4-BE49-F238E27FC236}">
                  <a16:creationId xmlns:a16="http://schemas.microsoft.com/office/drawing/2014/main" xmlns="" id="{A2DAB768-073E-405C-9591-9425F0372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" name="Bitmap Image" r:id="rId51" imgW="428798" imgH="695238" progId="Paint.Picture">
                    <p:embed/>
                  </p:oleObj>
                </mc:Choice>
                <mc:Fallback>
                  <p:oleObj name="Bitmap Image" r:id="rId51" imgW="428798" imgH="695238" progId="Paint.Picture">
                    <p:embed/>
                    <p:pic>
                      <p:nvPicPr>
                        <p:cNvPr id="42059" name="Object 61">
                          <a:extLst>
                            <a:ext uri="{FF2B5EF4-FFF2-40B4-BE49-F238E27FC236}">
                              <a16:creationId xmlns:a16="http://schemas.microsoft.com/office/drawing/2014/main" xmlns="" id="{A2DAB768-073E-405C-9591-9425F03726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0" name="Object 62">
              <a:extLst>
                <a:ext uri="{FF2B5EF4-FFF2-40B4-BE49-F238E27FC236}">
                  <a16:creationId xmlns:a16="http://schemas.microsoft.com/office/drawing/2014/main" xmlns="" id="{E96FA23D-FB74-4A74-B5A3-DC91DE2D3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" name="Bitmap Image" r:id="rId52" imgW="428798" imgH="695238" progId="Paint.Picture">
                    <p:embed/>
                  </p:oleObj>
                </mc:Choice>
                <mc:Fallback>
                  <p:oleObj name="Bitmap Image" r:id="rId52" imgW="428798" imgH="695238" progId="Paint.Picture">
                    <p:embed/>
                    <p:pic>
                      <p:nvPicPr>
                        <p:cNvPr id="42060" name="Object 62">
                          <a:extLst>
                            <a:ext uri="{FF2B5EF4-FFF2-40B4-BE49-F238E27FC236}">
                              <a16:creationId xmlns:a16="http://schemas.microsoft.com/office/drawing/2014/main" xmlns="" id="{E96FA23D-FB74-4A74-B5A3-DC91DE2D32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" name="Group 63">
            <a:extLst>
              <a:ext uri="{FF2B5EF4-FFF2-40B4-BE49-F238E27FC236}">
                <a16:creationId xmlns:a16="http://schemas.microsoft.com/office/drawing/2014/main" xmlns="" id="{4FFEAD39-F541-47B9-B1C7-61E827AE942D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692150"/>
            <a:ext cx="428625" cy="2752725"/>
            <a:chOff x="2400" y="1488"/>
            <a:chExt cx="270" cy="1734"/>
          </a:xfrm>
        </p:grpSpPr>
        <p:graphicFrame>
          <p:nvGraphicFramePr>
            <p:cNvPr id="42053" name="Object 64">
              <a:extLst>
                <a:ext uri="{FF2B5EF4-FFF2-40B4-BE49-F238E27FC236}">
                  <a16:creationId xmlns:a16="http://schemas.microsoft.com/office/drawing/2014/main" xmlns="" id="{39DF2430-B82C-4386-B29F-C8E775007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" name="Bitmap Image" r:id="rId53" imgW="428798" imgH="695238" progId="Paint.Picture">
                    <p:embed/>
                  </p:oleObj>
                </mc:Choice>
                <mc:Fallback>
                  <p:oleObj name="Bitmap Image" r:id="rId53" imgW="428798" imgH="695238" progId="Paint.Picture">
                    <p:embed/>
                    <p:pic>
                      <p:nvPicPr>
                        <p:cNvPr id="42053" name="Object 64">
                          <a:extLst>
                            <a:ext uri="{FF2B5EF4-FFF2-40B4-BE49-F238E27FC236}">
                              <a16:creationId xmlns:a16="http://schemas.microsoft.com/office/drawing/2014/main" xmlns="" id="{39DF2430-B82C-4386-B29F-C8E7750072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4" name="Object 65">
              <a:extLst>
                <a:ext uri="{FF2B5EF4-FFF2-40B4-BE49-F238E27FC236}">
                  <a16:creationId xmlns:a16="http://schemas.microsoft.com/office/drawing/2014/main" xmlns="" id="{309B0436-AA27-4DBB-86C5-107587ACD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" name="Bitmap Image" r:id="rId54" imgW="428798" imgH="695238" progId="Paint.Picture">
                    <p:embed/>
                  </p:oleObj>
                </mc:Choice>
                <mc:Fallback>
                  <p:oleObj name="Bitmap Image" r:id="rId54" imgW="428798" imgH="695238" progId="Paint.Picture">
                    <p:embed/>
                    <p:pic>
                      <p:nvPicPr>
                        <p:cNvPr id="42054" name="Object 65">
                          <a:extLst>
                            <a:ext uri="{FF2B5EF4-FFF2-40B4-BE49-F238E27FC236}">
                              <a16:creationId xmlns:a16="http://schemas.microsoft.com/office/drawing/2014/main" xmlns="" id="{309B0436-AA27-4DBB-86C5-107587ACDC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5" name="Object 66">
              <a:extLst>
                <a:ext uri="{FF2B5EF4-FFF2-40B4-BE49-F238E27FC236}">
                  <a16:creationId xmlns:a16="http://schemas.microsoft.com/office/drawing/2014/main" xmlns="" id="{3AD9CC19-AF86-40A0-BE89-2C95A5131D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" name="Bitmap Image" r:id="rId55" imgW="428798" imgH="695238" progId="Paint.Picture">
                    <p:embed/>
                  </p:oleObj>
                </mc:Choice>
                <mc:Fallback>
                  <p:oleObj name="Bitmap Image" r:id="rId55" imgW="428798" imgH="695238" progId="Paint.Picture">
                    <p:embed/>
                    <p:pic>
                      <p:nvPicPr>
                        <p:cNvPr id="42055" name="Object 66">
                          <a:extLst>
                            <a:ext uri="{FF2B5EF4-FFF2-40B4-BE49-F238E27FC236}">
                              <a16:creationId xmlns:a16="http://schemas.microsoft.com/office/drawing/2014/main" xmlns="" id="{3AD9CC19-AF86-40A0-BE89-2C95A5131D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6" name="Object 67">
              <a:extLst>
                <a:ext uri="{FF2B5EF4-FFF2-40B4-BE49-F238E27FC236}">
                  <a16:creationId xmlns:a16="http://schemas.microsoft.com/office/drawing/2014/main" xmlns="" id="{AE31F537-A39D-4A4B-98E0-03E8981C8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5" name="Bitmap Image" r:id="rId56" imgW="428798" imgH="695238" progId="Paint.Picture">
                    <p:embed/>
                  </p:oleObj>
                </mc:Choice>
                <mc:Fallback>
                  <p:oleObj name="Bitmap Image" r:id="rId56" imgW="428798" imgH="695238" progId="Paint.Picture">
                    <p:embed/>
                    <p:pic>
                      <p:nvPicPr>
                        <p:cNvPr id="42056" name="Object 67">
                          <a:extLst>
                            <a:ext uri="{FF2B5EF4-FFF2-40B4-BE49-F238E27FC236}">
                              <a16:creationId xmlns:a16="http://schemas.microsoft.com/office/drawing/2014/main" xmlns="" id="{AE31F537-A39D-4A4B-98E0-03E8981C80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0" name="Group 68">
            <a:extLst>
              <a:ext uri="{FF2B5EF4-FFF2-40B4-BE49-F238E27FC236}">
                <a16:creationId xmlns:a16="http://schemas.microsoft.com/office/drawing/2014/main" xmlns="" id="{9A002A4A-CF56-4EBE-B5E1-BCA2FA6A38D4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692150"/>
            <a:ext cx="428625" cy="2752725"/>
            <a:chOff x="2400" y="1488"/>
            <a:chExt cx="270" cy="1734"/>
          </a:xfrm>
        </p:grpSpPr>
        <p:graphicFrame>
          <p:nvGraphicFramePr>
            <p:cNvPr id="42049" name="Object 69">
              <a:extLst>
                <a:ext uri="{FF2B5EF4-FFF2-40B4-BE49-F238E27FC236}">
                  <a16:creationId xmlns:a16="http://schemas.microsoft.com/office/drawing/2014/main" xmlns="" id="{CB06C2D5-8D65-4C2C-9444-958907CCD0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6" name="Bitmap Image" r:id="rId57" imgW="428798" imgH="695238" progId="Paint.Picture">
                    <p:embed/>
                  </p:oleObj>
                </mc:Choice>
                <mc:Fallback>
                  <p:oleObj name="Bitmap Image" r:id="rId57" imgW="428798" imgH="695238" progId="Paint.Picture">
                    <p:embed/>
                    <p:pic>
                      <p:nvPicPr>
                        <p:cNvPr id="42049" name="Object 69">
                          <a:extLst>
                            <a:ext uri="{FF2B5EF4-FFF2-40B4-BE49-F238E27FC236}">
                              <a16:creationId xmlns:a16="http://schemas.microsoft.com/office/drawing/2014/main" xmlns="" id="{CB06C2D5-8D65-4C2C-9444-958907CCD0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0" name="Object 70">
              <a:extLst>
                <a:ext uri="{FF2B5EF4-FFF2-40B4-BE49-F238E27FC236}">
                  <a16:creationId xmlns:a16="http://schemas.microsoft.com/office/drawing/2014/main" xmlns="" id="{5A88317E-0A5E-499F-88FF-A6D894B29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" name="Bitmap Image" r:id="rId58" imgW="428798" imgH="695238" progId="Paint.Picture">
                    <p:embed/>
                  </p:oleObj>
                </mc:Choice>
                <mc:Fallback>
                  <p:oleObj name="Bitmap Image" r:id="rId58" imgW="428798" imgH="695238" progId="Paint.Picture">
                    <p:embed/>
                    <p:pic>
                      <p:nvPicPr>
                        <p:cNvPr id="42050" name="Object 70">
                          <a:extLst>
                            <a:ext uri="{FF2B5EF4-FFF2-40B4-BE49-F238E27FC236}">
                              <a16:creationId xmlns:a16="http://schemas.microsoft.com/office/drawing/2014/main" xmlns="" id="{5A88317E-0A5E-499F-88FF-A6D894B29B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1" name="Object 71">
              <a:extLst>
                <a:ext uri="{FF2B5EF4-FFF2-40B4-BE49-F238E27FC236}">
                  <a16:creationId xmlns:a16="http://schemas.microsoft.com/office/drawing/2014/main" xmlns="" id="{15162704-11A3-4EB8-99D8-665B2AA625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" name="Bitmap Image" r:id="rId59" imgW="428798" imgH="695238" progId="Paint.Picture">
                    <p:embed/>
                  </p:oleObj>
                </mc:Choice>
                <mc:Fallback>
                  <p:oleObj name="Bitmap Image" r:id="rId59" imgW="428798" imgH="695238" progId="Paint.Picture">
                    <p:embed/>
                    <p:pic>
                      <p:nvPicPr>
                        <p:cNvPr id="42051" name="Object 71">
                          <a:extLst>
                            <a:ext uri="{FF2B5EF4-FFF2-40B4-BE49-F238E27FC236}">
                              <a16:creationId xmlns:a16="http://schemas.microsoft.com/office/drawing/2014/main" xmlns="" id="{15162704-11A3-4EB8-99D8-665B2AA625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2" name="Object 72">
              <a:extLst>
                <a:ext uri="{FF2B5EF4-FFF2-40B4-BE49-F238E27FC236}">
                  <a16:creationId xmlns:a16="http://schemas.microsoft.com/office/drawing/2014/main" xmlns="" id="{86B8FEE9-ED2A-4D35-8402-9B1B2B6C3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" name="Bitmap Image" r:id="rId60" imgW="428798" imgH="695238" progId="Paint.Picture">
                    <p:embed/>
                  </p:oleObj>
                </mc:Choice>
                <mc:Fallback>
                  <p:oleObj name="Bitmap Image" r:id="rId60" imgW="428798" imgH="695238" progId="Paint.Picture">
                    <p:embed/>
                    <p:pic>
                      <p:nvPicPr>
                        <p:cNvPr id="42052" name="Object 72">
                          <a:extLst>
                            <a:ext uri="{FF2B5EF4-FFF2-40B4-BE49-F238E27FC236}">
                              <a16:creationId xmlns:a16="http://schemas.microsoft.com/office/drawing/2014/main" xmlns="" id="{86B8FEE9-ED2A-4D35-8402-9B1B2B6C3C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1" name="Group 73">
            <a:extLst>
              <a:ext uri="{FF2B5EF4-FFF2-40B4-BE49-F238E27FC236}">
                <a16:creationId xmlns:a16="http://schemas.microsoft.com/office/drawing/2014/main" xmlns="" id="{53D363E1-825B-410A-9315-DBDD910408D9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692150"/>
            <a:ext cx="428625" cy="2752725"/>
            <a:chOff x="2400" y="1488"/>
            <a:chExt cx="270" cy="1734"/>
          </a:xfrm>
        </p:grpSpPr>
        <p:graphicFrame>
          <p:nvGraphicFramePr>
            <p:cNvPr id="42045" name="Object 74">
              <a:extLst>
                <a:ext uri="{FF2B5EF4-FFF2-40B4-BE49-F238E27FC236}">
                  <a16:creationId xmlns:a16="http://schemas.microsoft.com/office/drawing/2014/main" xmlns="" id="{773D8693-51FF-40F4-B7F0-74D071DA5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0" name="Bitmap Image" r:id="rId61" imgW="428798" imgH="695238" progId="Paint.Picture">
                    <p:embed/>
                  </p:oleObj>
                </mc:Choice>
                <mc:Fallback>
                  <p:oleObj name="Bitmap Image" r:id="rId61" imgW="428798" imgH="695238" progId="Paint.Picture">
                    <p:embed/>
                    <p:pic>
                      <p:nvPicPr>
                        <p:cNvPr id="42045" name="Object 74">
                          <a:extLst>
                            <a:ext uri="{FF2B5EF4-FFF2-40B4-BE49-F238E27FC236}">
                              <a16:creationId xmlns:a16="http://schemas.microsoft.com/office/drawing/2014/main" xmlns="" id="{773D8693-51FF-40F4-B7F0-74D071DA5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6" name="Object 75">
              <a:extLst>
                <a:ext uri="{FF2B5EF4-FFF2-40B4-BE49-F238E27FC236}">
                  <a16:creationId xmlns:a16="http://schemas.microsoft.com/office/drawing/2014/main" xmlns="" id="{47B8A7A3-0231-4E0B-867C-FE9327B1E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" name="Bitmap Image" r:id="rId62" imgW="428798" imgH="695238" progId="Paint.Picture">
                    <p:embed/>
                  </p:oleObj>
                </mc:Choice>
                <mc:Fallback>
                  <p:oleObj name="Bitmap Image" r:id="rId62" imgW="428798" imgH="695238" progId="Paint.Picture">
                    <p:embed/>
                    <p:pic>
                      <p:nvPicPr>
                        <p:cNvPr id="42046" name="Object 75">
                          <a:extLst>
                            <a:ext uri="{FF2B5EF4-FFF2-40B4-BE49-F238E27FC236}">
                              <a16:creationId xmlns:a16="http://schemas.microsoft.com/office/drawing/2014/main" xmlns="" id="{47B8A7A3-0231-4E0B-867C-FE9327B1E5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7" name="Object 76">
              <a:extLst>
                <a:ext uri="{FF2B5EF4-FFF2-40B4-BE49-F238E27FC236}">
                  <a16:creationId xmlns:a16="http://schemas.microsoft.com/office/drawing/2014/main" xmlns="" id="{B8B48FD7-3E47-4045-8D22-F1D37757C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2" name="Bitmap Image" r:id="rId63" imgW="428798" imgH="695238" progId="Paint.Picture">
                    <p:embed/>
                  </p:oleObj>
                </mc:Choice>
                <mc:Fallback>
                  <p:oleObj name="Bitmap Image" r:id="rId63" imgW="428798" imgH="695238" progId="Paint.Picture">
                    <p:embed/>
                    <p:pic>
                      <p:nvPicPr>
                        <p:cNvPr id="42047" name="Object 76">
                          <a:extLst>
                            <a:ext uri="{FF2B5EF4-FFF2-40B4-BE49-F238E27FC236}">
                              <a16:creationId xmlns:a16="http://schemas.microsoft.com/office/drawing/2014/main" xmlns="" id="{B8B48FD7-3E47-4045-8D22-F1D37757CF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8" name="Object 77">
              <a:extLst>
                <a:ext uri="{FF2B5EF4-FFF2-40B4-BE49-F238E27FC236}">
                  <a16:creationId xmlns:a16="http://schemas.microsoft.com/office/drawing/2014/main" xmlns="" id="{79DBE859-92E9-415D-B6D9-7BEBAC621B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" name="Bitmap Image" r:id="rId64" imgW="428798" imgH="695238" progId="Paint.Picture">
                    <p:embed/>
                  </p:oleObj>
                </mc:Choice>
                <mc:Fallback>
                  <p:oleObj name="Bitmap Image" r:id="rId64" imgW="428798" imgH="695238" progId="Paint.Picture">
                    <p:embed/>
                    <p:pic>
                      <p:nvPicPr>
                        <p:cNvPr id="42048" name="Object 77">
                          <a:extLst>
                            <a:ext uri="{FF2B5EF4-FFF2-40B4-BE49-F238E27FC236}">
                              <a16:creationId xmlns:a16="http://schemas.microsoft.com/office/drawing/2014/main" xmlns="" id="{79DBE859-92E9-415D-B6D9-7BEBAC621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2" name="Group 78">
            <a:extLst>
              <a:ext uri="{FF2B5EF4-FFF2-40B4-BE49-F238E27FC236}">
                <a16:creationId xmlns:a16="http://schemas.microsoft.com/office/drawing/2014/main" xmlns="" id="{3BC23A1A-DBD2-49BE-BE49-CFEBC5DCC9E8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692150"/>
            <a:ext cx="428625" cy="2752725"/>
            <a:chOff x="2400" y="1488"/>
            <a:chExt cx="270" cy="1734"/>
          </a:xfrm>
        </p:grpSpPr>
        <p:graphicFrame>
          <p:nvGraphicFramePr>
            <p:cNvPr id="42041" name="Object 79">
              <a:extLst>
                <a:ext uri="{FF2B5EF4-FFF2-40B4-BE49-F238E27FC236}">
                  <a16:creationId xmlns:a16="http://schemas.microsoft.com/office/drawing/2014/main" xmlns="" id="{B23A3E40-CD9E-4490-9DC4-DF1E9829D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" name="Bitmap Image" r:id="rId65" imgW="428798" imgH="695238" progId="Paint.Picture">
                    <p:embed/>
                  </p:oleObj>
                </mc:Choice>
                <mc:Fallback>
                  <p:oleObj name="Bitmap Image" r:id="rId65" imgW="428798" imgH="695238" progId="Paint.Picture">
                    <p:embed/>
                    <p:pic>
                      <p:nvPicPr>
                        <p:cNvPr id="42041" name="Object 79">
                          <a:extLst>
                            <a:ext uri="{FF2B5EF4-FFF2-40B4-BE49-F238E27FC236}">
                              <a16:creationId xmlns:a16="http://schemas.microsoft.com/office/drawing/2014/main" xmlns="" id="{B23A3E40-CD9E-4490-9DC4-DF1E9829D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80">
              <a:extLst>
                <a:ext uri="{FF2B5EF4-FFF2-40B4-BE49-F238E27FC236}">
                  <a16:creationId xmlns:a16="http://schemas.microsoft.com/office/drawing/2014/main" xmlns="" id="{7550AAE4-A5AF-4420-9657-5F6F53EF48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5" name="Bitmap Image" r:id="rId66" imgW="428798" imgH="695238" progId="Paint.Picture">
                    <p:embed/>
                  </p:oleObj>
                </mc:Choice>
                <mc:Fallback>
                  <p:oleObj name="Bitmap Image" r:id="rId66" imgW="428798" imgH="695238" progId="Paint.Picture">
                    <p:embed/>
                    <p:pic>
                      <p:nvPicPr>
                        <p:cNvPr id="42042" name="Object 80">
                          <a:extLst>
                            <a:ext uri="{FF2B5EF4-FFF2-40B4-BE49-F238E27FC236}">
                              <a16:creationId xmlns:a16="http://schemas.microsoft.com/office/drawing/2014/main" xmlns="" id="{7550AAE4-A5AF-4420-9657-5F6F53EF48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3" name="Object 81">
              <a:extLst>
                <a:ext uri="{FF2B5EF4-FFF2-40B4-BE49-F238E27FC236}">
                  <a16:creationId xmlns:a16="http://schemas.microsoft.com/office/drawing/2014/main" xmlns="" id="{B4C18D4C-7B99-4EC9-91A7-41BDDF89B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" name="Bitmap Image" r:id="rId67" imgW="428798" imgH="695238" progId="Paint.Picture">
                    <p:embed/>
                  </p:oleObj>
                </mc:Choice>
                <mc:Fallback>
                  <p:oleObj name="Bitmap Image" r:id="rId67" imgW="428798" imgH="695238" progId="Paint.Picture">
                    <p:embed/>
                    <p:pic>
                      <p:nvPicPr>
                        <p:cNvPr id="42043" name="Object 81">
                          <a:extLst>
                            <a:ext uri="{FF2B5EF4-FFF2-40B4-BE49-F238E27FC236}">
                              <a16:creationId xmlns:a16="http://schemas.microsoft.com/office/drawing/2014/main" xmlns="" id="{B4C18D4C-7B99-4EC9-91A7-41BDDF89B3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4" name="Object 82">
              <a:extLst>
                <a:ext uri="{FF2B5EF4-FFF2-40B4-BE49-F238E27FC236}">
                  <a16:creationId xmlns:a16="http://schemas.microsoft.com/office/drawing/2014/main" xmlns="" id="{09DACC4E-6FF1-45A6-8883-BF5699271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" name="Bitmap Image" r:id="rId68" imgW="428798" imgH="695238" progId="Paint.Picture">
                    <p:embed/>
                  </p:oleObj>
                </mc:Choice>
                <mc:Fallback>
                  <p:oleObj name="Bitmap Image" r:id="rId68" imgW="428798" imgH="695238" progId="Paint.Picture">
                    <p:embed/>
                    <p:pic>
                      <p:nvPicPr>
                        <p:cNvPr id="42044" name="Object 82">
                          <a:extLst>
                            <a:ext uri="{FF2B5EF4-FFF2-40B4-BE49-F238E27FC236}">
                              <a16:creationId xmlns:a16="http://schemas.microsoft.com/office/drawing/2014/main" xmlns="" id="{09DACC4E-6FF1-45A6-8883-BF56992713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3" name="Group 83">
            <a:extLst>
              <a:ext uri="{FF2B5EF4-FFF2-40B4-BE49-F238E27FC236}">
                <a16:creationId xmlns:a16="http://schemas.microsoft.com/office/drawing/2014/main" xmlns="" id="{B8129C63-ECE3-45FE-A65C-6C1AA6193882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692150"/>
            <a:ext cx="428625" cy="2752725"/>
            <a:chOff x="2400" y="1488"/>
            <a:chExt cx="270" cy="1734"/>
          </a:xfrm>
        </p:grpSpPr>
        <p:graphicFrame>
          <p:nvGraphicFramePr>
            <p:cNvPr id="42037" name="Object 84">
              <a:extLst>
                <a:ext uri="{FF2B5EF4-FFF2-40B4-BE49-F238E27FC236}">
                  <a16:creationId xmlns:a16="http://schemas.microsoft.com/office/drawing/2014/main" xmlns="" id="{7E3F3CE0-663B-4D2A-95E3-67BF201FA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" name="Bitmap Image" r:id="rId69" imgW="428798" imgH="695238" progId="Paint.Picture">
                    <p:embed/>
                  </p:oleObj>
                </mc:Choice>
                <mc:Fallback>
                  <p:oleObj name="Bitmap Image" r:id="rId69" imgW="428798" imgH="695238" progId="Paint.Picture">
                    <p:embed/>
                    <p:pic>
                      <p:nvPicPr>
                        <p:cNvPr id="42037" name="Object 84">
                          <a:extLst>
                            <a:ext uri="{FF2B5EF4-FFF2-40B4-BE49-F238E27FC236}">
                              <a16:creationId xmlns:a16="http://schemas.microsoft.com/office/drawing/2014/main" xmlns="" id="{7E3F3CE0-663B-4D2A-95E3-67BF201FA9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8" name="Object 85">
              <a:extLst>
                <a:ext uri="{FF2B5EF4-FFF2-40B4-BE49-F238E27FC236}">
                  <a16:creationId xmlns:a16="http://schemas.microsoft.com/office/drawing/2014/main" xmlns="" id="{525E3C61-24CC-4327-9EA6-8920BD66E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" name="Bitmap Image" r:id="rId70" imgW="428798" imgH="695238" progId="Paint.Picture">
                    <p:embed/>
                  </p:oleObj>
                </mc:Choice>
                <mc:Fallback>
                  <p:oleObj name="Bitmap Image" r:id="rId70" imgW="428798" imgH="695238" progId="Paint.Picture">
                    <p:embed/>
                    <p:pic>
                      <p:nvPicPr>
                        <p:cNvPr id="42038" name="Object 85">
                          <a:extLst>
                            <a:ext uri="{FF2B5EF4-FFF2-40B4-BE49-F238E27FC236}">
                              <a16:creationId xmlns:a16="http://schemas.microsoft.com/office/drawing/2014/main" xmlns="" id="{525E3C61-24CC-4327-9EA6-8920BD66EA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9" name="Object 86">
              <a:extLst>
                <a:ext uri="{FF2B5EF4-FFF2-40B4-BE49-F238E27FC236}">
                  <a16:creationId xmlns:a16="http://schemas.microsoft.com/office/drawing/2014/main" xmlns="" id="{7F91BD05-54A3-4EDC-AD36-7D0B87C39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" name="Bitmap Image" r:id="rId71" imgW="428798" imgH="695238" progId="Paint.Picture">
                    <p:embed/>
                  </p:oleObj>
                </mc:Choice>
                <mc:Fallback>
                  <p:oleObj name="Bitmap Image" r:id="rId71" imgW="428798" imgH="695238" progId="Paint.Picture">
                    <p:embed/>
                    <p:pic>
                      <p:nvPicPr>
                        <p:cNvPr id="42039" name="Object 86">
                          <a:extLst>
                            <a:ext uri="{FF2B5EF4-FFF2-40B4-BE49-F238E27FC236}">
                              <a16:creationId xmlns:a16="http://schemas.microsoft.com/office/drawing/2014/main" xmlns="" id="{7F91BD05-54A3-4EDC-AD36-7D0B87C39B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0" name="Object 87">
              <a:extLst>
                <a:ext uri="{FF2B5EF4-FFF2-40B4-BE49-F238E27FC236}">
                  <a16:creationId xmlns:a16="http://schemas.microsoft.com/office/drawing/2014/main" xmlns="" id="{0344E83C-DAB7-4215-A844-570F6D4A6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" name="Bitmap Image" r:id="rId72" imgW="428798" imgH="695238" progId="Paint.Picture">
                    <p:embed/>
                  </p:oleObj>
                </mc:Choice>
                <mc:Fallback>
                  <p:oleObj name="Bitmap Image" r:id="rId72" imgW="428798" imgH="695238" progId="Paint.Picture">
                    <p:embed/>
                    <p:pic>
                      <p:nvPicPr>
                        <p:cNvPr id="42040" name="Object 87">
                          <a:extLst>
                            <a:ext uri="{FF2B5EF4-FFF2-40B4-BE49-F238E27FC236}">
                              <a16:creationId xmlns:a16="http://schemas.microsoft.com/office/drawing/2014/main" xmlns="" id="{0344E83C-DAB7-4215-A844-570F6D4A6E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4" name="Group 88">
            <a:extLst>
              <a:ext uri="{FF2B5EF4-FFF2-40B4-BE49-F238E27FC236}">
                <a16:creationId xmlns:a16="http://schemas.microsoft.com/office/drawing/2014/main" xmlns="" id="{D400DC57-4FF2-404D-AD5C-6BD546A7F6E1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692150"/>
            <a:ext cx="428625" cy="2752725"/>
            <a:chOff x="2400" y="1488"/>
            <a:chExt cx="270" cy="1734"/>
          </a:xfrm>
        </p:grpSpPr>
        <p:graphicFrame>
          <p:nvGraphicFramePr>
            <p:cNvPr id="42033" name="Object 89">
              <a:extLst>
                <a:ext uri="{FF2B5EF4-FFF2-40B4-BE49-F238E27FC236}">
                  <a16:creationId xmlns:a16="http://schemas.microsoft.com/office/drawing/2014/main" xmlns="" id="{58572C66-76D6-4930-9596-4AF996582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" name="Bitmap Image" r:id="rId73" imgW="428798" imgH="695238" progId="Paint.Picture">
                    <p:embed/>
                  </p:oleObj>
                </mc:Choice>
                <mc:Fallback>
                  <p:oleObj name="Bitmap Image" r:id="rId73" imgW="428798" imgH="695238" progId="Paint.Picture">
                    <p:embed/>
                    <p:pic>
                      <p:nvPicPr>
                        <p:cNvPr id="42033" name="Object 89">
                          <a:extLst>
                            <a:ext uri="{FF2B5EF4-FFF2-40B4-BE49-F238E27FC236}">
                              <a16:creationId xmlns:a16="http://schemas.microsoft.com/office/drawing/2014/main" xmlns="" id="{58572C66-76D6-4930-9596-4AF9965823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90">
              <a:extLst>
                <a:ext uri="{FF2B5EF4-FFF2-40B4-BE49-F238E27FC236}">
                  <a16:creationId xmlns:a16="http://schemas.microsoft.com/office/drawing/2014/main" xmlns="" id="{6ECE8737-7EB3-43AF-A64B-1BCC5B9EF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" name="Bitmap Image" r:id="rId74" imgW="428798" imgH="695238" progId="Paint.Picture">
                    <p:embed/>
                  </p:oleObj>
                </mc:Choice>
                <mc:Fallback>
                  <p:oleObj name="Bitmap Image" r:id="rId74" imgW="428798" imgH="695238" progId="Paint.Picture">
                    <p:embed/>
                    <p:pic>
                      <p:nvPicPr>
                        <p:cNvPr id="42034" name="Object 90">
                          <a:extLst>
                            <a:ext uri="{FF2B5EF4-FFF2-40B4-BE49-F238E27FC236}">
                              <a16:creationId xmlns:a16="http://schemas.microsoft.com/office/drawing/2014/main" xmlns="" id="{6ECE8737-7EB3-43AF-A64B-1BCC5B9EF8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5" name="Object 91">
              <a:extLst>
                <a:ext uri="{FF2B5EF4-FFF2-40B4-BE49-F238E27FC236}">
                  <a16:creationId xmlns:a16="http://schemas.microsoft.com/office/drawing/2014/main" xmlns="" id="{03DFDA87-41F8-4616-AE6B-78AFE7F5F4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" name="Bitmap Image" r:id="rId75" imgW="428798" imgH="695238" progId="Paint.Picture">
                    <p:embed/>
                  </p:oleObj>
                </mc:Choice>
                <mc:Fallback>
                  <p:oleObj name="Bitmap Image" r:id="rId75" imgW="428798" imgH="695238" progId="Paint.Picture">
                    <p:embed/>
                    <p:pic>
                      <p:nvPicPr>
                        <p:cNvPr id="42035" name="Object 91">
                          <a:extLst>
                            <a:ext uri="{FF2B5EF4-FFF2-40B4-BE49-F238E27FC236}">
                              <a16:creationId xmlns:a16="http://schemas.microsoft.com/office/drawing/2014/main" xmlns="" id="{03DFDA87-41F8-4616-AE6B-78AFE7F5F4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6" name="Object 92">
              <a:extLst>
                <a:ext uri="{FF2B5EF4-FFF2-40B4-BE49-F238E27FC236}">
                  <a16:creationId xmlns:a16="http://schemas.microsoft.com/office/drawing/2014/main" xmlns="" id="{DDDA481D-AD2F-4111-B5C7-B96AEA4DB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" name="Bitmap Image" r:id="rId76" imgW="428798" imgH="695238" progId="Paint.Picture">
                    <p:embed/>
                  </p:oleObj>
                </mc:Choice>
                <mc:Fallback>
                  <p:oleObj name="Bitmap Image" r:id="rId76" imgW="428798" imgH="695238" progId="Paint.Picture">
                    <p:embed/>
                    <p:pic>
                      <p:nvPicPr>
                        <p:cNvPr id="42036" name="Object 92">
                          <a:extLst>
                            <a:ext uri="{FF2B5EF4-FFF2-40B4-BE49-F238E27FC236}">
                              <a16:creationId xmlns:a16="http://schemas.microsoft.com/office/drawing/2014/main" xmlns="" id="{DDDA481D-AD2F-4111-B5C7-B96AEA4DB8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5" name="Group 93">
            <a:extLst>
              <a:ext uri="{FF2B5EF4-FFF2-40B4-BE49-F238E27FC236}">
                <a16:creationId xmlns:a16="http://schemas.microsoft.com/office/drawing/2014/main" xmlns="" id="{37631201-83CC-47BC-9544-826EB5CD9A3A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692150"/>
            <a:ext cx="428625" cy="2752725"/>
            <a:chOff x="2400" y="1488"/>
            <a:chExt cx="270" cy="1734"/>
          </a:xfrm>
        </p:grpSpPr>
        <p:graphicFrame>
          <p:nvGraphicFramePr>
            <p:cNvPr id="42029" name="Object 94">
              <a:extLst>
                <a:ext uri="{FF2B5EF4-FFF2-40B4-BE49-F238E27FC236}">
                  <a16:creationId xmlns:a16="http://schemas.microsoft.com/office/drawing/2014/main" xmlns="" id="{E183FE07-D42A-4F56-AE70-DE5AC520D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" name="Bitmap Image" r:id="rId77" imgW="428798" imgH="695238" progId="Paint.Picture">
                    <p:embed/>
                  </p:oleObj>
                </mc:Choice>
                <mc:Fallback>
                  <p:oleObj name="Bitmap Image" r:id="rId77" imgW="428798" imgH="695238" progId="Paint.Picture">
                    <p:embed/>
                    <p:pic>
                      <p:nvPicPr>
                        <p:cNvPr id="42029" name="Object 94">
                          <a:extLst>
                            <a:ext uri="{FF2B5EF4-FFF2-40B4-BE49-F238E27FC236}">
                              <a16:creationId xmlns:a16="http://schemas.microsoft.com/office/drawing/2014/main" xmlns="" id="{E183FE07-D42A-4F56-AE70-DE5AC520D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0" name="Object 95">
              <a:extLst>
                <a:ext uri="{FF2B5EF4-FFF2-40B4-BE49-F238E27FC236}">
                  <a16:creationId xmlns:a16="http://schemas.microsoft.com/office/drawing/2014/main" xmlns="" id="{2C75FA0F-6559-4DBC-B353-4C553AA74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" name="Bitmap Image" r:id="rId78" imgW="428798" imgH="695238" progId="Paint.Picture">
                    <p:embed/>
                  </p:oleObj>
                </mc:Choice>
                <mc:Fallback>
                  <p:oleObj name="Bitmap Image" r:id="rId78" imgW="428798" imgH="695238" progId="Paint.Picture">
                    <p:embed/>
                    <p:pic>
                      <p:nvPicPr>
                        <p:cNvPr id="42030" name="Object 95">
                          <a:extLst>
                            <a:ext uri="{FF2B5EF4-FFF2-40B4-BE49-F238E27FC236}">
                              <a16:creationId xmlns:a16="http://schemas.microsoft.com/office/drawing/2014/main" xmlns="" id="{2C75FA0F-6559-4DBC-B353-4C553AA74C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1" name="Object 96">
              <a:extLst>
                <a:ext uri="{FF2B5EF4-FFF2-40B4-BE49-F238E27FC236}">
                  <a16:creationId xmlns:a16="http://schemas.microsoft.com/office/drawing/2014/main" xmlns="" id="{EE22DBFF-192A-4F51-A48C-86CAC2600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" name="Bitmap Image" r:id="rId79" imgW="428798" imgH="695238" progId="Paint.Picture">
                    <p:embed/>
                  </p:oleObj>
                </mc:Choice>
                <mc:Fallback>
                  <p:oleObj name="Bitmap Image" r:id="rId79" imgW="428798" imgH="695238" progId="Paint.Picture">
                    <p:embed/>
                    <p:pic>
                      <p:nvPicPr>
                        <p:cNvPr id="42031" name="Object 96">
                          <a:extLst>
                            <a:ext uri="{FF2B5EF4-FFF2-40B4-BE49-F238E27FC236}">
                              <a16:creationId xmlns:a16="http://schemas.microsoft.com/office/drawing/2014/main" xmlns="" id="{EE22DBFF-192A-4F51-A48C-86CAC26008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2" name="Object 97">
              <a:extLst>
                <a:ext uri="{FF2B5EF4-FFF2-40B4-BE49-F238E27FC236}">
                  <a16:creationId xmlns:a16="http://schemas.microsoft.com/office/drawing/2014/main" xmlns="" id="{087770C5-2F77-43C1-A367-4CBF63685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" name="Bitmap Image" r:id="rId80" imgW="428798" imgH="695238" progId="Paint.Picture">
                    <p:embed/>
                  </p:oleObj>
                </mc:Choice>
                <mc:Fallback>
                  <p:oleObj name="Bitmap Image" r:id="rId80" imgW="428798" imgH="695238" progId="Paint.Picture">
                    <p:embed/>
                    <p:pic>
                      <p:nvPicPr>
                        <p:cNvPr id="42032" name="Object 97">
                          <a:extLst>
                            <a:ext uri="{FF2B5EF4-FFF2-40B4-BE49-F238E27FC236}">
                              <a16:creationId xmlns:a16="http://schemas.microsoft.com/office/drawing/2014/main" xmlns="" id="{087770C5-2F77-43C1-A367-4CBF63685A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6" name="Group 98">
            <a:extLst>
              <a:ext uri="{FF2B5EF4-FFF2-40B4-BE49-F238E27FC236}">
                <a16:creationId xmlns:a16="http://schemas.microsoft.com/office/drawing/2014/main" xmlns="" id="{EDBEE17E-B5C9-413F-82A1-D42AD1EA31A5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692150"/>
            <a:ext cx="428625" cy="2752725"/>
            <a:chOff x="2400" y="1488"/>
            <a:chExt cx="270" cy="1734"/>
          </a:xfrm>
        </p:grpSpPr>
        <p:graphicFrame>
          <p:nvGraphicFramePr>
            <p:cNvPr id="42025" name="Object 99">
              <a:extLst>
                <a:ext uri="{FF2B5EF4-FFF2-40B4-BE49-F238E27FC236}">
                  <a16:creationId xmlns:a16="http://schemas.microsoft.com/office/drawing/2014/main" xmlns="" id="{CB6660B9-5581-45A5-84AF-F19544A020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" name="Bitmap Image" r:id="rId81" imgW="428798" imgH="695238" progId="Paint.Picture">
                    <p:embed/>
                  </p:oleObj>
                </mc:Choice>
                <mc:Fallback>
                  <p:oleObj name="Bitmap Image" r:id="rId81" imgW="428798" imgH="695238" progId="Paint.Picture">
                    <p:embed/>
                    <p:pic>
                      <p:nvPicPr>
                        <p:cNvPr id="42025" name="Object 99">
                          <a:extLst>
                            <a:ext uri="{FF2B5EF4-FFF2-40B4-BE49-F238E27FC236}">
                              <a16:creationId xmlns:a16="http://schemas.microsoft.com/office/drawing/2014/main" xmlns="" id="{CB6660B9-5581-45A5-84AF-F19544A020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6" name="Object 100">
              <a:extLst>
                <a:ext uri="{FF2B5EF4-FFF2-40B4-BE49-F238E27FC236}">
                  <a16:creationId xmlns:a16="http://schemas.microsoft.com/office/drawing/2014/main" xmlns="" id="{BA784878-7866-422A-85FA-B72E8052E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" name="Bitmap Image" r:id="rId82" imgW="428798" imgH="695238" progId="Paint.Picture">
                    <p:embed/>
                  </p:oleObj>
                </mc:Choice>
                <mc:Fallback>
                  <p:oleObj name="Bitmap Image" r:id="rId82" imgW="428798" imgH="695238" progId="Paint.Picture">
                    <p:embed/>
                    <p:pic>
                      <p:nvPicPr>
                        <p:cNvPr id="42026" name="Object 100">
                          <a:extLst>
                            <a:ext uri="{FF2B5EF4-FFF2-40B4-BE49-F238E27FC236}">
                              <a16:creationId xmlns:a16="http://schemas.microsoft.com/office/drawing/2014/main" xmlns="" id="{BA784878-7866-422A-85FA-B72E8052E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7" name="Object 101">
              <a:extLst>
                <a:ext uri="{FF2B5EF4-FFF2-40B4-BE49-F238E27FC236}">
                  <a16:creationId xmlns:a16="http://schemas.microsoft.com/office/drawing/2014/main" xmlns="" id="{1441B9B9-D8FF-4773-848A-050F888E5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" name="Bitmap Image" r:id="rId83" imgW="428798" imgH="695238" progId="Paint.Picture">
                    <p:embed/>
                  </p:oleObj>
                </mc:Choice>
                <mc:Fallback>
                  <p:oleObj name="Bitmap Image" r:id="rId83" imgW="428798" imgH="695238" progId="Paint.Picture">
                    <p:embed/>
                    <p:pic>
                      <p:nvPicPr>
                        <p:cNvPr id="42027" name="Object 101">
                          <a:extLst>
                            <a:ext uri="{FF2B5EF4-FFF2-40B4-BE49-F238E27FC236}">
                              <a16:creationId xmlns:a16="http://schemas.microsoft.com/office/drawing/2014/main" xmlns="" id="{1441B9B9-D8FF-4773-848A-050F888E55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8" name="Object 102">
              <a:extLst>
                <a:ext uri="{FF2B5EF4-FFF2-40B4-BE49-F238E27FC236}">
                  <a16:creationId xmlns:a16="http://schemas.microsoft.com/office/drawing/2014/main" xmlns="" id="{C2319C71-DCE7-4C03-8FA4-059A5697EE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" name="Bitmap Image" r:id="rId84" imgW="428798" imgH="695238" progId="Paint.Picture">
                    <p:embed/>
                  </p:oleObj>
                </mc:Choice>
                <mc:Fallback>
                  <p:oleObj name="Bitmap Image" r:id="rId84" imgW="428798" imgH="695238" progId="Paint.Picture">
                    <p:embed/>
                    <p:pic>
                      <p:nvPicPr>
                        <p:cNvPr id="42028" name="Object 102">
                          <a:extLst>
                            <a:ext uri="{FF2B5EF4-FFF2-40B4-BE49-F238E27FC236}">
                              <a16:creationId xmlns:a16="http://schemas.microsoft.com/office/drawing/2014/main" xmlns="" id="{C2319C71-DCE7-4C03-8FA4-059A5697EE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7" name="Group 103">
            <a:extLst>
              <a:ext uri="{FF2B5EF4-FFF2-40B4-BE49-F238E27FC236}">
                <a16:creationId xmlns:a16="http://schemas.microsoft.com/office/drawing/2014/main" xmlns="" id="{413BF4E2-0207-4432-AF45-0E8314DC1CA6}"/>
              </a:ext>
            </a:extLst>
          </p:cNvPr>
          <p:cNvGrpSpPr>
            <a:grpSpLocks/>
          </p:cNvGrpSpPr>
          <p:nvPr/>
        </p:nvGrpSpPr>
        <p:grpSpPr bwMode="auto">
          <a:xfrm>
            <a:off x="8031163" y="692150"/>
            <a:ext cx="428625" cy="2752725"/>
            <a:chOff x="2400" y="1488"/>
            <a:chExt cx="270" cy="1734"/>
          </a:xfrm>
        </p:grpSpPr>
        <p:graphicFrame>
          <p:nvGraphicFramePr>
            <p:cNvPr id="42021" name="Object 104">
              <a:extLst>
                <a:ext uri="{FF2B5EF4-FFF2-40B4-BE49-F238E27FC236}">
                  <a16:creationId xmlns:a16="http://schemas.microsoft.com/office/drawing/2014/main" xmlns="" id="{FB9D499D-0B1E-4EE8-B2B4-A37DE22F7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" name="Bitmap Image" r:id="rId85" imgW="428798" imgH="695238" progId="Paint.Picture">
                    <p:embed/>
                  </p:oleObj>
                </mc:Choice>
                <mc:Fallback>
                  <p:oleObj name="Bitmap Image" r:id="rId85" imgW="428798" imgH="695238" progId="Paint.Picture">
                    <p:embed/>
                    <p:pic>
                      <p:nvPicPr>
                        <p:cNvPr id="42021" name="Object 104">
                          <a:extLst>
                            <a:ext uri="{FF2B5EF4-FFF2-40B4-BE49-F238E27FC236}">
                              <a16:creationId xmlns:a16="http://schemas.microsoft.com/office/drawing/2014/main" xmlns="" id="{FB9D499D-0B1E-4EE8-B2B4-A37DE22F79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2" name="Object 105">
              <a:extLst>
                <a:ext uri="{FF2B5EF4-FFF2-40B4-BE49-F238E27FC236}">
                  <a16:creationId xmlns:a16="http://schemas.microsoft.com/office/drawing/2014/main" xmlns="" id="{4DF97D27-43E8-436F-BA32-AD6677AA2F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5" name="Bitmap Image" r:id="rId86" imgW="428798" imgH="695238" progId="Paint.Picture">
                    <p:embed/>
                  </p:oleObj>
                </mc:Choice>
                <mc:Fallback>
                  <p:oleObj name="Bitmap Image" r:id="rId86" imgW="428798" imgH="695238" progId="Paint.Picture">
                    <p:embed/>
                    <p:pic>
                      <p:nvPicPr>
                        <p:cNvPr id="42022" name="Object 105">
                          <a:extLst>
                            <a:ext uri="{FF2B5EF4-FFF2-40B4-BE49-F238E27FC236}">
                              <a16:creationId xmlns:a16="http://schemas.microsoft.com/office/drawing/2014/main" xmlns="" id="{4DF97D27-43E8-436F-BA32-AD6677AA2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3" name="Object 106">
              <a:extLst>
                <a:ext uri="{FF2B5EF4-FFF2-40B4-BE49-F238E27FC236}">
                  <a16:creationId xmlns:a16="http://schemas.microsoft.com/office/drawing/2014/main" xmlns="" id="{74C2425B-6EA9-4DD2-B1DD-A93FA6EC9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" name="Bitmap Image" r:id="rId87" imgW="428798" imgH="695238" progId="Paint.Picture">
                    <p:embed/>
                  </p:oleObj>
                </mc:Choice>
                <mc:Fallback>
                  <p:oleObj name="Bitmap Image" r:id="rId87" imgW="428798" imgH="695238" progId="Paint.Picture">
                    <p:embed/>
                    <p:pic>
                      <p:nvPicPr>
                        <p:cNvPr id="42023" name="Object 106">
                          <a:extLst>
                            <a:ext uri="{FF2B5EF4-FFF2-40B4-BE49-F238E27FC236}">
                              <a16:creationId xmlns:a16="http://schemas.microsoft.com/office/drawing/2014/main" xmlns="" id="{74C2425B-6EA9-4DD2-B1DD-A93FA6EC9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4" name="Object 107">
              <a:extLst>
                <a:ext uri="{FF2B5EF4-FFF2-40B4-BE49-F238E27FC236}">
                  <a16:creationId xmlns:a16="http://schemas.microsoft.com/office/drawing/2014/main" xmlns="" id="{EAEC13C4-88CA-4532-B0C8-D4E4E026B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" name="Bitmap Image" r:id="rId88" imgW="428798" imgH="695238" progId="Paint.Picture">
                    <p:embed/>
                  </p:oleObj>
                </mc:Choice>
                <mc:Fallback>
                  <p:oleObj name="Bitmap Image" r:id="rId88" imgW="428798" imgH="695238" progId="Paint.Picture">
                    <p:embed/>
                    <p:pic>
                      <p:nvPicPr>
                        <p:cNvPr id="42024" name="Object 107">
                          <a:extLst>
                            <a:ext uri="{FF2B5EF4-FFF2-40B4-BE49-F238E27FC236}">
                              <a16:creationId xmlns:a16="http://schemas.microsoft.com/office/drawing/2014/main" xmlns="" id="{EAEC13C4-88CA-4532-B0C8-D4E4E026B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8" name="Group 108">
            <a:extLst>
              <a:ext uri="{FF2B5EF4-FFF2-40B4-BE49-F238E27FC236}">
                <a16:creationId xmlns:a16="http://schemas.microsoft.com/office/drawing/2014/main" xmlns="" id="{0206A9D2-A34B-4331-9065-E7B2501F4E3C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692150"/>
            <a:ext cx="428625" cy="2752725"/>
            <a:chOff x="2400" y="1488"/>
            <a:chExt cx="270" cy="1734"/>
          </a:xfrm>
        </p:grpSpPr>
        <p:graphicFrame>
          <p:nvGraphicFramePr>
            <p:cNvPr id="42017" name="Object 109">
              <a:extLst>
                <a:ext uri="{FF2B5EF4-FFF2-40B4-BE49-F238E27FC236}">
                  <a16:creationId xmlns:a16="http://schemas.microsoft.com/office/drawing/2014/main" xmlns="" id="{93B44C46-13F4-4B99-9CFD-AA7C36A96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" name="Bitmap Image" r:id="rId89" imgW="428798" imgH="695238" progId="Paint.Picture">
                    <p:embed/>
                  </p:oleObj>
                </mc:Choice>
                <mc:Fallback>
                  <p:oleObj name="Bitmap Image" r:id="rId89" imgW="428798" imgH="695238" progId="Paint.Picture">
                    <p:embed/>
                    <p:pic>
                      <p:nvPicPr>
                        <p:cNvPr id="42017" name="Object 109">
                          <a:extLst>
                            <a:ext uri="{FF2B5EF4-FFF2-40B4-BE49-F238E27FC236}">
                              <a16:creationId xmlns:a16="http://schemas.microsoft.com/office/drawing/2014/main" xmlns="" id="{93B44C46-13F4-4B99-9CFD-AA7C36A96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8" name="Object 110">
              <a:extLst>
                <a:ext uri="{FF2B5EF4-FFF2-40B4-BE49-F238E27FC236}">
                  <a16:creationId xmlns:a16="http://schemas.microsoft.com/office/drawing/2014/main" xmlns="" id="{7617ECCF-5547-49CC-906B-D2CF3A9541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" name="Bitmap Image" r:id="rId90" imgW="428798" imgH="695238" progId="Paint.Picture">
                    <p:embed/>
                  </p:oleObj>
                </mc:Choice>
                <mc:Fallback>
                  <p:oleObj name="Bitmap Image" r:id="rId90" imgW="428798" imgH="695238" progId="Paint.Picture">
                    <p:embed/>
                    <p:pic>
                      <p:nvPicPr>
                        <p:cNvPr id="42018" name="Object 110">
                          <a:extLst>
                            <a:ext uri="{FF2B5EF4-FFF2-40B4-BE49-F238E27FC236}">
                              <a16:creationId xmlns:a16="http://schemas.microsoft.com/office/drawing/2014/main" xmlns="" id="{7617ECCF-5547-49CC-906B-D2CF3A9541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9" name="Object 111">
              <a:extLst>
                <a:ext uri="{FF2B5EF4-FFF2-40B4-BE49-F238E27FC236}">
                  <a16:creationId xmlns:a16="http://schemas.microsoft.com/office/drawing/2014/main" xmlns="" id="{C139E31F-8AC7-4551-B489-AAEA2D4EDC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" name="Bitmap Image" r:id="rId91" imgW="428798" imgH="695238" progId="Paint.Picture">
                    <p:embed/>
                  </p:oleObj>
                </mc:Choice>
                <mc:Fallback>
                  <p:oleObj name="Bitmap Image" r:id="rId91" imgW="428798" imgH="695238" progId="Paint.Picture">
                    <p:embed/>
                    <p:pic>
                      <p:nvPicPr>
                        <p:cNvPr id="42019" name="Object 111">
                          <a:extLst>
                            <a:ext uri="{FF2B5EF4-FFF2-40B4-BE49-F238E27FC236}">
                              <a16:creationId xmlns:a16="http://schemas.microsoft.com/office/drawing/2014/main" xmlns="" id="{C139E31F-8AC7-4551-B489-AAEA2D4EDC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0" name="Object 112">
              <a:extLst>
                <a:ext uri="{FF2B5EF4-FFF2-40B4-BE49-F238E27FC236}">
                  <a16:creationId xmlns:a16="http://schemas.microsoft.com/office/drawing/2014/main" xmlns="" id="{022C07A9-E505-49F8-A807-0833F39C7E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" name="Bitmap Image" r:id="rId92" imgW="428798" imgH="695238" progId="Paint.Picture">
                    <p:embed/>
                  </p:oleObj>
                </mc:Choice>
                <mc:Fallback>
                  <p:oleObj name="Bitmap Image" r:id="rId92" imgW="428798" imgH="695238" progId="Paint.Picture">
                    <p:embed/>
                    <p:pic>
                      <p:nvPicPr>
                        <p:cNvPr id="42020" name="Object 112">
                          <a:extLst>
                            <a:ext uri="{FF2B5EF4-FFF2-40B4-BE49-F238E27FC236}">
                              <a16:creationId xmlns:a16="http://schemas.microsoft.com/office/drawing/2014/main" xmlns="" id="{022C07A9-E505-49F8-A807-0833F39C7E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905" name="Group 113">
            <a:extLst>
              <a:ext uri="{FF2B5EF4-FFF2-40B4-BE49-F238E27FC236}">
                <a16:creationId xmlns:a16="http://schemas.microsoft.com/office/drawing/2014/main" xmlns="" id="{2B32AE81-4D0A-4739-8672-308AE6822471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692150"/>
            <a:ext cx="1512888" cy="2736850"/>
            <a:chOff x="-23" y="436"/>
            <a:chExt cx="953" cy="1724"/>
          </a:xfrm>
        </p:grpSpPr>
        <p:sp>
          <p:nvSpPr>
            <p:cNvPr id="39967" name="Text Box 114">
              <a:extLst>
                <a:ext uri="{FF2B5EF4-FFF2-40B4-BE49-F238E27FC236}">
                  <a16:creationId xmlns:a16="http://schemas.microsoft.com/office/drawing/2014/main" xmlns="" id="{5608093B-0306-47CE-8E84-DB4D99BCF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799"/>
              <a:ext cx="72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GB"/>
                <a:t>Target Pop.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b="1"/>
                <a:t>   (N)</a:t>
              </a:r>
            </a:p>
          </p:txBody>
        </p:sp>
        <p:sp>
          <p:nvSpPr>
            <p:cNvPr id="39968" name="AutoShape 115">
              <a:extLst>
                <a:ext uri="{FF2B5EF4-FFF2-40B4-BE49-F238E27FC236}">
                  <a16:creationId xmlns:a16="http://schemas.microsoft.com/office/drawing/2014/main" xmlns="" id="{1845585C-CF6E-4798-B2CA-28E6ADEA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436"/>
              <a:ext cx="227" cy="1724"/>
            </a:xfrm>
            <a:prstGeom prst="leftBrace">
              <a:avLst>
                <a:gd name="adj1" fmla="val 63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61908" name="Group 116">
            <a:extLst>
              <a:ext uri="{FF2B5EF4-FFF2-40B4-BE49-F238E27FC236}">
                <a16:creationId xmlns:a16="http://schemas.microsoft.com/office/drawing/2014/main" xmlns="" id="{7C7203C0-4811-41FF-A897-2E673E15B43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060575"/>
            <a:ext cx="3024188" cy="2087563"/>
            <a:chOff x="3424" y="1298"/>
            <a:chExt cx="1905" cy="1315"/>
          </a:xfrm>
        </p:grpSpPr>
        <p:sp>
          <p:nvSpPr>
            <p:cNvPr id="39964" name="Rectangle 117">
              <a:extLst>
                <a:ext uri="{FF2B5EF4-FFF2-40B4-BE49-F238E27FC236}">
                  <a16:creationId xmlns:a16="http://schemas.microsoft.com/office/drawing/2014/main" xmlns="" id="{DE222EEB-3A84-41A8-88B2-012001218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298"/>
              <a:ext cx="1905" cy="8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65" name="AutoShape 118">
              <a:extLst>
                <a:ext uri="{FF2B5EF4-FFF2-40B4-BE49-F238E27FC236}">
                  <a16:creationId xmlns:a16="http://schemas.microsoft.com/office/drawing/2014/main" xmlns="" id="{A096B893-35CE-41CD-BEEA-37D06D6AA64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63" y="1321"/>
              <a:ext cx="227" cy="1905"/>
            </a:xfrm>
            <a:prstGeom prst="leftBrace">
              <a:avLst>
                <a:gd name="adj1" fmla="val 6993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66" name="Text Box 119">
              <a:extLst>
                <a:ext uri="{FF2B5EF4-FFF2-40B4-BE49-F238E27FC236}">
                  <a16:creationId xmlns:a16="http://schemas.microsoft.com/office/drawing/2014/main" xmlns="" id="{E4AE8A24-0C7C-4843-A4F5-2206700FC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325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GB"/>
                <a:t>Sample </a:t>
              </a:r>
              <a:r>
                <a:rPr lang="en-GB" b="1"/>
                <a:t>(n)</a:t>
              </a:r>
            </a:p>
          </p:txBody>
        </p:sp>
      </p:grpSp>
      <p:sp>
        <p:nvSpPr>
          <p:cNvPr id="161912" name="Text Box 120">
            <a:extLst>
              <a:ext uri="{FF2B5EF4-FFF2-40B4-BE49-F238E27FC236}">
                <a16:creationId xmlns:a16="http://schemas.microsoft.com/office/drawing/2014/main" xmlns="" id="{8C25D787-55B8-4CED-9AFB-F8A4B2B4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62438"/>
            <a:ext cx="842486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/>
              <a:t>Effective Sampling produces a </a:t>
            </a:r>
            <a:r>
              <a:rPr lang="en-GB" b="1"/>
              <a:t>n</a:t>
            </a:r>
            <a:r>
              <a:rPr lang="en-GB"/>
              <a:t> which is representative of </a:t>
            </a:r>
            <a:r>
              <a:rPr lang="en-GB" b="1"/>
              <a:t>N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/>
              <a:t>Note: </a:t>
            </a:r>
            <a:r>
              <a:rPr lang="en-GB" b="1"/>
              <a:t>n</a:t>
            </a:r>
            <a:r>
              <a:rPr lang="en-GB"/>
              <a:t> is only ever representative of the </a:t>
            </a:r>
            <a:r>
              <a:rPr lang="en-GB" b="1"/>
              <a:t>N</a:t>
            </a:r>
            <a:r>
              <a:rPr lang="en-GB"/>
              <a:t> it was drawn from, i.e. not necessarily the general population.</a:t>
            </a:r>
          </a:p>
        </p:txBody>
      </p:sp>
    </p:spTree>
    <p:extLst>
      <p:ext uri="{BB962C8B-B14F-4D97-AF65-F5344CB8AC3E}">
        <p14:creationId xmlns:p14="http://schemas.microsoft.com/office/powerpoint/2010/main" val="746042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A495A990-B274-48F1-B4EA-A7F56BC71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xmlns="" id="{5AF055EA-0148-4498-9154-FE35EF16D6E3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692150"/>
            <a:ext cx="428625" cy="2752725"/>
            <a:chOff x="2400" y="1488"/>
            <a:chExt cx="270" cy="1734"/>
          </a:xfrm>
        </p:grpSpPr>
        <p:graphicFrame>
          <p:nvGraphicFramePr>
            <p:cNvPr id="43130" name="Object 4">
              <a:extLst>
                <a:ext uri="{FF2B5EF4-FFF2-40B4-BE49-F238E27FC236}">
                  <a16:creationId xmlns:a16="http://schemas.microsoft.com/office/drawing/2014/main" xmlns="" id="{D7C7FBFF-2022-46CB-8230-A9084C68C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" name="Bitmap Image" r:id="rId4" imgW="428798" imgH="695238" progId="Paint.Picture">
                    <p:embed/>
                  </p:oleObj>
                </mc:Choice>
                <mc:Fallback>
                  <p:oleObj name="Bitmap Image" r:id="rId4" imgW="428798" imgH="695238" progId="Paint.Picture">
                    <p:embed/>
                    <p:pic>
                      <p:nvPicPr>
                        <p:cNvPr id="43130" name="Object 4">
                          <a:extLst>
                            <a:ext uri="{FF2B5EF4-FFF2-40B4-BE49-F238E27FC236}">
                              <a16:creationId xmlns:a16="http://schemas.microsoft.com/office/drawing/2014/main" xmlns="" id="{D7C7FBFF-2022-46CB-8230-A9084C68C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31" name="Object 5">
              <a:extLst>
                <a:ext uri="{FF2B5EF4-FFF2-40B4-BE49-F238E27FC236}">
                  <a16:creationId xmlns:a16="http://schemas.microsoft.com/office/drawing/2014/main" xmlns="" id="{04EC8879-6A8F-4240-862D-54957740F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" name="Bitmap Image" r:id="rId6" imgW="428798" imgH="695238" progId="Paint.Picture">
                    <p:embed/>
                  </p:oleObj>
                </mc:Choice>
                <mc:Fallback>
                  <p:oleObj name="Bitmap Image" r:id="rId6" imgW="428798" imgH="695238" progId="Paint.Picture">
                    <p:embed/>
                    <p:pic>
                      <p:nvPicPr>
                        <p:cNvPr id="43131" name="Object 5">
                          <a:extLst>
                            <a:ext uri="{FF2B5EF4-FFF2-40B4-BE49-F238E27FC236}">
                              <a16:creationId xmlns:a16="http://schemas.microsoft.com/office/drawing/2014/main" xmlns="" id="{04EC8879-6A8F-4240-862D-54957740F4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32" name="Object 6">
              <a:extLst>
                <a:ext uri="{FF2B5EF4-FFF2-40B4-BE49-F238E27FC236}">
                  <a16:creationId xmlns:a16="http://schemas.microsoft.com/office/drawing/2014/main" xmlns="" id="{034E1B6B-ECFB-41D9-A40E-48ADCAB53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" name="Bitmap Image" r:id="rId7" imgW="428798" imgH="695238" progId="Paint.Picture">
                    <p:embed/>
                  </p:oleObj>
                </mc:Choice>
                <mc:Fallback>
                  <p:oleObj name="Bitmap Image" r:id="rId7" imgW="428798" imgH="695238" progId="Paint.Picture">
                    <p:embed/>
                    <p:pic>
                      <p:nvPicPr>
                        <p:cNvPr id="43132" name="Object 6">
                          <a:extLst>
                            <a:ext uri="{FF2B5EF4-FFF2-40B4-BE49-F238E27FC236}">
                              <a16:creationId xmlns:a16="http://schemas.microsoft.com/office/drawing/2014/main" xmlns="" id="{034E1B6B-ECFB-41D9-A40E-48ADCAB535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33" name="Object 7">
              <a:extLst>
                <a:ext uri="{FF2B5EF4-FFF2-40B4-BE49-F238E27FC236}">
                  <a16:creationId xmlns:a16="http://schemas.microsoft.com/office/drawing/2014/main" xmlns="" id="{DF130BC9-8A41-4FC4-833C-C493A4783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" name="Bitmap Image" r:id="rId8" imgW="428798" imgH="695238" progId="Paint.Picture">
                    <p:embed/>
                  </p:oleObj>
                </mc:Choice>
                <mc:Fallback>
                  <p:oleObj name="Bitmap Image" r:id="rId8" imgW="428798" imgH="695238" progId="Paint.Picture">
                    <p:embed/>
                    <p:pic>
                      <p:nvPicPr>
                        <p:cNvPr id="43133" name="Object 7">
                          <a:extLst>
                            <a:ext uri="{FF2B5EF4-FFF2-40B4-BE49-F238E27FC236}">
                              <a16:creationId xmlns:a16="http://schemas.microsoft.com/office/drawing/2014/main" xmlns="" id="{DF130BC9-8A41-4FC4-833C-C493A47836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2" name="Group 8">
            <a:extLst>
              <a:ext uri="{FF2B5EF4-FFF2-40B4-BE49-F238E27FC236}">
                <a16:creationId xmlns:a16="http://schemas.microsoft.com/office/drawing/2014/main" xmlns="" id="{546D8BE6-07CC-469D-BA85-E8149ACC9A40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692150"/>
            <a:ext cx="428625" cy="2752725"/>
            <a:chOff x="2400" y="1488"/>
            <a:chExt cx="270" cy="1734"/>
          </a:xfrm>
        </p:grpSpPr>
        <p:graphicFrame>
          <p:nvGraphicFramePr>
            <p:cNvPr id="43126" name="Object 9">
              <a:extLst>
                <a:ext uri="{FF2B5EF4-FFF2-40B4-BE49-F238E27FC236}">
                  <a16:creationId xmlns:a16="http://schemas.microsoft.com/office/drawing/2014/main" xmlns="" id="{D08FD0BF-ED90-4C7B-B477-82F1DCC5F7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" name="Bitmap Image" r:id="rId9" imgW="428798" imgH="695238" progId="Paint.Picture">
                    <p:embed/>
                  </p:oleObj>
                </mc:Choice>
                <mc:Fallback>
                  <p:oleObj name="Bitmap Image" r:id="rId9" imgW="428798" imgH="695238" progId="Paint.Picture">
                    <p:embed/>
                    <p:pic>
                      <p:nvPicPr>
                        <p:cNvPr id="43126" name="Object 9">
                          <a:extLst>
                            <a:ext uri="{FF2B5EF4-FFF2-40B4-BE49-F238E27FC236}">
                              <a16:creationId xmlns:a16="http://schemas.microsoft.com/office/drawing/2014/main" xmlns="" id="{D08FD0BF-ED90-4C7B-B477-82F1DCC5F7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7" name="Object 10">
              <a:extLst>
                <a:ext uri="{FF2B5EF4-FFF2-40B4-BE49-F238E27FC236}">
                  <a16:creationId xmlns:a16="http://schemas.microsoft.com/office/drawing/2014/main" xmlns="" id="{B226C270-D9E1-413A-A02E-1487A723A1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" name="Bitmap Image" r:id="rId10" imgW="428798" imgH="695238" progId="Paint.Picture">
                    <p:embed/>
                  </p:oleObj>
                </mc:Choice>
                <mc:Fallback>
                  <p:oleObj name="Bitmap Image" r:id="rId10" imgW="428798" imgH="695238" progId="Paint.Picture">
                    <p:embed/>
                    <p:pic>
                      <p:nvPicPr>
                        <p:cNvPr id="43127" name="Object 10">
                          <a:extLst>
                            <a:ext uri="{FF2B5EF4-FFF2-40B4-BE49-F238E27FC236}">
                              <a16:creationId xmlns:a16="http://schemas.microsoft.com/office/drawing/2014/main" xmlns="" id="{B226C270-D9E1-413A-A02E-1487A723A1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8" name="Object 11">
              <a:extLst>
                <a:ext uri="{FF2B5EF4-FFF2-40B4-BE49-F238E27FC236}">
                  <a16:creationId xmlns:a16="http://schemas.microsoft.com/office/drawing/2014/main" xmlns="" id="{1016770B-C009-4A78-8A14-28B71BDBA9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" name="Bitmap Image" r:id="rId11" imgW="428798" imgH="695238" progId="Paint.Picture">
                    <p:embed/>
                  </p:oleObj>
                </mc:Choice>
                <mc:Fallback>
                  <p:oleObj name="Bitmap Image" r:id="rId11" imgW="428798" imgH="695238" progId="Paint.Picture">
                    <p:embed/>
                    <p:pic>
                      <p:nvPicPr>
                        <p:cNvPr id="43128" name="Object 11">
                          <a:extLst>
                            <a:ext uri="{FF2B5EF4-FFF2-40B4-BE49-F238E27FC236}">
                              <a16:creationId xmlns:a16="http://schemas.microsoft.com/office/drawing/2014/main" xmlns="" id="{1016770B-C009-4A78-8A14-28B71BDBA9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9" name="Object 12">
              <a:extLst>
                <a:ext uri="{FF2B5EF4-FFF2-40B4-BE49-F238E27FC236}">
                  <a16:creationId xmlns:a16="http://schemas.microsoft.com/office/drawing/2014/main" xmlns="" id="{31395354-4205-4E6D-BCB1-94D87D9C9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" name="Bitmap Image" r:id="rId12" imgW="428798" imgH="695238" progId="Paint.Picture">
                    <p:embed/>
                  </p:oleObj>
                </mc:Choice>
                <mc:Fallback>
                  <p:oleObj name="Bitmap Image" r:id="rId12" imgW="428798" imgH="695238" progId="Paint.Picture">
                    <p:embed/>
                    <p:pic>
                      <p:nvPicPr>
                        <p:cNvPr id="43129" name="Object 12">
                          <a:extLst>
                            <a:ext uri="{FF2B5EF4-FFF2-40B4-BE49-F238E27FC236}">
                              <a16:creationId xmlns:a16="http://schemas.microsoft.com/office/drawing/2014/main" xmlns="" id="{31395354-4205-4E6D-BCB1-94D87D9C9E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" name="Group 13">
            <a:extLst>
              <a:ext uri="{FF2B5EF4-FFF2-40B4-BE49-F238E27FC236}">
                <a16:creationId xmlns:a16="http://schemas.microsoft.com/office/drawing/2014/main" xmlns="" id="{23CA27A1-68D7-4EFC-A333-19DCFADA6A6F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692150"/>
            <a:ext cx="428625" cy="2752725"/>
            <a:chOff x="2400" y="1488"/>
            <a:chExt cx="270" cy="1734"/>
          </a:xfrm>
        </p:grpSpPr>
        <p:graphicFrame>
          <p:nvGraphicFramePr>
            <p:cNvPr id="43122" name="Object 14">
              <a:extLst>
                <a:ext uri="{FF2B5EF4-FFF2-40B4-BE49-F238E27FC236}">
                  <a16:creationId xmlns:a16="http://schemas.microsoft.com/office/drawing/2014/main" xmlns="" id="{CD675848-759E-4A63-9168-CAFE4D295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" name="Bitmap Image" r:id="rId13" imgW="428798" imgH="695238" progId="Paint.Picture">
                    <p:embed/>
                  </p:oleObj>
                </mc:Choice>
                <mc:Fallback>
                  <p:oleObj name="Bitmap Image" r:id="rId13" imgW="428798" imgH="695238" progId="Paint.Picture">
                    <p:embed/>
                    <p:pic>
                      <p:nvPicPr>
                        <p:cNvPr id="43122" name="Object 14">
                          <a:extLst>
                            <a:ext uri="{FF2B5EF4-FFF2-40B4-BE49-F238E27FC236}">
                              <a16:creationId xmlns:a16="http://schemas.microsoft.com/office/drawing/2014/main" xmlns="" id="{CD675848-759E-4A63-9168-CAFE4D295D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3" name="Object 15">
              <a:extLst>
                <a:ext uri="{FF2B5EF4-FFF2-40B4-BE49-F238E27FC236}">
                  <a16:creationId xmlns:a16="http://schemas.microsoft.com/office/drawing/2014/main" xmlns="" id="{B9D7AD76-FE3B-4C40-9B98-0DE8622E9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" name="Bitmap Image" r:id="rId14" imgW="428798" imgH="695238" progId="Paint.Picture">
                    <p:embed/>
                  </p:oleObj>
                </mc:Choice>
                <mc:Fallback>
                  <p:oleObj name="Bitmap Image" r:id="rId14" imgW="428798" imgH="695238" progId="Paint.Picture">
                    <p:embed/>
                    <p:pic>
                      <p:nvPicPr>
                        <p:cNvPr id="43123" name="Object 15">
                          <a:extLst>
                            <a:ext uri="{FF2B5EF4-FFF2-40B4-BE49-F238E27FC236}">
                              <a16:creationId xmlns:a16="http://schemas.microsoft.com/office/drawing/2014/main" xmlns="" id="{B9D7AD76-FE3B-4C40-9B98-0DE8622E9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4" name="Object 16">
              <a:extLst>
                <a:ext uri="{FF2B5EF4-FFF2-40B4-BE49-F238E27FC236}">
                  <a16:creationId xmlns:a16="http://schemas.microsoft.com/office/drawing/2014/main" xmlns="" id="{E7D67D6A-0CFF-47FB-978E-FB422CD82D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" name="Bitmap Image" r:id="rId15" imgW="428798" imgH="695238" progId="Paint.Picture">
                    <p:embed/>
                  </p:oleObj>
                </mc:Choice>
                <mc:Fallback>
                  <p:oleObj name="Bitmap Image" r:id="rId15" imgW="428798" imgH="695238" progId="Paint.Picture">
                    <p:embed/>
                    <p:pic>
                      <p:nvPicPr>
                        <p:cNvPr id="43124" name="Object 16">
                          <a:extLst>
                            <a:ext uri="{FF2B5EF4-FFF2-40B4-BE49-F238E27FC236}">
                              <a16:creationId xmlns:a16="http://schemas.microsoft.com/office/drawing/2014/main" xmlns="" id="{E7D67D6A-0CFF-47FB-978E-FB422CD82D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5" name="Object 17">
              <a:extLst>
                <a:ext uri="{FF2B5EF4-FFF2-40B4-BE49-F238E27FC236}">
                  <a16:creationId xmlns:a16="http://schemas.microsoft.com/office/drawing/2014/main" xmlns="" id="{6641977E-863D-4036-BC21-C643DB6A14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" name="Bitmap Image" r:id="rId16" imgW="428798" imgH="695238" progId="Paint.Picture">
                    <p:embed/>
                  </p:oleObj>
                </mc:Choice>
                <mc:Fallback>
                  <p:oleObj name="Bitmap Image" r:id="rId16" imgW="428798" imgH="695238" progId="Paint.Picture">
                    <p:embed/>
                    <p:pic>
                      <p:nvPicPr>
                        <p:cNvPr id="43125" name="Object 17">
                          <a:extLst>
                            <a:ext uri="{FF2B5EF4-FFF2-40B4-BE49-F238E27FC236}">
                              <a16:creationId xmlns:a16="http://schemas.microsoft.com/office/drawing/2014/main" xmlns="" id="{6641977E-863D-4036-BC21-C643DB6A14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4" name="Group 18">
            <a:extLst>
              <a:ext uri="{FF2B5EF4-FFF2-40B4-BE49-F238E27FC236}">
                <a16:creationId xmlns:a16="http://schemas.microsoft.com/office/drawing/2014/main" xmlns="" id="{6E08BC6E-1333-4E48-A8E3-12D88F923639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692150"/>
            <a:ext cx="428625" cy="2752725"/>
            <a:chOff x="2400" y="1488"/>
            <a:chExt cx="270" cy="1734"/>
          </a:xfrm>
        </p:grpSpPr>
        <p:graphicFrame>
          <p:nvGraphicFramePr>
            <p:cNvPr id="43118" name="Object 19">
              <a:extLst>
                <a:ext uri="{FF2B5EF4-FFF2-40B4-BE49-F238E27FC236}">
                  <a16:creationId xmlns:a16="http://schemas.microsoft.com/office/drawing/2014/main" xmlns="" id="{BD8F55C0-089D-4FAC-AB53-2965C8F23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" name="Bitmap Image" r:id="rId17" imgW="428798" imgH="695238" progId="Paint.Picture">
                    <p:embed/>
                  </p:oleObj>
                </mc:Choice>
                <mc:Fallback>
                  <p:oleObj name="Bitmap Image" r:id="rId17" imgW="428798" imgH="695238" progId="Paint.Picture">
                    <p:embed/>
                    <p:pic>
                      <p:nvPicPr>
                        <p:cNvPr id="43118" name="Object 19">
                          <a:extLst>
                            <a:ext uri="{FF2B5EF4-FFF2-40B4-BE49-F238E27FC236}">
                              <a16:creationId xmlns:a16="http://schemas.microsoft.com/office/drawing/2014/main" xmlns="" id="{BD8F55C0-089D-4FAC-AB53-2965C8F23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9" name="Object 20">
              <a:extLst>
                <a:ext uri="{FF2B5EF4-FFF2-40B4-BE49-F238E27FC236}">
                  <a16:creationId xmlns:a16="http://schemas.microsoft.com/office/drawing/2014/main" xmlns="" id="{4BC6799B-FED3-4511-BDDD-7D51EDFA5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" name="Bitmap Image" r:id="rId18" imgW="428798" imgH="695238" progId="Paint.Picture">
                    <p:embed/>
                  </p:oleObj>
                </mc:Choice>
                <mc:Fallback>
                  <p:oleObj name="Bitmap Image" r:id="rId18" imgW="428798" imgH="695238" progId="Paint.Picture">
                    <p:embed/>
                    <p:pic>
                      <p:nvPicPr>
                        <p:cNvPr id="43119" name="Object 20">
                          <a:extLst>
                            <a:ext uri="{FF2B5EF4-FFF2-40B4-BE49-F238E27FC236}">
                              <a16:creationId xmlns:a16="http://schemas.microsoft.com/office/drawing/2014/main" xmlns="" id="{4BC6799B-FED3-4511-BDDD-7D51EDFA5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0" name="Object 21">
              <a:extLst>
                <a:ext uri="{FF2B5EF4-FFF2-40B4-BE49-F238E27FC236}">
                  <a16:creationId xmlns:a16="http://schemas.microsoft.com/office/drawing/2014/main" xmlns="" id="{AEF95AD2-0C99-41C2-8F85-EFF74234F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" name="Bitmap Image" r:id="rId19" imgW="428798" imgH="695238" progId="Paint.Picture">
                    <p:embed/>
                  </p:oleObj>
                </mc:Choice>
                <mc:Fallback>
                  <p:oleObj name="Bitmap Image" r:id="rId19" imgW="428798" imgH="695238" progId="Paint.Picture">
                    <p:embed/>
                    <p:pic>
                      <p:nvPicPr>
                        <p:cNvPr id="43120" name="Object 21">
                          <a:extLst>
                            <a:ext uri="{FF2B5EF4-FFF2-40B4-BE49-F238E27FC236}">
                              <a16:creationId xmlns:a16="http://schemas.microsoft.com/office/drawing/2014/main" xmlns="" id="{AEF95AD2-0C99-41C2-8F85-EFF74234F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1" name="Object 22">
              <a:extLst>
                <a:ext uri="{FF2B5EF4-FFF2-40B4-BE49-F238E27FC236}">
                  <a16:creationId xmlns:a16="http://schemas.microsoft.com/office/drawing/2014/main" xmlns="" id="{7AE8FA2B-9B7F-4164-B357-97E02748F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" name="Bitmap Image" r:id="rId20" imgW="428798" imgH="695238" progId="Paint.Picture">
                    <p:embed/>
                  </p:oleObj>
                </mc:Choice>
                <mc:Fallback>
                  <p:oleObj name="Bitmap Image" r:id="rId20" imgW="428798" imgH="695238" progId="Paint.Picture">
                    <p:embed/>
                    <p:pic>
                      <p:nvPicPr>
                        <p:cNvPr id="43121" name="Object 22">
                          <a:extLst>
                            <a:ext uri="{FF2B5EF4-FFF2-40B4-BE49-F238E27FC236}">
                              <a16:creationId xmlns:a16="http://schemas.microsoft.com/office/drawing/2014/main" xmlns="" id="{7AE8FA2B-9B7F-4164-B357-97E02748F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5" name="Group 23">
            <a:extLst>
              <a:ext uri="{FF2B5EF4-FFF2-40B4-BE49-F238E27FC236}">
                <a16:creationId xmlns:a16="http://schemas.microsoft.com/office/drawing/2014/main" xmlns="" id="{38F2C419-5891-4341-ABFD-154DDC98E694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692150"/>
            <a:ext cx="428625" cy="2752725"/>
            <a:chOff x="2400" y="1488"/>
            <a:chExt cx="270" cy="1734"/>
          </a:xfrm>
        </p:grpSpPr>
        <p:graphicFrame>
          <p:nvGraphicFramePr>
            <p:cNvPr id="43114" name="Object 24">
              <a:extLst>
                <a:ext uri="{FF2B5EF4-FFF2-40B4-BE49-F238E27FC236}">
                  <a16:creationId xmlns:a16="http://schemas.microsoft.com/office/drawing/2014/main" xmlns="" id="{2487487D-F8E4-4BBA-8D28-AEE1286728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" name="Bitmap Image" r:id="rId21" imgW="428798" imgH="695238" progId="Paint.Picture">
                    <p:embed/>
                  </p:oleObj>
                </mc:Choice>
                <mc:Fallback>
                  <p:oleObj name="Bitmap Image" r:id="rId21" imgW="428798" imgH="695238" progId="Paint.Picture">
                    <p:embed/>
                    <p:pic>
                      <p:nvPicPr>
                        <p:cNvPr id="43114" name="Object 24">
                          <a:extLst>
                            <a:ext uri="{FF2B5EF4-FFF2-40B4-BE49-F238E27FC236}">
                              <a16:creationId xmlns:a16="http://schemas.microsoft.com/office/drawing/2014/main" xmlns="" id="{2487487D-F8E4-4BBA-8D28-AEE1286728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5" name="Object 25">
              <a:extLst>
                <a:ext uri="{FF2B5EF4-FFF2-40B4-BE49-F238E27FC236}">
                  <a16:creationId xmlns:a16="http://schemas.microsoft.com/office/drawing/2014/main" xmlns="" id="{68D413AB-5897-450C-A191-9AB115618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5" name="Bitmap Image" r:id="rId22" imgW="428798" imgH="695238" progId="Paint.Picture">
                    <p:embed/>
                  </p:oleObj>
                </mc:Choice>
                <mc:Fallback>
                  <p:oleObj name="Bitmap Image" r:id="rId22" imgW="428798" imgH="695238" progId="Paint.Picture">
                    <p:embed/>
                    <p:pic>
                      <p:nvPicPr>
                        <p:cNvPr id="43115" name="Object 25">
                          <a:extLst>
                            <a:ext uri="{FF2B5EF4-FFF2-40B4-BE49-F238E27FC236}">
                              <a16:creationId xmlns:a16="http://schemas.microsoft.com/office/drawing/2014/main" xmlns="" id="{68D413AB-5897-450C-A191-9AB115618A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6" name="Object 26">
              <a:extLst>
                <a:ext uri="{FF2B5EF4-FFF2-40B4-BE49-F238E27FC236}">
                  <a16:creationId xmlns:a16="http://schemas.microsoft.com/office/drawing/2014/main" xmlns="" id="{12D86EE9-74CB-4372-9A1F-056ECD1C4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" name="Bitmap Image" r:id="rId23" imgW="428798" imgH="695238" progId="Paint.Picture">
                    <p:embed/>
                  </p:oleObj>
                </mc:Choice>
                <mc:Fallback>
                  <p:oleObj name="Bitmap Image" r:id="rId23" imgW="428798" imgH="695238" progId="Paint.Picture">
                    <p:embed/>
                    <p:pic>
                      <p:nvPicPr>
                        <p:cNvPr id="43116" name="Object 26">
                          <a:extLst>
                            <a:ext uri="{FF2B5EF4-FFF2-40B4-BE49-F238E27FC236}">
                              <a16:creationId xmlns:a16="http://schemas.microsoft.com/office/drawing/2014/main" xmlns="" id="{12D86EE9-74CB-4372-9A1F-056ECD1C4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7" name="Object 27">
              <a:extLst>
                <a:ext uri="{FF2B5EF4-FFF2-40B4-BE49-F238E27FC236}">
                  <a16:creationId xmlns:a16="http://schemas.microsoft.com/office/drawing/2014/main" xmlns="" id="{414B5F4F-9878-4506-8005-F903A50FA4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" name="Bitmap Image" r:id="rId24" imgW="428798" imgH="695238" progId="Paint.Picture">
                    <p:embed/>
                  </p:oleObj>
                </mc:Choice>
                <mc:Fallback>
                  <p:oleObj name="Bitmap Image" r:id="rId24" imgW="428798" imgH="695238" progId="Paint.Picture">
                    <p:embed/>
                    <p:pic>
                      <p:nvPicPr>
                        <p:cNvPr id="43117" name="Object 27">
                          <a:extLst>
                            <a:ext uri="{FF2B5EF4-FFF2-40B4-BE49-F238E27FC236}">
                              <a16:creationId xmlns:a16="http://schemas.microsoft.com/office/drawing/2014/main" xmlns="" id="{414B5F4F-9878-4506-8005-F903A50FA4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6" name="Group 28">
            <a:extLst>
              <a:ext uri="{FF2B5EF4-FFF2-40B4-BE49-F238E27FC236}">
                <a16:creationId xmlns:a16="http://schemas.microsoft.com/office/drawing/2014/main" xmlns="" id="{C2E30C32-F02F-4A90-9A61-2B066E2D9E18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692150"/>
            <a:ext cx="428625" cy="2752725"/>
            <a:chOff x="2400" y="1488"/>
            <a:chExt cx="270" cy="1734"/>
          </a:xfrm>
        </p:grpSpPr>
        <p:graphicFrame>
          <p:nvGraphicFramePr>
            <p:cNvPr id="43110" name="Object 29">
              <a:extLst>
                <a:ext uri="{FF2B5EF4-FFF2-40B4-BE49-F238E27FC236}">
                  <a16:creationId xmlns:a16="http://schemas.microsoft.com/office/drawing/2014/main" xmlns="" id="{6DCD4F99-3DAF-4327-8CEA-3422034B5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" name="Bitmap Image" r:id="rId25" imgW="428798" imgH="695238" progId="Paint.Picture">
                    <p:embed/>
                  </p:oleObj>
                </mc:Choice>
                <mc:Fallback>
                  <p:oleObj name="Bitmap Image" r:id="rId25" imgW="428798" imgH="695238" progId="Paint.Picture">
                    <p:embed/>
                    <p:pic>
                      <p:nvPicPr>
                        <p:cNvPr id="43110" name="Object 29">
                          <a:extLst>
                            <a:ext uri="{FF2B5EF4-FFF2-40B4-BE49-F238E27FC236}">
                              <a16:creationId xmlns:a16="http://schemas.microsoft.com/office/drawing/2014/main" xmlns="" id="{6DCD4F99-3DAF-4327-8CEA-3422034B56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" name="Object 30">
              <a:extLst>
                <a:ext uri="{FF2B5EF4-FFF2-40B4-BE49-F238E27FC236}">
                  <a16:creationId xmlns:a16="http://schemas.microsoft.com/office/drawing/2014/main" xmlns="" id="{4691736C-75EC-467A-B063-579E79D67D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" name="Bitmap Image" r:id="rId26" imgW="428798" imgH="695238" progId="Paint.Picture">
                    <p:embed/>
                  </p:oleObj>
                </mc:Choice>
                <mc:Fallback>
                  <p:oleObj name="Bitmap Image" r:id="rId26" imgW="428798" imgH="695238" progId="Paint.Picture">
                    <p:embed/>
                    <p:pic>
                      <p:nvPicPr>
                        <p:cNvPr id="43111" name="Object 30">
                          <a:extLst>
                            <a:ext uri="{FF2B5EF4-FFF2-40B4-BE49-F238E27FC236}">
                              <a16:creationId xmlns:a16="http://schemas.microsoft.com/office/drawing/2014/main" xmlns="" id="{4691736C-75EC-467A-B063-579E79D67D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2" name="Object 31">
              <a:extLst>
                <a:ext uri="{FF2B5EF4-FFF2-40B4-BE49-F238E27FC236}">
                  <a16:creationId xmlns:a16="http://schemas.microsoft.com/office/drawing/2014/main" xmlns="" id="{113723DE-CE57-4CF2-94D7-5DB0FC62C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" name="Bitmap Image" r:id="rId27" imgW="428798" imgH="695238" progId="Paint.Picture">
                    <p:embed/>
                  </p:oleObj>
                </mc:Choice>
                <mc:Fallback>
                  <p:oleObj name="Bitmap Image" r:id="rId27" imgW="428798" imgH="695238" progId="Paint.Picture">
                    <p:embed/>
                    <p:pic>
                      <p:nvPicPr>
                        <p:cNvPr id="43112" name="Object 31">
                          <a:extLst>
                            <a:ext uri="{FF2B5EF4-FFF2-40B4-BE49-F238E27FC236}">
                              <a16:creationId xmlns:a16="http://schemas.microsoft.com/office/drawing/2014/main" xmlns="" id="{113723DE-CE57-4CF2-94D7-5DB0FC62C0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" name="Object 32">
              <a:extLst>
                <a:ext uri="{FF2B5EF4-FFF2-40B4-BE49-F238E27FC236}">
                  <a16:creationId xmlns:a16="http://schemas.microsoft.com/office/drawing/2014/main" xmlns="" id="{76371181-CDD9-4AC3-83FF-8177D6060E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" name="Bitmap Image" r:id="rId28" imgW="428798" imgH="695238" progId="Paint.Picture">
                    <p:embed/>
                  </p:oleObj>
                </mc:Choice>
                <mc:Fallback>
                  <p:oleObj name="Bitmap Image" r:id="rId28" imgW="428798" imgH="695238" progId="Paint.Picture">
                    <p:embed/>
                    <p:pic>
                      <p:nvPicPr>
                        <p:cNvPr id="43113" name="Object 32">
                          <a:extLst>
                            <a:ext uri="{FF2B5EF4-FFF2-40B4-BE49-F238E27FC236}">
                              <a16:creationId xmlns:a16="http://schemas.microsoft.com/office/drawing/2014/main" xmlns="" id="{76371181-CDD9-4AC3-83FF-8177D6060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7" name="Group 33">
            <a:extLst>
              <a:ext uri="{FF2B5EF4-FFF2-40B4-BE49-F238E27FC236}">
                <a16:creationId xmlns:a16="http://schemas.microsoft.com/office/drawing/2014/main" xmlns="" id="{9FC561D2-FEFE-40F7-BCED-583FB9369944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692150"/>
            <a:ext cx="428625" cy="2752725"/>
            <a:chOff x="2400" y="1488"/>
            <a:chExt cx="270" cy="1734"/>
          </a:xfrm>
        </p:grpSpPr>
        <p:graphicFrame>
          <p:nvGraphicFramePr>
            <p:cNvPr id="43106" name="Object 34">
              <a:extLst>
                <a:ext uri="{FF2B5EF4-FFF2-40B4-BE49-F238E27FC236}">
                  <a16:creationId xmlns:a16="http://schemas.microsoft.com/office/drawing/2014/main" xmlns="" id="{85A72114-263A-4D8C-BE4E-D0EC8620B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" name="Bitmap Image" r:id="rId29" imgW="428798" imgH="695238" progId="Paint.Picture">
                    <p:embed/>
                  </p:oleObj>
                </mc:Choice>
                <mc:Fallback>
                  <p:oleObj name="Bitmap Image" r:id="rId29" imgW="428798" imgH="695238" progId="Paint.Picture">
                    <p:embed/>
                    <p:pic>
                      <p:nvPicPr>
                        <p:cNvPr id="43106" name="Object 34">
                          <a:extLst>
                            <a:ext uri="{FF2B5EF4-FFF2-40B4-BE49-F238E27FC236}">
                              <a16:creationId xmlns:a16="http://schemas.microsoft.com/office/drawing/2014/main" xmlns="" id="{85A72114-263A-4D8C-BE4E-D0EC8620B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7" name="Object 35">
              <a:extLst>
                <a:ext uri="{FF2B5EF4-FFF2-40B4-BE49-F238E27FC236}">
                  <a16:creationId xmlns:a16="http://schemas.microsoft.com/office/drawing/2014/main" xmlns="" id="{7FEE6E8A-05E6-4F42-86BA-2B707C95FC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" name="Bitmap Image" r:id="rId30" imgW="428798" imgH="695238" progId="Paint.Picture">
                    <p:embed/>
                  </p:oleObj>
                </mc:Choice>
                <mc:Fallback>
                  <p:oleObj name="Bitmap Image" r:id="rId30" imgW="428798" imgH="695238" progId="Paint.Picture">
                    <p:embed/>
                    <p:pic>
                      <p:nvPicPr>
                        <p:cNvPr id="43107" name="Object 35">
                          <a:extLst>
                            <a:ext uri="{FF2B5EF4-FFF2-40B4-BE49-F238E27FC236}">
                              <a16:creationId xmlns:a16="http://schemas.microsoft.com/office/drawing/2014/main" xmlns="" id="{7FEE6E8A-05E6-4F42-86BA-2B707C95FC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8" name="Object 36">
              <a:extLst>
                <a:ext uri="{FF2B5EF4-FFF2-40B4-BE49-F238E27FC236}">
                  <a16:creationId xmlns:a16="http://schemas.microsoft.com/office/drawing/2014/main" xmlns="" id="{8B96F611-E759-4C76-A937-5300FD17E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" name="Bitmap Image" r:id="rId31" imgW="428798" imgH="695238" progId="Paint.Picture">
                    <p:embed/>
                  </p:oleObj>
                </mc:Choice>
                <mc:Fallback>
                  <p:oleObj name="Bitmap Image" r:id="rId31" imgW="428798" imgH="695238" progId="Paint.Picture">
                    <p:embed/>
                    <p:pic>
                      <p:nvPicPr>
                        <p:cNvPr id="43108" name="Object 36">
                          <a:extLst>
                            <a:ext uri="{FF2B5EF4-FFF2-40B4-BE49-F238E27FC236}">
                              <a16:creationId xmlns:a16="http://schemas.microsoft.com/office/drawing/2014/main" xmlns="" id="{8B96F611-E759-4C76-A937-5300FD17EC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9" name="Object 37">
              <a:extLst>
                <a:ext uri="{FF2B5EF4-FFF2-40B4-BE49-F238E27FC236}">
                  <a16:creationId xmlns:a16="http://schemas.microsoft.com/office/drawing/2014/main" xmlns="" id="{75BAFFF5-96C4-4727-811A-509904EFB3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5" name="Bitmap Image" r:id="rId32" imgW="428798" imgH="695238" progId="Paint.Picture">
                    <p:embed/>
                  </p:oleObj>
                </mc:Choice>
                <mc:Fallback>
                  <p:oleObj name="Bitmap Image" r:id="rId32" imgW="428798" imgH="695238" progId="Paint.Picture">
                    <p:embed/>
                    <p:pic>
                      <p:nvPicPr>
                        <p:cNvPr id="43109" name="Object 37">
                          <a:extLst>
                            <a:ext uri="{FF2B5EF4-FFF2-40B4-BE49-F238E27FC236}">
                              <a16:creationId xmlns:a16="http://schemas.microsoft.com/office/drawing/2014/main" xmlns="" id="{75BAFFF5-96C4-4727-811A-509904EFB3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8" name="Group 38">
            <a:extLst>
              <a:ext uri="{FF2B5EF4-FFF2-40B4-BE49-F238E27FC236}">
                <a16:creationId xmlns:a16="http://schemas.microsoft.com/office/drawing/2014/main" xmlns="" id="{3BE9FB54-DF85-476E-A583-EA41178798C8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692150"/>
            <a:ext cx="428625" cy="2752725"/>
            <a:chOff x="2400" y="1488"/>
            <a:chExt cx="270" cy="1734"/>
          </a:xfrm>
        </p:grpSpPr>
        <p:graphicFrame>
          <p:nvGraphicFramePr>
            <p:cNvPr id="43102" name="Object 39">
              <a:extLst>
                <a:ext uri="{FF2B5EF4-FFF2-40B4-BE49-F238E27FC236}">
                  <a16:creationId xmlns:a16="http://schemas.microsoft.com/office/drawing/2014/main" xmlns="" id="{308453CF-3D3B-4DC0-AEBC-9FAF85772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6" name="Bitmap Image" r:id="rId33" imgW="428798" imgH="695238" progId="Paint.Picture">
                    <p:embed/>
                  </p:oleObj>
                </mc:Choice>
                <mc:Fallback>
                  <p:oleObj name="Bitmap Image" r:id="rId33" imgW="428798" imgH="695238" progId="Paint.Picture">
                    <p:embed/>
                    <p:pic>
                      <p:nvPicPr>
                        <p:cNvPr id="43102" name="Object 39">
                          <a:extLst>
                            <a:ext uri="{FF2B5EF4-FFF2-40B4-BE49-F238E27FC236}">
                              <a16:creationId xmlns:a16="http://schemas.microsoft.com/office/drawing/2014/main" xmlns="" id="{308453CF-3D3B-4DC0-AEBC-9FAF85772D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3" name="Object 40">
              <a:extLst>
                <a:ext uri="{FF2B5EF4-FFF2-40B4-BE49-F238E27FC236}">
                  <a16:creationId xmlns:a16="http://schemas.microsoft.com/office/drawing/2014/main" xmlns="" id="{BFB15FC6-DF1F-469A-AEA2-3E31A7D3D1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7" name="Bitmap Image" r:id="rId34" imgW="428798" imgH="695238" progId="Paint.Picture">
                    <p:embed/>
                  </p:oleObj>
                </mc:Choice>
                <mc:Fallback>
                  <p:oleObj name="Bitmap Image" r:id="rId34" imgW="428798" imgH="695238" progId="Paint.Picture">
                    <p:embed/>
                    <p:pic>
                      <p:nvPicPr>
                        <p:cNvPr id="43103" name="Object 40">
                          <a:extLst>
                            <a:ext uri="{FF2B5EF4-FFF2-40B4-BE49-F238E27FC236}">
                              <a16:creationId xmlns:a16="http://schemas.microsoft.com/office/drawing/2014/main" xmlns="" id="{BFB15FC6-DF1F-469A-AEA2-3E31A7D3D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4" name="Object 41">
              <a:extLst>
                <a:ext uri="{FF2B5EF4-FFF2-40B4-BE49-F238E27FC236}">
                  <a16:creationId xmlns:a16="http://schemas.microsoft.com/office/drawing/2014/main" xmlns="" id="{ECD626C0-4356-44A1-A735-C0D15B591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" name="Bitmap Image" r:id="rId35" imgW="428798" imgH="695238" progId="Paint.Picture">
                    <p:embed/>
                  </p:oleObj>
                </mc:Choice>
                <mc:Fallback>
                  <p:oleObj name="Bitmap Image" r:id="rId35" imgW="428798" imgH="695238" progId="Paint.Picture">
                    <p:embed/>
                    <p:pic>
                      <p:nvPicPr>
                        <p:cNvPr id="43104" name="Object 41">
                          <a:extLst>
                            <a:ext uri="{FF2B5EF4-FFF2-40B4-BE49-F238E27FC236}">
                              <a16:creationId xmlns:a16="http://schemas.microsoft.com/office/drawing/2014/main" xmlns="" id="{ECD626C0-4356-44A1-A735-C0D15B591A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5" name="Object 42">
              <a:extLst>
                <a:ext uri="{FF2B5EF4-FFF2-40B4-BE49-F238E27FC236}">
                  <a16:creationId xmlns:a16="http://schemas.microsoft.com/office/drawing/2014/main" xmlns="" id="{B3A9DB0C-0B42-4F58-B759-D20F272DC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" name="Bitmap Image" r:id="rId36" imgW="428798" imgH="695238" progId="Paint.Picture">
                    <p:embed/>
                  </p:oleObj>
                </mc:Choice>
                <mc:Fallback>
                  <p:oleObj name="Bitmap Image" r:id="rId36" imgW="428798" imgH="695238" progId="Paint.Picture">
                    <p:embed/>
                    <p:pic>
                      <p:nvPicPr>
                        <p:cNvPr id="43105" name="Object 42">
                          <a:extLst>
                            <a:ext uri="{FF2B5EF4-FFF2-40B4-BE49-F238E27FC236}">
                              <a16:creationId xmlns:a16="http://schemas.microsoft.com/office/drawing/2014/main" xmlns="" id="{B3A9DB0C-0B42-4F58-B759-D20F272DC3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9" name="Group 43">
            <a:extLst>
              <a:ext uri="{FF2B5EF4-FFF2-40B4-BE49-F238E27FC236}">
                <a16:creationId xmlns:a16="http://schemas.microsoft.com/office/drawing/2014/main" xmlns="" id="{62ECD5B7-7113-4160-8FD6-BA44C5F995A0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692150"/>
            <a:ext cx="428625" cy="2752725"/>
            <a:chOff x="2400" y="1488"/>
            <a:chExt cx="270" cy="1734"/>
          </a:xfrm>
        </p:grpSpPr>
        <p:graphicFrame>
          <p:nvGraphicFramePr>
            <p:cNvPr id="43098" name="Object 44">
              <a:extLst>
                <a:ext uri="{FF2B5EF4-FFF2-40B4-BE49-F238E27FC236}">
                  <a16:creationId xmlns:a16="http://schemas.microsoft.com/office/drawing/2014/main" xmlns="" id="{37836ED7-FF91-413B-9CE5-0BCB88CA47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" name="Bitmap Image" r:id="rId37" imgW="428798" imgH="695238" progId="Paint.Picture">
                    <p:embed/>
                  </p:oleObj>
                </mc:Choice>
                <mc:Fallback>
                  <p:oleObj name="Bitmap Image" r:id="rId37" imgW="428798" imgH="695238" progId="Paint.Picture">
                    <p:embed/>
                    <p:pic>
                      <p:nvPicPr>
                        <p:cNvPr id="43098" name="Object 44">
                          <a:extLst>
                            <a:ext uri="{FF2B5EF4-FFF2-40B4-BE49-F238E27FC236}">
                              <a16:creationId xmlns:a16="http://schemas.microsoft.com/office/drawing/2014/main" xmlns="" id="{37836ED7-FF91-413B-9CE5-0BCB88CA47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9" name="Object 45">
              <a:extLst>
                <a:ext uri="{FF2B5EF4-FFF2-40B4-BE49-F238E27FC236}">
                  <a16:creationId xmlns:a16="http://schemas.microsoft.com/office/drawing/2014/main" xmlns="" id="{77CA2FA5-116F-4882-83C8-B7BA4BA0B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" name="Bitmap Image" r:id="rId38" imgW="428798" imgH="695238" progId="Paint.Picture">
                    <p:embed/>
                  </p:oleObj>
                </mc:Choice>
                <mc:Fallback>
                  <p:oleObj name="Bitmap Image" r:id="rId38" imgW="428798" imgH="695238" progId="Paint.Picture">
                    <p:embed/>
                    <p:pic>
                      <p:nvPicPr>
                        <p:cNvPr id="43099" name="Object 45">
                          <a:extLst>
                            <a:ext uri="{FF2B5EF4-FFF2-40B4-BE49-F238E27FC236}">
                              <a16:creationId xmlns:a16="http://schemas.microsoft.com/office/drawing/2014/main" xmlns="" id="{77CA2FA5-116F-4882-83C8-B7BA4BA0B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0" name="Object 46">
              <a:extLst>
                <a:ext uri="{FF2B5EF4-FFF2-40B4-BE49-F238E27FC236}">
                  <a16:creationId xmlns:a16="http://schemas.microsoft.com/office/drawing/2014/main" xmlns="" id="{F475A89C-A2B4-4C19-8815-63574DF3A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" name="Bitmap Image" r:id="rId39" imgW="428798" imgH="695238" progId="Paint.Picture">
                    <p:embed/>
                  </p:oleObj>
                </mc:Choice>
                <mc:Fallback>
                  <p:oleObj name="Bitmap Image" r:id="rId39" imgW="428798" imgH="695238" progId="Paint.Picture">
                    <p:embed/>
                    <p:pic>
                      <p:nvPicPr>
                        <p:cNvPr id="43100" name="Object 46">
                          <a:extLst>
                            <a:ext uri="{FF2B5EF4-FFF2-40B4-BE49-F238E27FC236}">
                              <a16:creationId xmlns:a16="http://schemas.microsoft.com/office/drawing/2014/main" xmlns="" id="{F475A89C-A2B4-4C19-8815-63574DF3AC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1" name="Object 47">
              <a:extLst>
                <a:ext uri="{FF2B5EF4-FFF2-40B4-BE49-F238E27FC236}">
                  <a16:creationId xmlns:a16="http://schemas.microsoft.com/office/drawing/2014/main" xmlns="" id="{0A5B3DFA-574C-4DB9-8422-FFD12F5D1F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" name="Bitmap Image" r:id="rId40" imgW="428798" imgH="695238" progId="Paint.Picture">
                    <p:embed/>
                  </p:oleObj>
                </mc:Choice>
                <mc:Fallback>
                  <p:oleObj name="Bitmap Image" r:id="rId40" imgW="428798" imgH="695238" progId="Paint.Picture">
                    <p:embed/>
                    <p:pic>
                      <p:nvPicPr>
                        <p:cNvPr id="43101" name="Object 47">
                          <a:extLst>
                            <a:ext uri="{FF2B5EF4-FFF2-40B4-BE49-F238E27FC236}">
                              <a16:creationId xmlns:a16="http://schemas.microsoft.com/office/drawing/2014/main" xmlns="" id="{0A5B3DFA-574C-4DB9-8422-FFD12F5D1F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0" name="Group 48">
            <a:extLst>
              <a:ext uri="{FF2B5EF4-FFF2-40B4-BE49-F238E27FC236}">
                <a16:creationId xmlns:a16="http://schemas.microsoft.com/office/drawing/2014/main" xmlns="" id="{3C4FD233-F00D-41B5-9608-99B4ADCC7CA7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692150"/>
            <a:ext cx="428625" cy="2752725"/>
            <a:chOff x="2400" y="1488"/>
            <a:chExt cx="270" cy="1734"/>
          </a:xfrm>
        </p:grpSpPr>
        <p:graphicFrame>
          <p:nvGraphicFramePr>
            <p:cNvPr id="43094" name="Object 49">
              <a:extLst>
                <a:ext uri="{FF2B5EF4-FFF2-40B4-BE49-F238E27FC236}">
                  <a16:creationId xmlns:a16="http://schemas.microsoft.com/office/drawing/2014/main" xmlns="" id="{623FB908-6BA0-4203-B1BF-1F172926D2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" name="Bitmap Image" r:id="rId41" imgW="428798" imgH="695238" progId="Paint.Picture">
                    <p:embed/>
                  </p:oleObj>
                </mc:Choice>
                <mc:Fallback>
                  <p:oleObj name="Bitmap Image" r:id="rId41" imgW="428798" imgH="695238" progId="Paint.Picture">
                    <p:embed/>
                    <p:pic>
                      <p:nvPicPr>
                        <p:cNvPr id="43094" name="Object 49">
                          <a:extLst>
                            <a:ext uri="{FF2B5EF4-FFF2-40B4-BE49-F238E27FC236}">
                              <a16:creationId xmlns:a16="http://schemas.microsoft.com/office/drawing/2014/main" xmlns="" id="{623FB908-6BA0-4203-B1BF-1F172926D2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5" name="Object 50">
              <a:extLst>
                <a:ext uri="{FF2B5EF4-FFF2-40B4-BE49-F238E27FC236}">
                  <a16:creationId xmlns:a16="http://schemas.microsoft.com/office/drawing/2014/main" xmlns="" id="{866CA826-0953-4903-A994-BD3F7FA64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5" name="Bitmap Image" r:id="rId42" imgW="428798" imgH="695238" progId="Paint.Picture">
                    <p:embed/>
                  </p:oleObj>
                </mc:Choice>
                <mc:Fallback>
                  <p:oleObj name="Bitmap Image" r:id="rId42" imgW="428798" imgH="695238" progId="Paint.Picture">
                    <p:embed/>
                    <p:pic>
                      <p:nvPicPr>
                        <p:cNvPr id="43095" name="Object 50">
                          <a:extLst>
                            <a:ext uri="{FF2B5EF4-FFF2-40B4-BE49-F238E27FC236}">
                              <a16:creationId xmlns:a16="http://schemas.microsoft.com/office/drawing/2014/main" xmlns="" id="{866CA826-0953-4903-A994-BD3F7FA64D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6" name="Object 51">
              <a:extLst>
                <a:ext uri="{FF2B5EF4-FFF2-40B4-BE49-F238E27FC236}">
                  <a16:creationId xmlns:a16="http://schemas.microsoft.com/office/drawing/2014/main" xmlns="" id="{0F42B454-D6B7-4F78-8F30-EEC12253D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6" name="Bitmap Image" r:id="rId43" imgW="428798" imgH="695238" progId="Paint.Picture">
                    <p:embed/>
                  </p:oleObj>
                </mc:Choice>
                <mc:Fallback>
                  <p:oleObj name="Bitmap Image" r:id="rId43" imgW="428798" imgH="695238" progId="Paint.Picture">
                    <p:embed/>
                    <p:pic>
                      <p:nvPicPr>
                        <p:cNvPr id="43096" name="Object 51">
                          <a:extLst>
                            <a:ext uri="{FF2B5EF4-FFF2-40B4-BE49-F238E27FC236}">
                              <a16:creationId xmlns:a16="http://schemas.microsoft.com/office/drawing/2014/main" xmlns="" id="{0F42B454-D6B7-4F78-8F30-EEC12253DC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7" name="Object 52">
              <a:extLst>
                <a:ext uri="{FF2B5EF4-FFF2-40B4-BE49-F238E27FC236}">
                  <a16:creationId xmlns:a16="http://schemas.microsoft.com/office/drawing/2014/main" xmlns="" id="{6E2AB0C8-7793-41C1-BD3D-DB30FFFC3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" name="Bitmap Image" r:id="rId44" imgW="428798" imgH="695238" progId="Paint.Picture">
                    <p:embed/>
                  </p:oleObj>
                </mc:Choice>
                <mc:Fallback>
                  <p:oleObj name="Bitmap Image" r:id="rId44" imgW="428798" imgH="695238" progId="Paint.Picture">
                    <p:embed/>
                    <p:pic>
                      <p:nvPicPr>
                        <p:cNvPr id="43097" name="Object 52">
                          <a:extLst>
                            <a:ext uri="{FF2B5EF4-FFF2-40B4-BE49-F238E27FC236}">
                              <a16:creationId xmlns:a16="http://schemas.microsoft.com/office/drawing/2014/main" xmlns="" id="{6E2AB0C8-7793-41C1-BD3D-DB30FFFC3D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1" name="Group 53">
            <a:extLst>
              <a:ext uri="{FF2B5EF4-FFF2-40B4-BE49-F238E27FC236}">
                <a16:creationId xmlns:a16="http://schemas.microsoft.com/office/drawing/2014/main" xmlns="" id="{256DDBB1-9519-4A63-9F60-799450168633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692150"/>
            <a:ext cx="428625" cy="2752725"/>
            <a:chOff x="2400" y="1488"/>
            <a:chExt cx="270" cy="1734"/>
          </a:xfrm>
        </p:grpSpPr>
        <p:graphicFrame>
          <p:nvGraphicFramePr>
            <p:cNvPr id="43090" name="Object 54">
              <a:extLst>
                <a:ext uri="{FF2B5EF4-FFF2-40B4-BE49-F238E27FC236}">
                  <a16:creationId xmlns:a16="http://schemas.microsoft.com/office/drawing/2014/main" xmlns="" id="{D567C2FF-5EF6-4C3C-AFED-69973821E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8" name="Bitmap Image" r:id="rId45" imgW="428798" imgH="695238" progId="Paint.Picture">
                    <p:embed/>
                  </p:oleObj>
                </mc:Choice>
                <mc:Fallback>
                  <p:oleObj name="Bitmap Image" r:id="rId45" imgW="428798" imgH="695238" progId="Paint.Picture">
                    <p:embed/>
                    <p:pic>
                      <p:nvPicPr>
                        <p:cNvPr id="43090" name="Object 54">
                          <a:extLst>
                            <a:ext uri="{FF2B5EF4-FFF2-40B4-BE49-F238E27FC236}">
                              <a16:creationId xmlns:a16="http://schemas.microsoft.com/office/drawing/2014/main" xmlns="" id="{D567C2FF-5EF6-4C3C-AFED-69973821E4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1" name="Object 55">
              <a:extLst>
                <a:ext uri="{FF2B5EF4-FFF2-40B4-BE49-F238E27FC236}">
                  <a16:creationId xmlns:a16="http://schemas.microsoft.com/office/drawing/2014/main" xmlns="" id="{7AD4B2DC-A647-4FC4-9E8A-57D3550E4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" name="Bitmap Image" r:id="rId46" imgW="428798" imgH="695238" progId="Paint.Picture">
                    <p:embed/>
                  </p:oleObj>
                </mc:Choice>
                <mc:Fallback>
                  <p:oleObj name="Bitmap Image" r:id="rId46" imgW="428798" imgH="695238" progId="Paint.Picture">
                    <p:embed/>
                    <p:pic>
                      <p:nvPicPr>
                        <p:cNvPr id="43091" name="Object 55">
                          <a:extLst>
                            <a:ext uri="{FF2B5EF4-FFF2-40B4-BE49-F238E27FC236}">
                              <a16:creationId xmlns:a16="http://schemas.microsoft.com/office/drawing/2014/main" xmlns="" id="{7AD4B2DC-A647-4FC4-9E8A-57D3550E4C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2" name="Object 56">
              <a:extLst>
                <a:ext uri="{FF2B5EF4-FFF2-40B4-BE49-F238E27FC236}">
                  <a16:creationId xmlns:a16="http://schemas.microsoft.com/office/drawing/2014/main" xmlns="" id="{BD020900-8A30-4205-82CF-9A1DC476E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" name="Bitmap Image" r:id="rId47" imgW="428798" imgH="695238" progId="Paint.Picture">
                    <p:embed/>
                  </p:oleObj>
                </mc:Choice>
                <mc:Fallback>
                  <p:oleObj name="Bitmap Image" r:id="rId47" imgW="428798" imgH="695238" progId="Paint.Picture">
                    <p:embed/>
                    <p:pic>
                      <p:nvPicPr>
                        <p:cNvPr id="43092" name="Object 56">
                          <a:extLst>
                            <a:ext uri="{FF2B5EF4-FFF2-40B4-BE49-F238E27FC236}">
                              <a16:creationId xmlns:a16="http://schemas.microsoft.com/office/drawing/2014/main" xmlns="" id="{BD020900-8A30-4205-82CF-9A1DC476E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3" name="Object 57">
              <a:extLst>
                <a:ext uri="{FF2B5EF4-FFF2-40B4-BE49-F238E27FC236}">
                  <a16:creationId xmlns:a16="http://schemas.microsoft.com/office/drawing/2014/main" xmlns="" id="{0900E6B1-73F5-4E9A-8B13-FAD03059C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" name="Bitmap Image" r:id="rId48" imgW="428798" imgH="695238" progId="Paint.Picture">
                    <p:embed/>
                  </p:oleObj>
                </mc:Choice>
                <mc:Fallback>
                  <p:oleObj name="Bitmap Image" r:id="rId48" imgW="428798" imgH="695238" progId="Paint.Picture">
                    <p:embed/>
                    <p:pic>
                      <p:nvPicPr>
                        <p:cNvPr id="43093" name="Object 57">
                          <a:extLst>
                            <a:ext uri="{FF2B5EF4-FFF2-40B4-BE49-F238E27FC236}">
                              <a16:creationId xmlns:a16="http://schemas.microsoft.com/office/drawing/2014/main" xmlns="" id="{0900E6B1-73F5-4E9A-8B13-FAD03059C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2" name="Group 58">
            <a:extLst>
              <a:ext uri="{FF2B5EF4-FFF2-40B4-BE49-F238E27FC236}">
                <a16:creationId xmlns:a16="http://schemas.microsoft.com/office/drawing/2014/main" xmlns="" id="{FC84A37E-E008-4F76-AE68-3590086D18C2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692150"/>
            <a:ext cx="428625" cy="2752725"/>
            <a:chOff x="2400" y="1488"/>
            <a:chExt cx="270" cy="1734"/>
          </a:xfrm>
        </p:grpSpPr>
        <p:graphicFrame>
          <p:nvGraphicFramePr>
            <p:cNvPr id="43086" name="Object 59">
              <a:extLst>
                <a:ext uri="{FF2B5EF4-FFF2-40B4-BE49-F238E27FC236}">
                  <a16:creationId xmlns:a16="http://schemas.microsoft.com/office/drawing/2014/main" xmlns="" id="{9D841023-B453-491B-8A2D-C31EC61B8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" name="Bitmap Image" r:id="rId49" imgW="428798" imgH="695238" progId="Paint.Picture">
                    <p:embed/>
                  </p:oleObj>
                </mc:Choice>
                <mc:Fallback>
                  <p:oleObj name="Bitmap Image" r:id="rId49" imgW="428798" imgH="695238" progId="Paint.Picture">
                    <p:embed/>
                    <p:pic>
                      <p:nvPicPr>
                        <p:cNvPr id="43086" name="Object 59">
                          <a:extLst>
                            <a:ext uri="{FF2B5EF4-FFF2-40B4-BE49-F238E27FC236}">
                              <a16:creationId xmlns:a16="http://schemas.microsoft.com/office/drawing/2014/main" xmlns="" id="{9D841023-B453-491B-8A2D-C31EC61B8F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7" name="Object 60">
              <a:extLst>
                <a:ext uri="{FF2B5EF4-FFF2-40B4-BE49-F238E27FC236}">
                  <a16:creationId xmlns:a16="http://schemas.microsoft.com/office/drawing/2014/main" xmlns="" id="{5BF2C0EC-0549-48EE-8F20-1CB9689DC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" name="Bitmap Image" r:id="rId50" imgW="428798" imgH="695238" progId="Paint.Picture">
                    <p:embed/>
                  </p:oleObj>
                </mc:Choice>
                <mc:Fallback>
                  <p:oleObj name="Bitmap Image" r:id="rId50" imgW="428798" imgH="695238" progId="Paint.Picture">
                    <p:embed/>
                    <p:pic>
                      <p:nvPicPr>
                        <p:cNvPr id="43087" name="Object 60">
                          <a:extLst>
                            <a:ext uri="{FF2B5EF4-FFF2-40B4-BE49-F238E27FC236}">
                              <a16:creationId xmlns:a16="http://schemas.microsoft.com/office/drawing/2014/main" xmlns="" id="{5BF2C0EC-0549-48EE-8F20-1CB9689DCE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8" name="Object 61">
              <a:extLst>
                <a:ext uri="{FF2B5EF4-FFF2-40B4-BE49-F238E27FC236}">
                  <a16:creationId xmlns:a16="http://schemas.microsoft.com/office/drawing/2014/main" xmlns="" id="{973BBC19-48A3-4970-B041-72C412C56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" name="Bitmap Image" r:id="rId51" imgW="428798" imgH="695238" progId="Paint.Picture">
                    <p:embed/>
                  </p:oleObj>
                </mc:Choice>
                <mc:Fallback>
                  <p:oleObj name="Bitmap Image" r:id="rId51" imgW="428798" imgH="695238" progId="Paint.Picture">
                    <p:embed/>
                    <p:pic>
                      <p:nvPicPr>
                        <p:cNvPr id="43088" name="Object 61">
                          <a:extLst>
                            <a:ext uri="{FF2B5EF4-FFF2-40B4-BE49-F238E27FC236}">
                              <a16:creationId xmlns:a16="http://schemas.microsoft.com/office/drawing/2014/main" xmlns="" id="{973BBC19-48A3-4970-B041-72C412C56A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9" name="Object 62">
              <a:extLst>
                <a:ext uri="{FF2B5EF4-FFF2-40B4-BE49-F238E27FC236}">
                  <a16:creationId xmlns:a16="http://schemas.microsoft.com/office/drawing/2014/main" xmlns="" id="{7E8B881A-5930-4428-BD94-8E7FCFB510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" name="Bitmap Image" r:id="rId52" imgW="428798" imgH="695238" progId="Paint.Picture">
                    <p:embed/>
                  </p:oleObj>
                </mc:Choice>
                <mc:Fallback>
                  <p:oleObj name="Bitmap Image" r:id="rId52" imgW="428798" imgH="695238" progId="Paint.Picture">
                    <p:embed/>
                    <p:pic>
                      <p:nvPicPr>
                        <p:cNvPr id="43089" name="Object 62">
                          <a:extLst>
                            <a:ext uri="{FF2B5EF4-FFF2-40B4-BE49-F238E27FC236}">
                              <a16:creationId xmlns:a16="http://schemas.microsoft.com/office/drawing/2014/main" xmlns="" id="{7E8B881A-5930-4428-BD94-8E7FCFB51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3" name="Group 63">
            <a:extLst>
              <a:ext uri="{FF2B5EF4-FFF2-40B4-BE49-F238E27FC236}">
                <a16:creationId xmlns:a16="http://schemas.microsoft.com/office/drawing/2014/main" xmlns="" id="{FEF7BEF0-66EC-4757-AC19-F799E066303E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692150"/>
            <a:ext cx="428625" cy="2752725"/>
            <a:chOff x="2400" y="1488"/>
            <a:chExt cx="270" cy="1734"/>
          </a:xfrm>
        </p:grpSpPr>
        <p:graphicFrame>
          <p:nvGraphicFramePr>
            <p:cNvPr id="43082" name="Object 64">
              <a:extLst>
                <a:ext uri="{FF2B5EF4-FFF2-40B4-BE49-F238E27FC236}">
                  <a16:creationId xmlns:a16="http://schemas.microsoft.com/office/drawing/2014/main" xmlns="" id="{6E921BFD-C7E4-47FF-884B-68AE653C7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" name="Bitmap Image" r:id="rId53" imgW="428798" imgH="695238" progId="Paint.Picture">
                    <p:embed/>
                  </p:oleObj>
                </mc:Choice>
                <mc:Fallback>
                  <p:oleObj name="Bitmap Image" r:id="rId53" imgW="428798" imgH="695238" progId="Paint.Picture">
                    <p:embed/>
                    <p:pic>
                      <p:nvPicPr>
                        <p:cNvPr id="43082" name="Object 64">
                          <a:extLst>
                            <a:ext uri="{FF2B5EF4-FFF2-40B4-BE49-F238E27FC236}">
                              <a16:creationId xmlns:a16="http://schemas.microsoft.com/office/drawing/2014/main" xmlns="" id="{6E921BFD-C7E4-47FF-884B-68AE653C77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3" name="Object 65">
              <a:extLst>
                <a:ext uri="{FF2B5EF4-FFF2-40B4-BE49-F238E27FC236}">
                  <a16:creationId xmlns:a16="http://schemas.microsoft.com/office/drawing/2014/main" xmlns="" id="{5DC01194-18EC-4816-8647-CA436236BD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7" name="Bitmap Image" r:id="rId54" imgW="428798" imgH="695238" progId="Paint.Picture">
                    <p:embed/>
                  </p:oleObj>
                </mc:Choice>
                <mc:Fallback>
                  <p:oleObj name="Bitmap Image" r:id="rId54" imgW="428798" imgH="695238" progId="Paint.Picture">
                    <p:embed/>
                    <p:pic>
                      <p:nvPicPr>
                        <p:cNvPr id="43083" name="Object 65">
                          <a:extLst>
                            <a:ext uri="{FF2B5EF4-FFF2-40B4-BE49-F238E27FC236}">
                              <a16:creationId xmlns:a16="http://schemas.microsoft.com/office/drawing/2014/main" xmlns="" id="{5DC01194-18EC-4816-8647-CA436236BD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4" name="Object 66">
              <a:extLst>
                <a:ext uri="{FF2B5EF4-FFF2-40B4-BE49-F238E27FC236}">
                  <a16:creationId xmlns:a16="http://schemas.microsoft.com/office/drawing/2014/main" xmlns="" id="{0879FDF0-DC57-4D0C-8FC0-CA10F4C2B2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8" name="Bitmap Image" r:id="rId55" imgW="428798" imgH="695238" progId="Paint.Picture">
                    <p:embed/>
                  </p:oleObj>
                </mc:Choice>
                <mc:Fallback>
                  <p:oleObj name="Bitmap Image" r:id="rId55" imgW="428798" imgH="695238" progId="Paint.Picture">
                    <p:embed/>
                    <p:pic>
                      <p:nvPicPr>
                        <p:cNvPr id="43084" name="Object 66">
                          <a:extLst>
                            <a:ext uri="{FF2B5EF4-FFF2-40B4-BE49-F238E27FC236}">
                              <a16:creationId xmlns:a16="http://schemas.microsoft.com/office/drawing/2014/main" xmlns="" id="{0879FDF0-DC57-4D0C-8FC0-CA10F4C2B2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5" name="Object 67">
              <a:extLst>
                <a:ext uri="{FF2B5EF4-FFF2-40B4-BE49-F238E27FC236}">
                  <a16:creationId xmlns:a16="http://schemas.microsoft.com/office/drawing/2014/main" xmlns="" id="{1C2C89F3-9C4C-4B41-A519-FB58FE2B8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9" name="Bitmap Image" r:id="rId56" imgW="428798" imgH="695238" progId="Paint.Picture">
                    <p:embed/>
                  </p:oleObj>
                </mc:Choice>
                <mc:Fallback>
                  <p:oleObj name="Bitmap Image" r:id="rId56" imgW="428798" imgH="695238" progId="Paint.Picture">
                    <p:embed/>
                    <p:pic>
                      <p:nvPicPr>
                        <p:cNvPr id="43085" name="Object 67">
                          <a:extLst>
                            <a:ext uri="{FF2B5EF4-FFF2-40B4-BE49-F238E27FC236}">
                              <a16:creationId xmlns:a16="http://schemas.microsoft.com/office/drawing/2014/main" xmlns="" id="{1C2C89F3-9C4C-4B41-A519-FB58FE2B81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4" name="Group 68">
            <a:extLst>
              <a:ext uri="{FF2B5EF4-FFF2-40B4-BE49-F238E27FC236}">
                <a16:creationId xmlns:a16="http://schemas.microsoft.com/office/drawing/2014/main" xmlns="" id="{C4A20AE3-07AD-4A4B-968B-AC454F97834D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692150"/>
            <a:ext cx="428625" cy="2752725"/>
            <a:chOff x="2400" y="1488"/>
            <a:chExt cx="270" cy="1734"/>
          </a:xfrm>
        </p:grpSpPr>
        <p:graphicFrame>
          <p:nvGraphicFramePr>
            <p:cNvPr id="43078" name="Object 69">
              <a:extLst>
                <a:ext uri="{FF2B5EF4-FFF2-40B4-BE49-F238E27FC236}">
                  <a16:creationId xmlns:a16="http://schemas.microsoft.com/office/drawing/2014/main" xmlns="" id="{21F0F047-CAA3-4BA6-9A6D-352248466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" name="Bitmap Image" r:id="rId57" imgW="428798" imgH="695238" progId="Paint.Picture">
                    <p:embed/>
                  </p:oleObj>
                </mc:Choice>
                <mc:Fallback>
                  <p:oleObj name="Bitmap Image" r:id="rId57" imgW="428798" imgH="695238" progId="Paint.Picture">
                    <p:embed/>
                    <p:pic>
                      <p:nvPicPr>
                        <p:cNvPr id="43078" name="Object 69">
                          <a:extLst>
                            <a:ext uri="{FF2B5EF4-FFF2-40B4-BE49-F238E27FC236}">
                              <a16:creationId xmlns:a16="http://schemas.microsoft.com/office/drawing/2014/main" xmlns="" id="{21F0F047-CAA3-4BA6-9A6D-3522484665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9" name="Object 70">
              <a:extLst>
                <a:ext uri="{FF2B5EF4-FFF2-40B4-BE49-F238E27FC236}">
                  <a16:creationId xmlns:a16="http://schemas.microsoft.com/office/drawing/2014/main" xmlns="" id="{5B4D04E7-3D14-4B63-940D-5BEFCF2AC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" name="Bitmap Image" r:id="rId58" imgW="428798" imgH="695238" progId="Paint.Picture">
                    <p:embed/>
                  </p:oleObj>
                </mc:Choice>
                <mc:Fallback>
                  <p:oleObj name="Bitmap Image" r:id="rId58" imgW="428798" imgH="695238" progId="Paint.Picture">
                    <p:embed/>
                    <p:pic>
                      <p:nvPicPr>
                        <p:cNvPr id="43079" name="Object 70">
                          <a:extLst>
                            <a:ext uri="{FF2B5EF4-FFF2-40B4-BE49-F238E27FC236}">
                              <a16:creationId xmlns:a16="http://schemas.microsoft.com/office/drawing/2014/main" xmlns="" id="{5B4D04E7-3D14-4B63-940D-5BEFCF2ACA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0" name="Object 71">
              <a:extLst>
                <a:ext uri="{FF2B5EF4-FFF2-40B4-BE49-F238E27FC236}">
                  <a16:creationId xmlns:a16="http://schemas.microsoft.com/office/drawing/2014/main" xmlns="" id="{6B0E5EBB-9B23-4D7D-BDD8-7100A71D4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" name="Bitmap Image" r:id="rId59" imgW="428798" imgH="695238" progId="Paint.Picture">
                    <p:embed/>
                  </p:oleObj>
                </mc:Choice>
                <mc:Fallback>
                  <p:oleObj name="Bitmap Image" r:id="rId59" imgW="428798" imgH="695238" progId="Paint.Picture">
                    <p:embed/>
                    <p:pic>
                      <p:nvPicPr>
                        <p:cNvPr id="43080" name="Object 71">
                          <a:extLst>
                            <a:ext uri="{FF2B5EF4-FFF2-40B4-BE49-F238E27FC236}">
                              <a16:creationId xmlns:a16="http://schemas.microsoft.com/office/drawing/2014/main" xmlns="" id="{6B0E5EBB-9B23-4D7D-BDD8-7100A71D47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1" name="Object 72">
              <a:extLst>
                <a:ext uri="{FF2B5EF4-FFF2-40B4-BE49-F238E27FC236}">
                  <a16:creationId xmlns:a16="http://schemas.microsoft.com/office/drawing/2014/main" xmlns="" id="{88A72618-7423-4CB9-8E25-EACA34A73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" name="Bitmap Image" r:id="rId60" imgW="428798" imgH="695238" progId="Paint.Picture">
                    <p:embed/>
                  </p:oleObj>
                </mc:Choice>
                <mc:Fallback>
                  <p:oleObj name="Bitmap Image" r:id="rId60" imgW="428798" imgH="695238" progId="Paint.Picture">
                    <p:embed/>
                    <p:pic>
                      <p:nvPicPr>
                        <p:cNvPr id="43081" name="Object 72">
                          <a:extLst>
                            <a:ext uri="{FF2B5EF4-FFF2-40B4-BE49-F238E27FC236}">
                              <a16:creationId xmlns:a16="http://schemas.microsoft.com/office/drawing/2014/main" xmlns="" id="{88A72618-7423-4CB9-8E25-EACA34A73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" name="Group 73">
            <a:extLst>
              <a:ext uri="{FF2B5EF4-FFF2-40B4-BE49-F238E27FC236}">
                <a16:creationId xmlns:a16="http://schemas.microsoft.com/office/drawing/2014/main" xmlns="" id="{720A6CBD-FFFF-4502-BE90-FCAA5323E282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692150"/>
            <a:ext cx="428625" cy="2752725"/>
            <a:chOff x="2400" y="1488"/>
            <a:chExt cx="270" cy="1734"/>
          </a:xfrm>
        </p:grpSpPr>
        <p:graphicFrame>
          <p:nvGraphicFramePr>
            <p:cNvPr id="43074" name="Object 74">
              <a:extLst>
                <a:ext uri="{FF2B5EF4-FFF2-40B4-BE49-F238E27FC236}">
                  <a16:creationId xmlns:a16="http://schemas.microsoft.com/office/drawing/2014/main" xmlns="" id="{EBFA1617-9494-423C-B707-C3AD37A40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4" name="Bitmap Image" r:id="rId61" imgW="428798" imgH="695238" progId="Paint.Picture">
                    <p:embed/>
                  </p:oleObj>
                </mc:Choice>
                <mc:Fallback>
                  <p:oleObj name="Bitmap Image" r:id="rId61" imgW="428798" imgH="695238" progId="Paint.Picture">
                    <p:embed/>
                    <p:pic>
                      <p:nvPicPr>
                        <p:cNvPr id="43074" name="Object 74">
                          <a:extLst>
                            <a:ext uri="{FF2B5EF4-FFF2-40B4-BE49-F238E27FC236}">
                              <a16:creationId xmlns:a16="http://schemas.microsoft.com/office/drawing/2014/main" xmlns="" id="{EBFA1617-9494-423C-B707-C3AD37A40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5" name="Object 75">
              <a:extLst>
                <a:ext uri="{FF2B5EF4-FFF2-40B4-BE49-F238E27FC236}">
                  <a16:creationId xmlns:a16="http://schemas.microsoft.com/office/drawing/2014/main" xmlns="" id="{208D2546-CF61-419D-8EB9-93B1E86FA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" name="Bitmap Image" r:id="rId62" imgW="428798" imgH="695238" progId="Paint.Picture">
                    <p:embed/>
                  </p:oleObj>
                </mc:Choice>
                <mc:Fallback>
                  <p:oleObj name="Bitmap Image" r:id="rId62" imgW="428798" imgH="695238" progId="Paint.Picture">
                    <p:embed/>
                    <p:pic>
                      <p:nvPicPr>
                        <p:cNvPr id="43075" name="Object 75">
                          <a:extLst>
                            <a:ext uri="{FF2B5EF4-FFF2-40B4-BE49-F238E27FC236}">
                              <a16:creationId xmlns:a16="http://schemas.microsoft.com/office/drawing/2014/main" xmlns="" id="{208D2546-CF61-419D-8EB9-93B1E86FA1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6" name="Object 76">
              <a:extLst>
                <a:ext uri="{FF2B5EF4-FFF2-40B4-BE49-F238E27FC236}">
                  <a16:creationId xmlns:a16="http://schemas.microsoft.com/office/drawing/2014/main" xmlns="" id="{37E503CF-4F4E-40F4-AD1E-4B6B972DB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6" name="Bitmap Image" r:id="rId63" imgW="428798" imgH="695238" progId="Paint.Picture">
                    <p:embed/>
                  </p:oleObj>
                </mc:Choice>
                <mc:Fallback>
                  <p:oleObj name="Bitmap Image" r:id="rId63" imgW="428798" imgH="695238" progId="Paint.Picture">
                    <p:embed/>
                    <p:pic>
                      <p:nvPicPr>
                        <p:cNvPr id="43076" name="Object 76">
                          <a:extLst>
                            <a:ext uri="{FF2B5EF4-FFF2-40B4-BE49-F238E27FC236}">
                              <a16:creationId xmlns:a16="http://schemas.microsoft.com/office/drawing/2014/main" xmlns="" id="{37E503CF-4F4E-40F4-AD1E-4B6B972DB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7" name="Object 77">
              <a:extLst>
                <a:ext uri="{FF2B5EF4-FFF2-40B4-BE49-F238E27FC236}">
                  <a16:creationId xmlns:a16="http://schemas.microsoft.com/office/drawing/2014/main" xmlns="" id="{6AF87EA1-0EAF-41D5-99D8-E5A7FAD50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" name="Bitmap Image" r:id="rId64" imgW="428798" imgH="695238" progId="Paint.Picture">
                    <p:embed/>
                  </p:oleObj>
                </mc:Choice>
                <mc:Fallback>
                  <p:oleObj name="Bitmap Image" r:id="rId64" imgW="428798" imgH="695238" progId="Paint.Picture">
                    <p:embed/>
                    <p:pic>
                      <p:nvPicPr>
                        <p:cNvPr id="43077" name="Object 77">
                          <a:extLst>
                            <a:ext uri="{FF2B5EF4-FFF2-40B4-BE49-F238E27FC236}">
                              <a16:creationId xmlns:a16="http://schemas.microsoft.com/office/drawing/2014/main" xmlns="" id="{6AF87EA1-0EAF-41D5-99D8-E5A7FAD50A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6" name="Group 78">
            <a:extLst>
              <a:ext uri="{FF2B5EF4-FFF2-40B4-BE49-F238E27FC236}">
                <a16:creationId xmlns:a16="http://schemas.microsoft.com/office/drawing/2014/main" xmlns="" id="{041B8D7A-A784-4063-938A-BBA7ED78FE2E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692150"/>
            <a:ext cx="428625" cy="2752725"/>
            <a:chOff x="2400" y="1488"/>
            <a:chExt cx="270" cy="1734"/>
          </a:xfrm>
        </p:grpSpPr>
        <p:graphicFrame>
          <p:nvGraphicFramePr>
            <p:cNvPr id="43070" name="Object 79">
              <a:extLst>
                <a:ext uri="{FF2B5EF4-FFF2-40B4-BE49-F238E27FC236}">
                  <a16:creationId xmlns:a16="http://schemas.microsoft.com/office/drawing/2014/main" xmlns="" id="{20611BBE-C824-4F87-A1A1-1870B8686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" name="Bitmap Image" r:id="rId65" imgW="428798" imgH="695238" progId="Paint.Picture">
                    <p:embed/>
                  </p:oleObj>
                </mc:Choice>
                <mc:Fallback>
                  <p:oleObj name="Bitmap Image" r:id="rId65" imgW="428798" imgH="695238" progId="Paint.Picture">
                    <p:embed/>
                    <p:pic>
                      <p:nvPicPr>
                        <p:cNvPr id="43070" name="Object 79">
                          <a:extLst>
                            <a:ext uri="{FF2B5EF4-FFF2-40B4-BE49-F238E27FC236}">
                              <a16:creationId xmlns:a16="http://schemas.microsoft.com/office/drawing/2014/main" xmlns="" id="{20611BBE-C824-4F87-A1A1-1870B8686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1" name="Object 80">
              <a:extLst>
                <a:ext uri="{FF2B5EF4-FFF2-40B4-BE49-F238E27FC236}">
                  <a16:creationId xmlns:a16="http://schemas.microsoft.com/office/drawing/2014/main" xmlns="" id="{C93E7175-6C94-4ABA-A745-8C958DE88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" name="Bitmap Image" r:id="rId66" imgW="428798" imgH="695238" progId="Paint.Picture">
                    <p:embed/>
                  </p:oleObj>
                </mc:Choice>
                <mc:Fallback>
                  <p:oleObj name="Bitmap Image" r:id="rId66" imgW="428798" imgH="695238" progId="Paint.Picture">
                    <p:embed/>
                    <p:pic>
                      <p:nvPicPr>
                        <p:cNvPr id="43071" name="Object 80">
                          <a:extLst>
                            <a:ext uri="{FF2B5EF4-FFF2-40B4-BE49-F238E27FC236}">
                              <a16:creationId xmlns:a16="http://schemas.microsoft.com/office/drawing/2014/main" xmlns="" id="{C93E7175-6C94-4ABA-A745-8C958DE880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2" name="Object 81">
              <a:extLst>
                <a:ext uri="{FF2B5EF4-FFF2-40B4-BE49-F238E27FC236}">
                  <a16:creationId xmlns:a16="http://schemas.microsoft.com/office/drawing/2014/main" xmlns="" id="{F9FD756E-53F2-42C8-A757-5446489B9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" name="Bitmap Image" r:id="rId67" imgW="428798" imgH="695238" progId="Paint.Picture">
                    <p:embed/>
                  </p:oleObj>
                </mc:Choice>
                <mc:Fallback>
                  <p:oleObj name="Bitmap Image" r:id="rId67" imgW="428798" imgH="695238" progId="Paint.Picture">
                    <p:embed/>
                    <p:pic>
                      <p:nvPicPr>
                        <p:cNvPr id="43072" name="Object 81">
                          <a:extLst>
                            <a:ext uri="{FF2B5EF4-FFF2-40B4-BE49-F238E27FC236}">
                              <a16:creationId xmlns:a16="http://schemas.microsoft.com/office/drawing/2014/main" xmlns="" id="{F9FD756E-53F2-42C8-A757-5446489B94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3" name="Object 82">
              <a:extLst>
                <a:ext uri="{FF2B5EF4-FFF2-40B4-BE49-F238E27FC236}">
                  <a16:creationId xmlns:a16="http://schemas.microsoft.com/office/drawing/2014/main" xmlns="" id="{2B2879B1-C44C-4A84-986A-0A2E182D8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" name="Bitmap Image" r:id="rId68" imgW="428798" imgH="695238" progId="Paint.Picture">
                    <p:embed/>
                  </p:oleObj>
                </mc:Choice>
                <mc:Fallback>
                  <p:oleObj name="Bitmap Image" r:id="rId68" imgW="428798" imgH="695238" progId="Paint.Picture">
                    <p:embed/>
                    <p:pic>
                      <p:nvPicPr>
                        <p:cNvPr id="43073" name="Object 82">
                          <a:extLst>
                            <a:ext uri="{FF2B5EF4-FFF2-40B4-BE49-F238E27FC236}">
                              <a16:creationId xmlns:a16="http://schemas.microsoft.com/office/drawing/2014/main" xmlns="" id="{2B2879B1-C44C-4A84-986A-0A2E182D8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7" name="Group 83">
            <a:extLst>
              <a:ext uri="{FF2B5EF4-FFF2-40B4-BE49-F238E27FC236}">
                <a16:creationId xmlns:a16="http://schemas.microsoft.com/office/drawing/2014/main" xmlns="" id="{02B9AB15-0C51-47CE-A086-FEB743C44FB9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692150"/>
            <a:ext cx="428625" cy="2752725"/>
            <a:chOff x="2400" y="1488"/>
            <a:chExt cx="270" cy="1734"/>
          </a:xfrm>
        </p:grpSpPr>
        <p:graphicFrame>
          <p:nvGraphicFramePr>
            <p:cNvPr id="43066" name="Object 84">
              <a:extLst>
                <a:ext uri="{FF2B5EF4-FFF2-40B4-BE49-F238E27FC236}">
                  <a16:creationId xmlns:a16="http://schemas.microsoft.com/office/drawing/2014/main" xmlns="" id="{9AC17EA8-C7BE-4F64-8F35-061F1DA69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" name="Bitmap Image" r:id="rId69" imgW="428798" imgH="695238" progId="Paint.Picture">
                    <p:embed/>
                  </p:oleObj>
                </mc:Choice>
                <mc:Fallback>
                  <p:oleObj name="Bitmap Image" r:id="rId69" imgW="428798" imgH="695238" progId="Paint.Picture">
                    <p:embed/>
                    <p:pic>
                      <p:nvPicPr>
                        <p:cNvPr id="43066" name="Object 84">
                          <a:extLst>
                            <a:ext uri="{FF2B5EF4-FFF2-40B4-BE49-F238E27FC236}">
                              <a16:creationId xmlns:a16="http://schemas.microsoft.com/office/drawing/2014/main" xmlns="" id="{9AC17EA8-C7BE-4F64-8F35-061F1DA69F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7" name="Object 85">
              <a:extLst>
                <a:ext uri="{FF2B5EF4-FFF2-40B4-BE49-F238E27FC236}">
                  <a16:creationId xmlns:a16="http://schemas.microsoft.com/office/drawing/2014/main" xmlns="" id="{FD318A9D-4E40-4FB6-AADC-1260A7448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" name="Bitmap Image" r:id="rId70" imgW="428798" imgH="695238" progId="Paint.Picture">
                    <p:embed/>
                  </p:oleObj>
                </mc:Choice>
                <mc:Fallback>
                  <p:oleObj name="Bitmap Image" r:id="rId70" imgW="428798" imgH="695238" progId="Paint.Picture">
                    <p:embed/>
                    <p:pic>
                      <p:nvPicPr>
                        <p:cNvPr id="43067" name="Object 85">
                          <a:extLst>
                            <a:ext uri="{FF2B5EF4-FFF2-40B4-BE49-F238E27FC236}">
                              <a16:creationId xmlns:a16="http://schemas.microsoft.com/office/drawing/2014/main" xmlns="" id="{FD318A9D-4E40-4FB6-AADC-1260A7448B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8" name="Object 86">
              <a:extLst>
                <a:ext uri="{FF2B5EF4-FFF2-40B4-BE49-F238E27FC236}">
                  <a16:creationId xmlns:a16="http://schemas.microsoft.com/office/drawing/2014/main" xmlns="" id="{37712AE6-CE86-4104-A493-15AF94BE6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" name="Bitmap Image" r:id="rId71" imgW="428798" imgH="695238" progId="Paint.Picture">
                    <p:embed/>
                  </p:oleObj>
                </mc:Choice>
                <mc:Fallback>
                  <p:oleObj name="Bitmap Image" r:id="rId71" imgW="428798" imgH="695238" progId="Paint.Picture">
                    <p:embed/>
                    <p:pic>
                      <p:nvPicPr>
                        <p:cNvPr id="43068" name="Object 86">
                          <a:extLst>
                            <a:ext uri="{FF2B5EF4-FFF2-40B4-BE49-F238E27FC236}">
                              <a16:creationId xmlns:a16="http://schemas.microsoft.com/office/drawing/2014/main" xmlns="" id="{37712AE6-CE86-4104-A493-15AF94BE6F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9" name="Object 87">
              <a:extLst>
                <a:ext uri="{FF2B5EF4-FFF2-40B4-BE49-F238E27FC236}">
                  <a16:creationId xmlns:a16="http://schemas.microsoft.com/office/drawing/2014/main" xmlns="" id="{F97CB447-12D4-4143-9C5F-BC4669F51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5" name="Bitmap Image" r:id="rId72" imgW="428798" imgH="695238" progId="Paint.Picture">
                    <p:embed/>
                  </p:oleObj>
                </mc:Choice>
                <mc:Fallback>
                  <p:oleObj name="Bitmap Image" r:id="rId72" imgW="428798" imgH="695238" progId="Paint.Picture">
                    <p:embed/>
                    <p:pic>
                      <p:nvPicPr>
                        <p:cNvPr id="43069" name="Object 87">
                          <a:extLst>
                            <a:ext uri="{FF2B5EF4-FFF2-40B4-BE49-F238E27FC236}">
                              <a16:creationId xmlns:a16="http://schemas.microsoft.com/office/drawing/2014/main" xmlns="" id="{F97CB447-12D4-4143-9C5F-BC4669F519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8" name="Group 88">
            <a:extLst>
              <a:ext uri="{FF2B5EF4-FFF2-40B4-BE49-F238E27FC236}">
                <a16:creationId xmlns:a16="http://schemas.microsoft.com/office/drawing/2014/main" xmlns="" id="{C44A56A6-1B0D-4608-84CB-DFBC4126089E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692150"/>
            <a:ext cx="428625" cy="2752725"/>
            <a:chOff x="2400" y="1488"/>
            <a:chExt cx="270" cy="1734"/>
          </a:xfrm>
        </p:grpSpPr>
        <p:graphicFrame>
          <p:nvGraphicFramePr>
            <p:cNvPr id="43062" name="Object 89">
              <a:extLst>
                <a:ext uri="{FF2B5EF4-FFF2-40B4-BE49-F238E27FC236}">
                  <a16:creationId xmlns:a16="http://schemas.microsoft.com/office/drawing/2014/main" xmlns="" id="{78439D1E-BB7D-4C85-B5E3-2FA7CE2D61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" name="Bitmap Image" r:id="rId73" imgW="428798" imgH="695238" progId="Paint.Picture">
                    <p:embed/>
                  </p:oleObj>
                </mc:Choice>
                <mc:Fallback>
                  <p:oleObj name="Bitmap Image" r:id="rId73" imgW="428798" imgH="695238" progId="Paint.Picture">
                    <p:embed/>
                    <p:pic>
                      <p:nvPicPr>
                        <p:cNvPr id="43062" name="Object 89">
                          <a:extLst>
                            <a:ext uri="{FF2B5EF4-FFF2-40B4-BE49-F238E27FC236}">
                              <a16:creationId xmlns:a16="http://schemas.microsoft.com/office/drawing/2014/main" xmlns="" id="{78439D1E-BB7D-4C85-B5E3-2FA7CE2D61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3" name="Object 90">
              <a:extLst>
                <a:ext uri="{FF2B5EF4-FFF2-40B4-BE49-F238E27FC236}">
                  <a16:creationId xmlns:a16="http://schemas.microsoft.com/office/drawing/2014/main" xmlns="" id="{5D1E071E-9F46-44F9-94AF-8AEE7AA54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7" name="Bitmap Image" r:id="rId74" imgW="428798" imgH="695238" progId="Paint.Picture">
                    <p:embed/>
                  </p:oleObj>
                </mc:Choice>
                <mc:Fallback>
                  <p:oleObj name="Bitmap Image" r:id="rId74" imgW="428798" imgH="695238" progId="Paint.Picture">
                    <p:embed/>
                    <p:pic>
                      <p:nvPicPr>
                        <p:cNvPr id="43063" name="Object 90">
                          <a:extLst>
                            <a:ext uri="{FF2B5EF4-FFF2-40B4-BE49-F238E27FC236}">
                              <a16:creationId xmlns:a16="http://schemas.microsoft.com/office/drawing/2014/main" xmlns="" id="{5D1E071E-9F46-44F9-94AF-8AEE7AA54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4" name="Object 91">
              <a:extLst>
                <a:ext uri="{FF2B5EF4-FFF2-40B4-BE49-F238E27FC236}">
                  <a16:creationId xmlns:a16="http://schemas.microsoft.com/office/drawing/2014/main" xmlns="" id="{F703849A-7F72-400C-86E6-644B51F9E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" name="Bitmap Image" r:id="rId75" imgW="428798" imgH="695238" progId="Paint.Picture">
                    <p:embed/>
                  </p:oleObj>
                </mc:Choice>
                <mc:Fallback>
                  <p:oleObj name="Bitmap Image" r:id="rId75" imgW="428798" imgH="695238" progId="Paint.Picture">
                    <p:embed/>
                    <p:pic>
                      <p:nvPicPr>
                        <p:cNvPr id="43064" name="Object 91">
                          <a:extLst>
                            <a:ext uri="{FF2B5EF4-FFF2-40B4-BE49-F238E27FC236}">
                              <a16:creationId xmlns:a16="http://schemas.microsoft.com/office/drawing/2014/main" xmlns="" id="{F703849A-7F72-400C-86E6-644B51F9E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5" name="Object 92">
              <a:extLst>
                <a:ext uri="{FF2B5EF4-FFF2-40B4-BE49-F238E27FC236}">
                  <a16:creationId xmlns:a16="http://schemas.microsoft.com/office/drawing/2014/main" xmlns="" id="{5D990D82-3225-4C4C-B49E-0CC5E56266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" name="Bitmap Image" r:id="rId76" imgW="428798" imgH="695238" progId="Paint.Picture">
                    <p:embed/>
                  </p:oleObj>
                </mc:Choice>
                <mc:Fallback>
                  <p:oleObj name="Bitmap Image" r:id="rId76" imgW="428798" imgH="695238" progId="Paint.Picture">
                    <p:embed/>
                    <p:pic>
                      <p:nvPicPr>
                        <p:cNvPr id="43065" name="Object 92">
                          <a:extLst>
                            <a:ext uri="{FF2B5EF4-FFF2-40B4-BE49-F238E27FC236}">
                              <a16:creationId xmlns:a16="http://schemas.microsoft.com/office/drawing/2014/main" xmlns="" id="{5D990D82-3225-4C4C-B49E-0CC5E56266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9" name="Group 93">
            <a:extLst>
              <a:ext uri="{FF2B5EF4-FFF2-40B4-BE49-F238E27FC236}">
                <a16:creationId xmlns:a16="http://schemas.microsoft.com/office/drawing/2014/main" xmlns="" id="{FAB8D683-6475-4D1E-AFA0-B3161990C7AB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692150"/>
            <a:ext cx="428625" cy="2752725"/>
            <a:chOff x="2400" y="1488"/>
            <a:chExt cx="270" cy="1734"/>
          </a:xfrm>
        </p:grpSpPr>
        <p:graphicFrame>
          <p:nvGraphicFramePr>
            <p:cNvPr id="43058" name="Object 94">
              <a:extLst>
                <a:ext uri="{FF2B5EF4-FFF2-40B4-BE49-F238E27FC236}">
                  <a16:creationId xmlns:a16="http://schemas.microsoft.com/office/drawing/2014/main" xmlns="" id="{82ECA7C6-8EE5-4744-8200-2CFCC88BC7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0" name="Bitmap Image" r:id="rId77" imgW="428798" imgH="695238" progId="Paint.Picture">
                    <p:embed/>
                  </p:oleObj>
                </mc:Choice>
                <mc:Fallback>
                  <p:oleObj name="Bitmap Image" r:id="rId77" imgW="428798" imgH="695238" progId="Paint.Picture">
                    <p:embed/>
                    <p:pic>
                      <p:nvPicPr>
                        <p:cNvPr id="43058" name="Object 94">
                          <a:extLst>
                            <a:ext uri="{FF2B5EF4-FFF2-40B4-BE49-F238E27FC236}">
                              <a16:creationId xmlns:a16="http://schemas.microsoft.com/office/drawing/2014/main" xmlns="" id="{82ECA7C6-8EE5-4744-8200-2CFCC88BC7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9" name="Object 95">
              <a:extLst>
                <a:ext uri="{FF2B5EF4-FFF2-40B4-BE49-F238E27FC236}">
                  <a16:creationId xmlns:a16="http://schemas.microsoft.com/office/drawing/2014/main" xmlns="" id="{5EC75508-4578-4355-98DE-E4DF9D3D2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" name="Bitmap Image" r:id="rId78" imgW="428798" imgH="695238" progId="Paint.Picture">
                    <p:embed/>
                  </p:oleObj>
                </mc:Choice>
                <mc:Fallback>
                  <p:oleObj name="Bitmap Image" r:id="rId78" imgW="428798" imgH="695238" progId="Paint.Picture">
                    <p:embed/>
                    <p:pic>
                      <p:nvPicPr>
                        <p:cNvPr id="43059" name="Object 95">
                          <a:extLst>
                            <a:ext uri="{FF2B5EF4-FFF2-40B4-BE49-F238E27FC236}">
                              <a16:creationId xmlns:a16="http://schemas.microsoft.com/office/drawing/2014/main" xmlns="" id="{5EC75508-4578-4355-98DE-E4DF9D3D2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0" name="Object 96">
              <a:extLst>
                <a:ext uri="{FF2B5EF4-FFF2-40B4-BE49-F238E27FC236}">
                  <a16:creationId xmlns:a16="http://schemas.microsoft.com/office/drawing/2014/main" xmlns="" id="{0CC459E4-E9ED-4A2E-9E63-F40A86E1DF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" name="Bitmap Image" r:id="rId79" imgW="428798" imgH="695238" progId="Paint.Picture">
                    <p:embed/>
                  </p:oleObj>
                </mc:Choice>
                <mc:Fallback>
                  <p:oleObj name="Bitmap Image" r:id="rId79" imgW="428798" imgH="695238" progId="Paint.Picture">
                    <p:embed/>
                    <p:pic>
                      <p:nvPicPr>
                        <p:cNvPr id="43060" name="Object 96">
                          <a:extLst>
                            <a:ext uri="{FF2B5EF4-FFF2-40B4-BE49-F238E27FC236}">
                              <a16:creationId xmlns:a16="http://schemas.microsoft.com/office/drawing/2014/main" xmlns="" id="{0CC459E4-E9ED-4A2E-9E63-F40A86E1DF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1" name="Object 97">
              <a:extLst>
                <a:ext uri="{FF2B5EF4-FFF2-40B4-BE49-F238E27FC236}">
                  <a16:creationId xmlns:a16="http://schemas.microsoft.com/office/drawing/2014/main" xmlns="" id="{72C9ECDC-E2ED-45B1-A242-5998925158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" name="Bitmap Image" r:id="rId80" imgW="428798" imgH="695238" progId="Paint.Picture">
                    <p:embed/>
                  </p:oleObj>
                </mc:Choice>
                <mc:Fallback>
                  <p:oleObj name="Bitmap Image" r:id="rId80" imgW="428798" imgH="695238" progId="Paint.Picture">
                    <p:embed/>
                    <p:pic>
                      <p:nvPicPr>
                        <p:cNvPr id="43061" name="Object 97">
                          <a:extLst>
                            <a:ext uri="{FF2B5EF4-FFF2-40B4-BE49-F238E27FC236}">
                              <a16:creationId xmlns:a16="http://schemas.microsoft.com/office/drawing/2014/main" xmlns="" id="{72C9ECDC-E2ED-45B1-A242-5998925158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0" name="Group 98">
            <a:extLst>
              <a:ext uri="{FF2B5EF4-FFF2-40B4-BE49-F238E27FC236}">
                <a16:creationId xmlns:a16="http://schemas.microsoft.com/office/drawing/2014/main" xmlns="" id="{E21D3A3F-D31E-442F-91AE-6AEB8ED1DD9B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692150"/>
            <a:ext cx="428625" cy="2752725"/>
            <a:chOff x="2400" y="1488"/>
            <a:chExt cx="270" cy="1734"/>
          </a:xfrm>
        </p:grpSpPr>
        <p:graphicFrame>
          <p:nvGraphicFramePr>
            <p:cNvPr id="43054" name="Object 99">
              <a:extLst>
                <a:ext uri="{FF2B5EF4-FFF2-40B4-BE49-F238E27FC236}">
                  <a16:creationId xmlns:a16="http://schemas.microsoft.com/office/drawing/2014/main" xmlns="" id="{E2B684AC-AE4F-4944-9CDC-5CBC3246DD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4" name="Bitmap Image" r:id="rId81" imgW="428798" imgH="695238" progId="Paint.Picture">
                    <p:embed/>
                  </p:oleObj>
                </mc:Choice>
                <mc:Fallback>
                  <p:oleObj name="Bitmap Image" r:id="rId81" imgW="428798" imgH="695238" progId="Paint.Picture">
                    <p:embed/>
                    <p:pic>
                      <p:nvPicPr>
                        <p:cNvPr id="43054" name="Object 99">
                          <a:extLst>
                            <a:ext uri="{FF2B5EF4-FFF2-40B4-BE49-F238E27FC236}">
                              <a16:creationId xmlns:a16="http://schemas.microsoft.com/office/drawing/2014/main" xmlns="" id="{E2B684AC-AE4F-4944-9CDC-5CBC3246D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5" name="Object 100">
              <a:extLst>
                <a:ext uri="{FF2B5EF4-FFF2-40B4-BE49-F238E27FC236}">
                  <a16:creationId xmlns:a16="http://schemas.microsoft.com/office/drawing/2014/main" xmlns="" id="{72A98288-1198-4D4D-AA41-E03DB0A54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5" name="Bitmap Image" r:id="rId82" imgW="428798" imgH="695238" progId="Paint.Picture">
                    <p:embed/>
                  </p:oleObj>
                </mc:Choice>
                <mc:Fallback>
                  <p:oleObj name="Bitmap Image" r:id="rId82" imgW="428798" imgH="695238" progId="Paint.Picture">
                    <p:embed/>
                    <p:pic>
                      <p:nvPicPr>
                        <p:cNvPr id="43055" name="Object 100">
                          <a:extLst>
                            <a:ext uri="{FF2B5EF4-FFF2-40B4-BE49-F238E27FC236}">
                              <a16:creationId xmlns:a16="http://schemas.microsoft.com/office/drawing/2014/main" xmlns="" id="{72A98288-1198-4D4D-AA41-E03DB0A54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6" name="Object 101">
              <a:extLst>
                <a:ext uri="{FF2B5EF4-FFF2-40B4-BE49-F238E27FC236}">
                  <a16:creationId xmlns:a16="http://schemas.microsoft.com/office/drawing/2014/main" xmlns="" id="{91F1BA00-2519-48FB-B120-DDCA439FFD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6" name="Bitmap Image" r:id="rId83" imgW="428798" imgH="695238" progId="Paint.Picture">
                    <p:embed/>
                  </p:oleObj>
                </mc:Choice>
                <mc:Fallback>
                  <p:oleObj name="Bitmap Image" r:id="rId83" imgW="428798" imgH="695238" progId="Paint.Picture">
                    <p:embed/>
                    <p:pic>
                      <p:nvPicPr>
                        <p:cNvPr id="43056" name="Object 101">
                          <a:extLst>
                            <a:ext uri="{FF2B5EF4-FFF2-40B4-BE49-F238E27FC236}">
                              <a16:creationId xmlns:a16="http://schemas.microsoft.com/office/drawing/2014/main" xmlns="" id="{91F1BA00-2519-48FB-B120-DDCA439FFD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7" name="Object 102">
              <a:extLst>
                <a:ext uri="{FF2B5EF4-FFF2-40B4-BE49-F238E27FC236}">
                  <a16:creationId xmlns:a16="http://schemas.microsoft.com/office/drawing/2014/main" xmlns="" id="{8FAD472A-D295-4664-B4D2-A1590D51E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7" name="Bitmap Image" r:id="rId84" imgW="428798" imgH="695238" progId="Paint.Picture">
                    <p:embed/>
                  </p:oleObj>
                </mc:Choice>
                <mc:Fallback>
                  <p:oleObj name="Bitmap Image" r:id="rId84" imgW="428798" imgH="695238" progId="Paint.Picture">
                    <p:embed/>
                    <p:pic>
                      <p:nvPicPr>
                        <p:cNvPr id="43057" name="Object 102">
                          <a:extLst>
                            <a:ext uri="{FF2B5EF4-FFF2-40B4-BE49-F238E27FC236}">
                              <a16:creationId xmlns:a16="http://schemas.microsoft.com/office/drawing/2014/main" xmlns="" id="{8FAD472A-D295-4664-B4D2-A1590D51E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1" name="Group 103">
            <a:extLst>
              <a:ext uri="{FF2B5EF4-FFF2-40B4-BE49-F238E27FC236}">
                <a16:creationId xmlns:a16="http://schemas.microsoft.com/office/drawing/2014/main" xmlns="" id="{B9A41B31-7EB0-4D2A-A85C-898B313C66A8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692150"/>
            <a:ext cx="428625" cy="2752725"/>
            <a:chOff x="2400" y="1488"/>
            <a:chExt cx="270" cy="1734"/>
          </a:xfrm>
        </p:grpSpPr>
        <p:graphicFrame>
          <p:nvGraphicFramePr>
            <p:cNvPr id="43050" name="Object 104">
              <a:extLst>
                <a:ext uri="{FF2B5EF4-FFF2-40B4-BE49-F238E27FC236}">
                  <a16:creationId xmlns:a16="http://schemas.microsoft.com/office/drawing/2014/main" xmlns="" id="{CC3E334D-BB9C-4907-8652-595641E90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8" name="Bitmap Image" r:id="rId85" imgW="428798" imgH="695238" progId="Paint.Picture">
                    <p:embed/>
                  </p:oleObj>
                </mc:Choice>
                <mc:Fallback>
                  <p:oleObj name="Bitmap Image" r:id="rId85" imgW="428798" imgH="695238" progId="Paint.Picture">
                    <p:embed/>
                    <p:pic>
                      <p:nvPicPr>
                        <p:cNvPr id="43050" name="Object 104">
                          <a:extLst>
                            <a:ext uri="{FF2B5EF4-FFF2-40B4-BE49-F238E27FC236}">
                              <a16:creationId xmlns:a16="http://schemas.microsoft.com/office/drawing/2014/main" xmlns="" id="{CC3E334D-BB9C-4907-8652-595641E90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1" name="Object 105">
              <a:extLst>
                <a:ext uri="{FF2B5EF4-FFF2-40B4-BE49-F238E27FC236}">
                  <a16:creationId xmlns:a16="http://schemas.microsoft.com/office/drawing/2014/main" xmlns="" id="{E5BD0EF1-59C3-4A49-89B3-54358B7A3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" name="Bitmap Image" r:id="rId86" imgW="428798" imgH="695238" progId="Paint.Picture">
                    <p:embed/>
                  </p:oleObj>
                </mc:Choice>
                <mc:Fallback>
                  <p:oleObj name="Bitmap Image" r:id="rId86" imgW="428798" imgH="695238" progId="Paint.Picture">
                    <p:embed/>
                    <p:pic>
                      <p:nvPicPr>
                        <p:cNvPr id="43051" name="Object 105">
                          <a:extLst>
                            <a:ext uri="{FF2B5EF4-FFF2-40B4-BE49-F238E27FC236}">
                              <a16:creationId xmlns:a16="http://schemas.microsoft.com/office/drawing/2014/main" xmlns="" id="{E5BD0EF1-59C3-4A49-89B3-54358B7A31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2" name="Object 106">
              <a:extLst>
                <a:ext uri="{FF2B5EF4-FFF2-40B4-BE49-F238E27FC236}">
                  <a16:creationId xmlns:a16="http://schemas.microsoft.com/office/drawing/2014/main" xmlns="" id="{513629ED-D79B-41F9-9919-C38DD45C1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0" name="Bitmap Image" r:id="rId87" imgW="428798" imgH="695238" progId="Paint.Picture">
                    <p:embed/>
                  </p:oleObj>
                </mc:Choice>
                <mc:Fallback>
                  <p:oleObj name="Bitmap Image" r:id="rId87" imgW="428798" imgH="695238" progId="Paint.Picture">
                    <p:embed/>
                    <p:pic>
                      <p:nvPicPr>
                        <p:cNvPr id="43052" name="Object 106">
                          <a:extLst>
                            <a:ext uri="{FF2B5EF4-FFF2-40B4-BE49-F238E27FC236}">
                              <a16:creationId xmlns:a16="http://schemas.microsoft.com/office/drawing/2014/main" xmlns="" id="{513629ED-D79B-41F9-9919-C38DD45C1C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3" name="Object 107">
              <a:extLst>
                <a:ext uri="{FF2B5EF4-FFF2-40B4-BE49-F238E27FC236}">
                  <a16:creationId xmlns:a16="http://schemas.microsoft.com/office/drawing/2014/main" xmlns="" id="{19BBD0D1-AC67-4267-A493-D879D20ADC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1" name="Bitmap Image" r:id="rId88" imgW="428798" imgH="695238" progId="Paint.Picture">
                    <p:embed/>
                  </p:oleObj>
                </mc:Choice>
                <mc:Fallback>
                  <p:oleObj name="Bitmap Image" r:id="rId88" imgW="428798" imgH="695238" progId="Paint.Picture">
                    <p:embed/>
                    <p:pic>
                      <p:nvPicPr>
                        <p:cNvPr id="43053" name="Object 107">
                          <a:extLst>
                            <a:ext uri="{FF2B5EF4-FFF2-40B4-BE49-F238E27FC236}">
                              <a16:creationId xmlns:a16="http://schemas.microsoft.com/office/drawing/2014/main" xmlns="" id="{19BBD0D1-AC67-4267-A493-D879D20ADC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2" name="Group 108">
            <a:extLst>
              <a:ext uri="{FF2B5EF4-FFF2-40B4-BE49-F238E27FC236}">
                <a16:creationId xmlns:a16="http://schemas.microsoft.com/office/drawing/2014/main" xmlns="" id="{CA6F0682-E7A2-4A47-A573-AAE13416CCD5}"/>
              </a:ext>
            </a:extLst>
          </p:cNvPr>
          <p:cNvGrpSpPr>
            <a:grpSpLocks/>
          </p:cNvGrpSpPr>
          <p:nvPr/>
        </p:nvGrpSpPr>
        <p:grpSpPr bwMode="auto">
          <a:xfrm>
            <a:off x="8031163" y="692150"/>
            <a:ext cx="428625" cy="2752725"/>
            <a:chOff x="2400" y="1488"/>
            <a:chExt cx="270" cy="1734"/>
          </a:xfrm>
        </p:grpSpPr>
        <p:graphicFrame>
          <p:nvGraphicFramePr>
            <p:cNvPr id="43046" name="Object 109">
              <a:extLst>
                <a:ext uri="{FF2B5EF4-FFF2-40B4-BE49-F238E27FC236}">
                  <a16:creationId xmlns:a16="http://schemas.microsoft.com/office/drawing/2014/main" xmlns="" id="{7D66C167-6C95-4CDA-9A76-3A791BA38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" name="Bitmap Image" r:id="rId89" imgW="428798" imgH="695238" progId="Paint.Picture">
                    <p:embed/>
                  </p:oleObj>
                </mc:Choice>
                <mc:Fallback>
                  <p:oleObj name="Bitmap Image" r:id="rId89" imgW="428798" imgH="695238" progId="Paint.Picture">
                    <p:embed/>
                    <p:pic>
                      <p:nvPicPr>
                        <p:cNvPr id="43046" name="Object 109">
                          <a:extLst>
                            <a:ext uri="{FF2B5EF4-FFF2-40B4-BE49-F238E27FC236}">
                              <a16:creationId xmlns:a16="http://schemas.microsoft.com/office/drawing/2014/main" xmlns="" id="{7D66C167-6C95-4CDA-9A76-3A791BA388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7" name="Object 110">
              <a:extLst>
                <a:ext uri="{FF2B5EF4-FFF2-40B4-BE49-F238E27FC236}">
                  <a16:creationId xmlns:a16="http://schemas.microsoft.com/office/drawing/2014/main" xmlns="" id="{865C63CF-EC09-4BBA-A22F-6C7B756CF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" name="Bitmap Image" r:id="rId90" imgW="428798" imgH="695238" progId="Paint.Picture">
                    <p:embed/>
                  </p:oleObj>
                </mc:Choice>
                <mc:Fallback>
                  <p:oleObj name="Bitmap Image" r:id="rId90" imgW="428798" imgH="695238" progId="Paint.Picture">
                    <p:embed/>
                    <p:pic>
                      <p:nvPicPr>
                        <p:cNvPr id="43047" name="Object 110">
                          <a:extLst>
                            <a:ext uri="{FF2B5EF4-FFF2-40B4-BE49-F238E27FC236}">
                              <a16:creationId xmlns:a16="http://schemas.microsoft.com/office/drawing/2014/main" xmlns="" id="{865C63CF-EC09-4BBA-A22F-6C7B756CF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8" name="Object 111">
              <a:extLst>
                <a:ext uri="{FF2B5EF4-FFF2-40B4-BE49-F238E27FC236}">
                  <a16:creationId xmlns:a16="http://schemas.microsoft.com/office/drawing/2014/main" xmlns="" id="{111D6DAA-5C31-43EB-AD39-B8E2CC630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" name="Bitmap Image" r:id="rId91" imgW="428798" imgH="695238" progId="Paint.Picture">
                    <p:embed/>
                  </p:oleObj>
                </mc:Choice>
                <mc:Fallback>
                  <p:oleObj name="Bitmap Image" r:id="rId91" imgW="428798" imgH="695238" progId="Paint.Picture">
                    <p:embed/>
                    <p:pic>
                      <p:nvPicPr>
                        <p:cNvPr id="43048" name="Object 111">
                          <a:extLst>
                            <a:ext uri="{FF2B5EF4-FFF2-40B4-BE49-F238E27FC236}">
                              <a16:creationId xmlns:a16="http://schemas.microsoft.com/office/drawing/2014/main" xmlns="" id="{111D6DAA-5C31-43EB-AD39-B8E2CC630A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9" name="Object 112">
              <a:extLst>
                <a:ext uri="{FF2B5EF4-FFF2-40B4-BE49-F238E27FC236}">
                  <a16:creationId xmlns:a16="http://schemas.microsoft.com/office/drawing/2014/main" xmlns="" id="{E9F51865-A53C-46BF-9374-31D86357C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" name="Bitmap Image" r:id="rId92" imgW="428798" imgH="695238" progId="Paint.Picture">
                    <p:embed/>
                  </p:oleObj>
                </mc:Choice>
                <mc:Fallback>
                  <p:oleObj name="Bitmap Image" r:id="rId92" imgW="428798" imgH="695238" progId="Paint.Picture">
                    <p:embed/>
                    <p:pic>
                      <p:nvPicPr>
                        <p:cNvPr id="43049" name="Object 112">
                          <a:extLst>
                            <a:ext uri="{FF2B5EF4-FFF2-40B4-BE49-F238E27FC236}">
                              <a16:creationId xmlns:a16="http://schemas.microsoft.com/office/drawing/2014/main" xmlns="" id="{E9F51865-A53C-46BF-9374-31D86357C8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85" name="Rectangle 115">
            <a:extLst>
              <a:ext uri="{FF2B5EF4-FFF2-40B4-BE49-F238E27FC236}">
                <a16:creationId xmlns:a16="http://schemas.microsoft.com/office/drawing/2014/main" xmlns="" id="{2A46FB35-24DA-4592-AFFE-AC2CE3B6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060575"/>
            <a:ext cx="3024188" cy="13684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1671" name="AutoShape 119">
            <a:extLst>
              <a:ext uri="{FF2B5EF4-FFF2-40B4-BE49-F238E27FC236}">
                <a16:creationId xmlns:a16="http://schemas.microsoft.com/office/drawing/2014/main" xmlns="" id="{B6B2742E-560A-4252-8597-805A0694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429000"/>
            <a:ext cx="863600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1672" name="Text Box 120">
            <a:extLst>
              <a:ext uri="{FF2B5EF4-FFF2-40B4-BE49-F238E27FC236}">
                <a16:creationId xmlns:a16="http://schemas.microsoft.com/office/drawing/2014/main" xmlns="" id="{FC8B0F77-4BDE-48CE-BB55-7749EDA2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405447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Statistics</a:t>
            </a:r>
          </a:p>
        </p:txBody>
      </p:sp>
      <p:sp>
        <p:nvSpPr>
          <p:cNvPr id="151673" name="AutoShape 121">
            <a:extLst>
              <a:ext uri="{FF2B5EF4-FFF2-40B4-BE49-F238E27FC236}">
                <a16:creationId xmlns:a16="http://schemas.microsoft.com/office/drawing/2014/main" xmlns="" id="{F6ECFE82-8416-489C-B8C5-84E4E68B92B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95963" y="4581525"/>
            <a:ext cx="1368425" cy="1008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74" name="Text Box 122">
            <a:extLst>
              <a:ext uri="{FF2B5EF4-FFF2-40B4-BE49-F238E27FC236}">
                <a16:creationId xmlns:a16="http://schemas.microsoft.com/office/drawing/2014/main" xmlns="" id="{3788B4DE-21F6-471D-804B-0D8BE4D5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838700"/>
            <a:ext cx="4535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The dependent variable can be generalised from </a:t>
            </a:r>
            <a:r>
              <a:rPr lang="en-GB" b="1"/>
              <a:t>n</a:t>
            </a:r>
            <a:r>
              <a:rPr lang="en-GB"/>
              <a:t> to </a:t>
            </a:r>
            <a:r>
              <a:rPr lang="en-GB" b="1"/>
              <a:t>N</a:t>
            </a:r>
          </a:p>
        </p:txBody>
      </p:sp>
      <p:grpSp>
        <p:nvGrpSpPr>
          <p:cNvPr id="151682" name="Group 130">
            <a:extLst>
              <a:ext uri="{FF2B5EF4-FFF2-40B4-BE49-F238E27FC236}">
                <a16:creationId xmlns:a16="http://schemas.microsoft.com/office/drawing/2014/main" xmlns="" id="{1B846B20-E73D-4C80-BE78-5653DA09D1FF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500438"/>
            <a:ext cx="3455987" cy="1368425"/>
            <a:chOff x="1111" y="2205"/>
            <a:chExt cx="2177" cy="862"/>
          </a:xfrm>
        </p:grpSpPr>
        <p:sp>
          <p:nvSpPr>
            <p:cNvPr id="40991" name="AutoShape 124">
              <a:extLst>
                <a:ext uri="{FF2B5EF4-FFF2-40B4-BE49-F238E27FC236}">
                  <a16:creationId xmlns:a16="http://schemas.microsoft.com/office/drawing/2014/main" xmlns="" id="{CBBA8525-6119-48E8-83B0-718CB749D2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44" y="2205"/>
              <a:ext cx="544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2" name="AutoShape 125">
              <a:extLst>
                <a:ext uri="{FF2B5EF4-FFF2-40B4-BE49-F238E27FC236}">
                  <a16:creationId xmlns:a16="http://schemas.microsoft.com/office/drawing/2014/main" xmlns="" id="{1E3E7853-49CB-4688-BA10-C1C70A6A1D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8" y="2205"/>
              <a:ext cx="544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3041" name="Group 129">
              <a:extLst>
                <a:ext uri="{FF2B5EF4-FFF2-40B4-BE49-F238E27FC236}">
                  <a16:creationId xmlns:a16="http://schemas.microsoft.com/office/drawing/2014/main" xmlns="" id="{521D8D8B-41E5-4A93-A24B-8C0E4B2B6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05"/>
              <a:ext cx="544" cy="862"/>
              <a:chOff x="1111" y="2205"/>
              <a:chExt cx="544" cy="862"/>
            </a:xfrm>
          </p:grpSpPr>
          <p:sp>
            <p:nvSpPr>
              <p:cNvPr id="40996" name="AutoShape 123">
                <a:extLst>
                  <a:ext uri="{FF2B5EF4-FFF2-40B4-BE49-F238E27FC236}">
                    <a16:creationId xmlns:a16="http://schemas.microsoft.com/office/drawing/2014/main" xmlns="" id="{116C6379-DDC2-40AB-B25F-5CCF086A2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111" y="2205"/>
                <a:ext cx="544" cy="363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0997" name="Rectangle 126">
                <a:extLst>
                  <a:ext uri="{FF2B5EF4-FFF2-40B4-BE49-F238E27FC236}">
                    <a16:creationId xmlns:a16="http://schemas.microsoft.com/office/drawing/2014/main" xmlns="" id="{C5779E0A-BE9C-4864-8605-5848F970D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341"/>
                <a:ext cx="272" cy="72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40994" name="Rectangle 127">
              <a:extLst>
                <a:ext uri="{FF2B5EF4-FFF2-40B4-BE49-F238E27FC236}">
                  <a16:creationId xmlns:a16="http://schemas.microsoft.com/office/drawing/2014/main" xmlns="" id="{0CD927ED-0108-4B08-8E21-AF3E0D14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41"/>
              <a:ext cx="272" cy="7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5" name="Rectangle 128">
              <a:extLst>
                <a:ext uri="{FF2B5EF4-FFF2-40B4-BE49-F238E27FC236}">
                  <a16:creationId xmlns:a16="http://schemas.microsoft.com/office/drawing/2014/main" xmlns="" id="{6F18D112-F347-41D1-B002-9D1266AF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41"/>
              <a:ext cx="272" cy="7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267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71" grpId="0" animBg="1"/>
      <p:bldP spid="15167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085E257E-B489-44E3-BF48-2791E116E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 Methods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570E39E0-6535-4D46-B19F-381D1DA0F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Random- All members of </a:t>
            </a:r>
            <a:r>
              <a:rPr lang="en-GB" b="1" dirty="0">
                <a:ea typeface="ＭＳ Ｐゴシック" charset="0"/>
                <a:cs typeface="+mn-cs"/>
              </a:rPr>
              <a:t>N</a:t>
            </a:r>
            <a:r>
              <a:rPr lang="en-GB" dirty="0">
                <a:ea typeface="ＭＳ Ｐゴシック" charset="0"/>
                <a:cs typeface="+mn-cs"/>
              </a:rPr>
              <a:t> have an equal chance of selection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Stage- Randomly select a group, then take sample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Cluster- Select a natural group to sample from</a:t>
            </a:r>
          </a:p>
          <a:p>
            <a:pPr eaLnBrk="1" hangingPunct="1">
              <a:buFontTx/>
              <a:buNone/>
              <a:defRPr/>
            </a:pPr>
            <a:endParaRPr lang="en-GB" sz="2400" dirty="0">
              <a:ea typeface="ＭＳ Ｐゴシック" charset="0"/>
              <a:cs typeface="+mn-cs"/>
            </a:endParaRPr>
          </a:p>
        </p:txBody>
      </p:sp>
      <p:sp>
        <p:nvSpPr>
          <p:cNvPr id="153613" name="Text Box 13">
            <a:extLst>
              <a:ext uri="{FF2B5EF4-FFF2-40B4-BE49-F238E27FC236}">
                <a16:creationId xmlns:a16="http://schemas.microsoft.com/office/drawing/2014/main" xmlns="" id="{599907BD-001F-4E93-B3A7-40015F0A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3789040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dirty="0"/>
              <a:t>e.g. local community</a:t>
            </a:r>
          </a:p>
        </p:txBody>
      </p:sp>
    </p:spTree>
    <p:extLst>
      <p:ext uri="{BB962C8B-B14F-4D97-AF65-F5344CB8AC3E}">
        <p14:creationId xmlns:p14="http://schemas.microsoft.com/office/powerpoint/2010/main" val="2095413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DD05A20D-AAC2-41D0-9491-A5D722E5D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 Methods</a:t>
            </a:r>
          </a:p>
        </p:txBody>
      </p:sp>
      <p:sp>
        <p:nvSpPr>
          <p:cNvPr id="154632" name="Rectangle 8">
            <a:extLst>
              <a:ext uri="{FF2B5EF4-FFF2-40B4-BE49-F238E27FC236}">
                <a16:creationId xmlns:a16="http://schemas.microsoft.com/office/drawing/2014/main" xmlns="" id="{15ABFD1A-515D-4FFA-88C3-8D6D77759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8680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  <a:cs typeface="+mn-cs"/>
              </a:rPr>
              <a:t>Stratified- identify strata and sample accordingly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dirty="0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  <a:cs typeface="+mn-cs"/>
              </a:rPr>
              <a:t>Systematic- e.g. every fourth person </a:t>
            </a:r>
            <a:r>
              <a:rPr lang="en-GB" i="1" dirty="0">
                <a:ea typeface="ＭＳ Ｐゴシック" charset="0"/>
                <a:cs typeface="+mn-cs"/>
              </a:rPr>
              <a:t>but</a:t>
            </a:r>
            <a:r>
              <a:rPr lang="en-GB" dirty="0">
                <a:ea typeface="ＭＳ Ｐゴシック" charset="0"/>
                <a:cs typeface="+mn-cs"/>
              </a:rPr>
              <a:t> starting at a random point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dirty="0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  <a:cs typeface="+mn-cs"/>
              </a:rPr>
              <a:t>Opportunity- sample a convenient group</a:t>
            </a:r>
          </a:p>
        </p:txBody>
      </p:sp>
    </p:spTree>
    <p:extLst>
      <p:ext uri="{BB962C8B-B14F-4D97-AF65-F5344CB8AC3E}">
        <p14:creationId xmlns:p14="http://schemas.microsoft.com/office/powerpoint/2010/main" val="855229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4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4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Review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5 - Learning Objectives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611560" y="1013147"/>
            <a:ext cx="835292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Day 5 you will learn</a:t>
            </a:r>
            <a:r>
              <a:rPr lang="en-US" sz="1600" dirty="0"/>
              <a:t> to: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Identify and describe the approach and objectives of research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two different types of research methods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how research methods enable successful business impact of data analytics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Discover the business questions you are trying to answer with data analytics.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Determine if your data is appropriate to support your  analytics initiative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some data collection techniques and some related sampling concerns  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Recognize how Operational Excellence initiatives drive analytics requirements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Check your data for some common issues in Python and interpret results from a regression model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Have a general understanding of what kinds of models for analysis are readily available in </a:t>
            </a:r>
            <a:r>
              <a:rPr lang="en-US" sz="1800" dirty="0" err="1">
                <a:latin typeface="Times" panose="02020603050405020304" pitchFamily="18" charset="0"/>
                <a:cs typeface="Times" panose="02020603050405020304" pitchFamily="18" charset="0"/>
              </a:rPr>
              <a:t>Sci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-kit Learn Python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35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141512"/>
            <a:ext cx="8208912" cy="4343400"/>
          </a:xfrm>
        </p:spPr>
        <p:txBody>
          <a:bodyPr/>
          <a:lstStyle/>
          <a:p>
            <a:pPr marL="0" lv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questions that you should be able to answer by completing Day 5.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main purpose of research?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types of research activities exist?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scientific method compare to CRISP-DM?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techniques for generating effective business questions?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practical definition of a hypothesis?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role does Operational Excellence play in generating effective business questions?</a:t>
            </a: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399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Summary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Lesson 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683568" y="1125032"/>
            <a:ext cx="828092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Day 5 you learned</a:t>
            </a:r>
            <a:r>
              <a:rPr lang="en-US" sz="1600" dirty="0"/>
              <a:t> to: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Identify and describe the approach and objectives of research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two different types of research methods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how research methods enable successful business impact of data analytics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Discover the business questions you are trying to answer with data analytics.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Determine if your data is appropriate to support your  analytics initiative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some data collection techniques and some related sampling concerns  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Recognize how Operational Excellence initiatives drive analytics requirements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Check your data for some common issues in Python and interpret results from a regression model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Have a general understanding of what kinds of models for analysis are readily available in </a:t>
            </a:r>
            <a:r>
              <a:rPr lang="en-US" sz="1800" dirty="0" err="1">
                <a:latin typeface="Times" panose="02020603050405020304" pitchFamily="18" charset="0"/>
                <a:cs typeface="Times" panose="02020603050405020304" pitchFamily="18" charset="0"/>
              </a:rPr>
              <a:t>Sci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-kit Learn Python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84936074-F8FB-4FA7-8ABA-DC7833AA9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What is a Scientific Approach to Geography?</a:t>
            </a: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EBF58FCF-0730-4244-ABFD-6266182A4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“Science is a personal and social human endeavor in which ideas and empirical evidence are logically applied to create and evaluate knowledge about reality.”   </a:t>
            </a:r>
            <a:r>
              <a:rPr lang="en-US" altLang="en-US" sz="1400"/>
              <a:t>Page 3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Loosely defined - A scientifically informed geography is one which uses a systematic empirical approach to produce its geographic knowledge.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3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15E128B4-A1AA-46D8-BC6D-63F0D495C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sz="4200"/>
              <a:t>Theoretical and Empirical symbiosis</a:t>
            </a:r>
            <a:r>
              <a:rPr lang="en-US" altLang="en-US"/>
              <a:t> 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6F8FD35-D6E1-4BB0-8844-A101FEE9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Ultimately both empirical and theoretical approaches must be used for a complete and well rounded research  approach</a:t>
            </a:r>
          </a:p>
          <a:p>
            <a:r>
              <a:rPr lang="en-US" altLang="en-US"/>
              <a:t>The balance of theoretical to empirical investigation does not have to be 50/50</a:t>
            </a:r>
          </a:p>
        </p:txBody>
      </p:sp>
    </p:spTree>
    <p:extLst>
      <p:ext uri="{BB962C8B-B14F-4D97-AF65-F5344CB8AC3E}">
        <p14:creationId xmlns:p14="http://schemas.microsoft.com/office/powerpoint/2010/main" val="2022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ssion 11&amp;#x0D;&amp;#x0A;The Labour Context&amp;quot;&quot;/&gt;&lt;property id=&quot;20307&quot; value=&quot;320&quot;/&gt;&lt;/object&gt;&lt;object type=&quot;3&quot; unique_id=&quot;10005&quot;&gt;&lt;property id=&quot;20148&quot; value=&quot;5&quot;/&gt;&lt;property id=&quot;20300&quot; value=&quot;Slide 3&quot;/&gt;&lt;property id=&quot;20307&quot; value=&quot;384&quot;/&gt;&lt;/object&gt;&lt;object type=&quot;3&quot; unique_id=&quot;10006&quot;&gt;&lt;property id=&quot;20148&quot; value=&quot;5&quot;/&gt;&lt;property id=&quot;20300&quot; value=&quot;Slide 5&quot;/&gt;&lt;property id=&quot;20307&quot; value=&quot;385&quot;/&gt;&lt;/object&gt;&lt;object type=&quot;3&quot; unique_id=&quot;10007&quot;&gt;&lt;property id=&quot;20148&quot; value=&quot;5&quot;/&gt;&lt;property id=&quot;20300&quot; value=&quot;Slide 9&quot;/&gt;&lt;property id=&quot;20307&quot; value=&quot;371&quot;/&gt;&lt;/object&gt;&lt;object type=&quot;3&quot; unique_id=&quot;10014&quot;&gt;&lt;property id=&quot;20148&quot; value=&quot;5&quot;/&gt;&lt;property id=&quot;20300&quot; value=&quot;Slide 18&quot;/&gt;&lt;property id=&quot;20307&quot; value=&quot;377&quot;/&gt;&lt;/object&gt;&lt;object type=&quot;3&quot; unique_id=&quot;10020&quot;&gt;&lt;property id=&quot;20148&quot; value=&quot;5&quot;/&gt;&lt;property id=&quot;20300&quot; value=&quot;Slide 22&quot;/&gt;&lt;property id=&quot;20307&quot; value=&quot;382&quot;/&gt;&lt;/object&gt;&lt;object type=&quot;3&quot; unique_id=&quot;10021&quot;&gt;&lt;property id=&quot;20148&quot; value=&quot;5&quot;/&gt;&lt;property id=&quot;20300&quot; value=&quot;Slide 23&quot;/&gt;&lt;property id=&quot;20307&quot; value=&quot;389&quot;/&gt;&lt;/object&gt;&lt;object type=&quot;3&quot; unique_id=&quot;10022&quot;&gt;&lt;property id=&quot;20148&quot; value=&quot;5&quot;/&gt;&lt;property id=&quot;20300&quot; value=&quot;Slide 24&quot;/&gt;&lt;property id=&quot;20307&quot; value=&quot;390&quot;/&gt;&lt;/object&gt;&lt;object type=&quot;3&quot; unique_id=&quot;10023&quot;&gt;&lt;property id=&quot;20148&quot; value=&quot;5&quot;/&gt;&lt;property id=&quot;20300&quot; value=&quot;Slide 25 - &amp;quot;Designated Employee Groups&amp;#x0D;&amp;#x0A;Employment Equity Legislation&amp;quot;&quot;/&gt;&lt;property id=&quot;20307&quot; value=&quot;361&quot;/&gt;&lt;/object&gt;&lt;object type=&quot;3&quot; unique_id=&quot;10024&quot;&gt;&lt;property id=&quot;20148&quot; value=&quot;5&quot;/&gt;&lt;property id=&quot;20300&quot; value=&quot;Slide 26 - &amp;quot;Women&amp;quot;&quot;/&gt;&lt;property id=&quot;20307&quot; value=&quot;362&quot;/&gt;&lt;/object&gt;&lt;object type=&quot;3&quot; unique_id=&quot;10025&quot;&gt;&lt;property id=&quot;20148&quot; value=&quot;5&quot;/&gt;&lt;property id=&quot;20300&quot; value=&quot;Slide 27 - &amp;quot;First Nations and Aboriginals&amp;quot;&quot;/&gt;&lt;property id=&quot;20307&quot; value=&quot;363&quot;/&gt;&lt;/object&gt;&lt;object type=&quot;3&quot; unique_id=&quot;10026&quot;&gt;&lt;property id=&quot;20148&quot; value=&quot;5&quot;/&gt;&lt;property id=&quot;20300&quot; value=&quot;Slide 28 - &amp;quot;Individuals With Disabilities&amp;quot;&quot;/&gt;&lt;property id=&quot;20307&quot; value=&quot;364&quot;/&gt;&lt;/object&gt;&lt;object type=&quot;3&quot; unique_id=&quot;10027&quot;&gt;&lt;property id=&quot;20148&quot; value=&quot;5&quot;/&gt;&lt;property id=&quot;20300&quot; value=&quot;Slide 29 - &amp;quot;Visible Minorities&amp;quot;&quot;/&gt;&lt;property id=&quot;20307&quot; value=&quot;365&quot;/&gt;&lt;/object&gt;&lt;object type=&quot;3&quot; unique_id=&quot;10029&quot;&gt;&lt;property id=&quot;20148&quot; value=&quot;5&quot;/&gt;&lt;property id=&quot;20300&quot; value=&quot;Slide 30&quot;/&gt;&lt;property id=&quot;20307&quot; value=&quot;367&quot;/&gt;&lt;/object&gt;&lt;object type=&quot;3&quot; unique_id=&quot;10030&quot;&gt;&lt;property id=&quot;20148&quot; value=&quot;5&quot;/&gt;&lt;property id=&quot;20300&quot; value=&quot;Slide 31 - &amp;quot;Employment Equity Legislation&amp;quot;&quot;/&gt;&lt;property id=&quot;20307&quot; value=&quot;368&quot;/&gt;&lt;/object&gt;&lt;object type=&quot;3&quot; unique_id=&quot;11005&quot;&gt;&lt;property id=&quot;20148&quot; value=&quot;5&quot;/&gt;&lt;property id=&quot;20300&quot; value=&quot;Slide 2 - &amp;quot;THE LABOUR CONTEXT:  LET’S CONSIDER &amp;#x0D;&amp;#x0A;A FEW FUNDAMENTAL THEMES…&amp;quot;&quot;/&gt;&lt;property id=&quot;20307&quot; value=&quot;393&quot;/&gt;&lt;/object&gt;&lt;object type=&quot;3&quot; unique_id=&quot;11424&quot;&gt;&lt;property id=&quot;20148&quot; value=&quot;5&quot;/&gt;&lt;property id=&quot;20300&quot; value=&quot;Slide 20 - &amp;quot;CURRENT LABOUR ISSUES : DIVERSITY&amp;#x0D;&amp;#x0A;&amp;#x0D;&amp;#x0A;&amp;quot;&quot;/&gt;&lt;property id=&quot;20307&quot; value=&quot;403&quot;/&gt;&lt;/object&gt;&lt;object type=&quot;3&quot; unique_id=&quot;11426&quot;&gt;&lt;property id=&quot;20148&quot; value=&quot;5&quot;/&gt;&lt;property id=&quot;20300&quot; value=&quot;Slide 34 - &amp;quot;SUMMARY&amp;quot;&quot;/&gt;&lt;property id=&quot;20307&quot; value=&quot;402&quot;/&gt;&lt;/object&gt;&lt;object type=&quot;3&quot; unique_id=&quot;12231&quot;&gt;&lt;property id=&quot;20148&quot; value=&quot;5&quot;/&gt;&lt;property id=&quot;20300&quot; value=&quot;Slide 10 - &amp;quot;Nature of independent contractor relationship&amp;quot;&quot;/&gt;&lt;property id=&quot;20307&quot; value=&quot;412&quot;/&gt;&lt;/object&gt;&lt;object type=&quot;3&quot; unique_id=&quot;12233&quot;&gt;&lt;property id=&quot;20148&quot; value=&quot;5&quot;/&gt;&lt;property id=&quot;20300&quot; value=&quot;Slide 12 - &amp;quot;Court’s adjudication criteria&amp;quot;&quot;/&gt;&lt;property id=&quot;20307&quot; value=&quot;414&quot;/&gt;&lt;/object&gt;&lt;object type=&quot;3&quot; unique_id=&quot;12236&quot;&gt;&lt;property id=&quot;20148&quot; value=&quot;5&quot;/&gt;&lt;property id=&quot;20300&quot; value=&quot;Slide 14 - &amp;quot;1. Neoclassical Perspective&amp;quot;&quot;/&gt;&lt;property id=&quot;20307&quot; value=&quot;417&quot;/&gt;&lt;/object&gt;&lt;object type=&quot;3&quot; unique_id=&quot;12237&quot;&gt;&lt;property id=&quot;20148&quot; value=&quot;5&quot;/&gt;&lt;property id=&quot;20300&quot; value=&quot;Slide 15 - &amp;quot;2. Managerial Perspective&amp;quot;&quot;/&gt;&lt;property id=&quot;20307&quot; value=&quot;418&quot;/&gt;&lt;/object&gt;&lt;object type=&quot;3&quot; unique_id=&quot;12239&quot;&gt;&lt;property id=&quot;20148&quot; value=&quot;5&quot;/&gt;&lt;property id=&quot;20300&quot; value=&quot;Slide 16 - &amp;quot;3. Industrial Pluralist Perspective&amp;quot;&quot;/&gt;&lt;property id=&quot;20307&quot; value=&quot;420&quot;/&gt;&lt;/object&gt;&lt;object type=&quot;3&quot; unique_id=&quot;12242&quot;&gt;&lt;property id=&quot;20148&quot; value=&quot;5&quot;/&gt;&lt;property id=&quot;20300&quot; value=&quot;Slide 17 - &amp;quot;4. Critical Perspective&amp;quot;&quot;/&gt;&lt;property id=&quot;20307&quot; value=&quot;423&quot;/&gt;&lt;/object&gt;&lt;object type=&quot;3&quot; unique_id=&quot;12246&quot;&gt;&lt;property id=&quot;20148&quot; value=&quot;5&quot;/&gt;&lt;property id=&quot;20300&quot; value=&quot;Slide 32 - &amp;quot;Employment Equity Act &amp;quot;&quot;/&gt;&lt;property id=&quot;20307&quot; value=&quot;408&quot;/&gt;&lt;/object&gt;&lt;object type=&quot;3&quot; unique_id=&quot;12248&quot;&gt;&lt;property id=&quot;20148&quot; value=&quot;5&quot;/&gt;&lt;property id=&quot;20300&quot; value=&quot;Slide 33 - &amp;quot;Employment Equity Act&amp;quot;&quot;/&gt;&lt;property id=&quot;20307&quot; value=&quot;410&quot;/&gt;&lt;/object&gt;&lt;object type=&quot;3&quot; unique_id=&quot;12983&quot;&gt;&lt;property id=&quot;20148&quot; value=&quot;5&quot;/&gt;&lt;property id=&quot;20300&quot; value=&quot;Slide 6&quot;/&gt;&lt;property id=&quot;20307&quot; value=&quot;431&quot;/&gt;&lt;/object&gt;&lt;object type=&quot;3&quot; unique_id=&quot;12984&quot;&gt;&lt;property id=&quot;20148&quot; value=&quot;5&quot;/&gt;&lt;property id=&quot;20300&quot; value=&quot;Slide 7&quot;/&gt;&lt;property id=&quot;20307&quot; value=&quot;428&quot;/&gt;&lt;/object&gt;&lt;object type=&quot;3&quot; unique_id=&quot;12985&quot;&gt;&lt;property id=&quot;20148&quot; value=&quot;5&quot;/&gt;&lt;property id=&quot;20300&quot; value=&quot;Slide 8&quot;/&gt;&lt;property id=&quot;20307&quot; value=&quot;424&quot;/&gt;&lt;/object&gt;&lt;object type=&quot;3&quot; unique_id=&quot;13401&quot;&gt;&lt;property id=&quot;20148&quot; value=&quot;5&quot;/&gt;&lt;property id=&quot;20300&quot; value=&quot;Slide 13&quot;/&gt;&lt;property id=&quot;20307&quot; value=&quot;434&quot;/&gt;&lt;/object&gt;&lt;object type=&quot;3&quot; unique_id=&quot;13874&quot;&gt;&lt;property id=&quot;20148&quot; value=&quot;5&quot;/&gt;&lt;property id=&quot;20300&quot; value=&quot;Slide 11 - &amp;quot;Nature of independent contractor relationship&amp;quot;&quot;/&gt;&lt;property id=&quot;20307&quot; value=&quot;435&quot;/&gt;&lt;/object&gt;&lt;object type=&quot;3&quot; unique_id=&quot;14177&quot;&gt;&lt;property id=&quot;20148&quot; value=&quot;5&quot;/&gt;&lt;property id=&quot;20300&quot; value=&quot;Slide 21&quot;/&gt;&lt;property id=&quot;20307&quot; value=&quot;439&quot;/&gt;&lt;/object&gt;&lt;object type=&quot;3&quot; unique_id=&quot;15378&quot;&gt;&lt;property id=&quot;20148&quot; value=&quot;5&quot;/&gt;&lt;property id=&quot;20300&quot; value=&quot;Slide 4&quot;/&gt;&lt;property id=&quot;20307&quot; value=&quot;440&quot;/&gt;&lt;/object&gt;&lt;object type=&quot;3&quot; unique_id=&quot;15579&quot;&gt;&lt;property id=&quot;20148&quot; value=&quot;5&quot;/&gt;&lt;property id=&quot;20300&quot; value=&quot;Slide 19&quot;/&gt;&lt;property id=&quot;20307&quot; value=&quot;441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York U 2015 PPT">
  <a:themeElements>
    <a:clrScheme name="York">
      <a:dk1>
        <a:srgbClr val="000000"/>
      </a:dk1>
      <a:lt1>
        <a:sysClr val="window" lastClr="FFFFFF"/>
      </a:lt1>
      <a:dk2>
        <a:srgbClr val="E31837"/>
      </a:dk2>
      <a:lt2>
        <a:srgbClr val="666666"/>
      </a:lt2>
      <a:accent1>
        <a:srgbClr val="E31837"/>
      </a:accent1>
      <a:accent2>
        <a:srgbClr val="BFBFBF"/>
      </a:accent2>
      <a:accent3>
        <a:srgbClr val="666666"/>
      </a:accent3>
      <a:accent4>
        <a:srgbClr val="D59F0F"/>
      </a:accent4>
      <a:accent5>
        <a:srgbClr val="004A8D"/>
      </a:accent5>
      <a:accent6>
        <a:srgbClr val="B4A77A"/>
      </a:accent6>
      <a:hlink>
        <a:srgbClr val="E31837"/>
      </a:hlink>
      <a:folHlink>
        <a:srgbClr val="E31837"/>
      </a:folHlink>
    </a:clrScheme>
    <a:fontScheme name="Y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1837"/>
        </a:solidFill>
        <a:ln>
          <a:noFill/>
        </a:ln>
        <a:effectLst/>
      </a:spPr>
      <a:bodyPr rtlCol="0" anchor="ctr"/>
      <a:lstStyle>
        <a:defPPr algn="ctr">
          <a:defRPr>
            <a:ln>
              <a:noFill/>
            </a:ln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61968</TotalTime>
  <Words>2849</Words>
  <Application>Microsoft Office PowerPoint</Application>
  <PresentationFormat>On-screen Show (4:3)</PresentationFormat>
  <Paragraphs>588</Paragraphs>
  <Slides>72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MS PGothic</vt:lpstr>
      <vt:lpstr>MS PGothic</vt:lpstr>
      <vt:lpstr>Arial</vt:lpstr>
      <vt:lpstr>Calibri</vt:lpstr>
      <vt:lpstr>Courier New</vt:lpstr>
      <vt:lpstr>Times</vt:lpstr>
      <vt:lpstr>Times New Roman</vt:lpstr>
      <vt:lpstr>Wingdings</vt:lpstr>
      <vt:lpstr>York U 2015 PPT</vt:lpstr>
      <vt:lpstr>Bitmap Image</vt:lpstr>
      <vt:lpstr>Introduction to Big Data </vt:lpstr>
      <vt:lpstr>Review Previous Lesson </vt:lpstr>
      <vt:lpstr>Review Concepts from Day 4</vt:lpstr>
      <vt:lpstr>Day 5 – New Topics Introduced </vt:lpstr>
      <vt:lpstr>Learning Objectives for Day 5 </vt:lpstr>
      <vt:lpstr>Day 5 - Learning Objectives </vt:lpstr>
      <vt:lpstr>Day 5 - Learning Objectives </vt:lpstr>
      <vt:lpstr>What is a Scientific Approach to Geography?</vt:lpstr>
      <vt:lpstr>Theoretical and Empirical symbiosis  </vt:lpstr>
      <vt:lpstr>Non-Scientific ways of knowing</vt:lpstr>
      <vt:lpstr>Common Metaphysical Beliefs Within Science </vt:lpstr>
      <vt:lpstr>Metaphysical Beliefs: The nature of reality and the conceptual framework in which reality exists</vt:lpstr>
      <vt:lpstr>Progressive Goals of Science</vt:lpstr>
      <vt:lpstr>Goals of Science - Basic and Applied</vt:lpstr>
      <vt:lpstr>History and Development of Geography</vt:lpstr>
      <vt:lpstr>The importance of research methodology and question development</vt:lpstr>
      <vt:lpstr>Research Concepts</vt:lpstr>
      <vt:lpstr>Research Concepts Overview </vt:lpstr>
      <vt:lpstr>Quantitative versus Qualitative</vt:lpstr>
      <vt:lpstr>Understanding “Understanding”</vt:lpstr>
      <vt:lpstr>Research Methods </vt:lpstr>
      <vt:lpstr>Understanding</vt:lpstr>
      <vt:lpstr>Theory and philosophy</vt:lpstr>
      <vt:lpstr>Quantitative and Qualitative</vt:lpstr>
      <vt:lpstr>Qualitative data</vt:lpstr>
      <vt:lpstr>Scientific Method</vt:lpstr>
      <vt:lpstr>Scientific Method Overview </vt:lpstr>
      <vt:lpstr>What is Research?</vt:lpstr>
      <vt:lpstr>Research Process</vt:lpstr>
      <vt:lpstr>Research Continuum</vt:lpstr>
      <vt:lpstr>Research Continuum</vt:lpstr>
      <vt:lpstr>Research Design Continuum</vt:lpstr>
      <vt:lpstr>Analytical Research</vt:lpstr>
      <vt:lpstr>Descriptive Research</vt:lpstr>
      <vt:lpstr>Correlational Evidence</vt:lpstr>
      <vt:lpstr>PowerPoint Presentation</vt:lpstr>
      <vt:lpstr>PowerPoint Presentation</vt:lpstr>
      <vt:lpstr>Hypothesis</vt:lpstr>
      <vt:lpstr>Hypothesis Overview </vt:lpstr>
      <vt:lpstr>Quantitative Research</vt:lpstr>
      <vt:lpstr>Creating the Foundation  for Quantitative Research</vt:lpstr>
      <vt:lpstr>Research Hypotheses  for Quantitative Research </vt:lpstr>
      <vt:lpstr>Quantitative  Research Hypotheses</vt:lpstr>
      <vt:lpstr>Assessing Hypotheses</vt:lpstr>
      <vt:lpstr>Null Hypotheses</vt:lpstr>
      <vt:lpstr>Research Traditions  in the Use of Hypotheses</vt:lpstr>
      <vt:lpstr>Research Questions  in Quantitative Research</vt:lpstr>
      <vt:lpstr>Types of Variables</vt:lpstr>
      <vt:lpstr>Independent Variables</vt:lpstr>
      <vt:lpstr>Dependent Variables</vt:lpstr>
      <vt:lpstr>Relationship Between Independent and Dependent Variables</vt:lpstr>
      <vt:lpstr>Intervening and  Confounding Variables</vt:lpstr>
      <vt:lpstr>Operationalizing Variables</vt:lpstr>
      <vt:lpstr>Making the Case  for Quantitative Research </vt:lpstr>
      <vt:lpstr>Issues of Reliability and Validity</vt:lpstr>
      <vt:lpstr>Threats to Reliability and Validity</vt:lpstr>
      <vt:lpstr>Other Sources of Variation</vt:lpstr>
      <vt:lpstr>Experiments</vt:lpstr>
      <vt:lpstr>Experiments Overview </vt:lpstr>
      <vt:lpstr>Scientific Reasoning (Logic)</vt:lpstr>
      <vt:lpstr>Choice of Research Strategy…</vt:lpstr>
      <vt:lpstr>Choice of Research Strategy…</vt:lpstr>
      <vt:lpstr>Sampling</vt:lpstr>
      <vt:lpstr>Sampling Concepts </vt:lpstr>
      <vt:lpstr>Sampling</vt:lpstr>
      <vt:lpstr>Sampling</vt:lpstr>
      <vt:lpstr>Sampling Methods</vt:lpstr>
      <vt:lpstr>Sampling Methods</vt:lpstr>
      <vt:lpstr>Lesson Review </vt:lpstr>
      <vt:lpstr>Lesson Review</vt:lpstr>
      <vt:lpstr>Lesson Summary </vt:lpstr>
      <vt:lpstr>Day 5 Lesson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 Exploring The Canadian Bussiness Environment: A Framework</dc:title>
  <dc:creator>Office</dc:creator>
  <cp:lastModifiedBy>Matthew Tenney</cp:lastModifiedBy>
  <cp:revision>1553</cp:revision>
  <dcterms:created xsi:type="dcterms:W3CDTF">2017-12-02T17:05:27Z</dcterms:created>
  <dcterms:modified xsi:type="dcterms:W3CDTF">2018-06-18T16:39:55Z</dcterms:modified>
</cp:coreProperties>
</file>