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20" r:id="rId7"/>
    <p:sldMasterId id="2147483732" r:id="rId8"/>
    <p:sldMasterId id="2147483744" r:id="rId9"/>
    <p:sldMasterId id="2147483756" r:id="rId10"/>
    <p:sldMasterId id="2147483768" r:id="rId11"/>
    <p:sldMasterId id="2147483780" r:id="rId12"/>
    <p:sldMasterId id="2147483792" r:id="rId13"/>
    <p:sldMasterId id="2147483804" r:id="rId14"/>
  </p:sldMasterIdLst>
  <p:sldIdLst>
    <p:sldId id="257" r:id="rId15"/>
    <p:sldId id="259" r:id="rId16"/>
  </p:sldIdLst>
  <p:sldSz cx="9906000" cy="6858000" type="A4"/>
  <p:notesSz cx="7099300" cy="10234613"/>
  <p:defaultTextStyle>
    <a:defPPr>
      <a:defRPr lang="en-US"/>
    </a:defPPr>
    <a:lvl1pPr marL="0" lvl="0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1pPr>
    <a:lvl2pPr marL="457200" lvl="1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2pPr>
    <a:lvl3pPr marL="914400" lvl="2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3pPr>
    <a:lvl4pPr marL="1371600" lvl="3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4pPr>
    <a:lvl5pPr marL="1828800" lvl="4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5pPr>
    <a:lvl6pPr marL="2286000" lvl="5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6pPr>
    <a:lvl7pPr marL="2743200" lvl="6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7pPr>
    <a:lvl8pPr marL="3200400" lvl="7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8pPr>
    <a:lvl9pPr marL="3657600" lvl="8" indent="0" algn="ctr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3000" b="0" i="0" u="none" kern="1200" baseline="0">
        <a:solidFill>
          <a:srgbClr val="000000"/>
        </a:solidFill>
        <a:latin typeface="Gill Sans" panose="020B0502020104020203" charset="0"/>
        <a:ea typeface="华文细黑" pitchFamily="2" charset="-122"/>
        <a:cs typeface="+mn-cs"/>
        <a:sym typeface="Gill Sans" panose="020B0502020104020203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93">
          <p15:clr>
            <a:srgbClr val="A4A3A4"/>
          </p15:clr>
        </p15:guide>
        <p15:guide id="2" pos="31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8"/>
    <a:srgbClr val="3F61A5"/>
    <a:srgbClr val="87877A"/>
    <a:srgbClr val="EB5C05"/>
    <a:srgbClr val="FD4C00"/>
    <a:srgbClr val="FD8008"/>
    <a:srgbClr val="074080"/>
    <a:srgbClr val="FF9933"/>
    <a:srgbClr val="990000"/>
    <a:srgbClr val="274F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578" y="96"/>
      </p:cViewPr>
      <p:guideLst>
        <p:guide orient="horz" pos="2193"/>
        <p:guide pos="313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1700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1600200"/>
            <a:ext cx="2228850" cy="4778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6534150" cy="4778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1943100"/>
            <a:ext cx="1843088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60688" y="1943100"/>
            <a:ext cx="1843087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2825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82563"/>
            <a:ext cx="1993900" cy="5783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82563"/>
            <a:ext cx="5829300" cy="5783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1943100"/>
            <a:ext cx="39116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43100"/>
            <a:ext cx="39116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2825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82563"/>
            <a:ext cx="1993900" cy="5783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82563"/>
            <a:ext cx="5829300" cy="5783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918200" y="1943100"/>
            <a:ext cx="14351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505700" y="1943100"/>
            <a:ext cx="14351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2825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82563"/>
            <a:ext cx="1993900" cy="5783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82563"/>
            <a:ext cx="5829300" cy="5783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1943100"/>
            <a:ext cx="1843088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960688" y="1943100"/>
            <a:ext cx="1843087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1943100"/>
            <a:ext cx="39116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943100"/>
            <a:ext cx="3911600" cy="4022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2825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82563"/>
            <a:ext cx="1993900" cy="5783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82563"/>
            <a:ext cx="5829300" cy="5783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1700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82563"/>
            <a:ext cx="1993900" cy="57832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82563"/>
            <a:ext cx="5829300" cy="57832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1600200"/>
            <a:ext cx="2228850" cy="45259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653415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3532188"/>
            <a:ext cx="3911600" cy="80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3532188"/>
            <a:ext cx="3911600" cy="800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46900" y="1154113"/>
            <a:ext cx="1993900" cy="31781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65200" y="1154113"/>
            <a:ext cx="5829300" cy="31781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1600200"/>
            <a:ext cx="2228850" cy="47783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6534150" cy="47783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65200" y="892175"/>
            <a:ext cx="3911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892175"/>
            <a:ext cx="3911600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ctr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3490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6911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6911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3371850"/>
            <a:ext cx="2159000" cy="232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94000" y="3371850"/>
            <a:ext cx="2159000" cy="232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835400" y="993775"/>
            <a:ext cx="1117600" cy="4699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2600" y="993775"/>
            <a:ext cx="3200400" cy="4699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2600" y="3371850"/>
            <a:ext cx="2159000" cy="232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794000" y="3371850"/>
            <a:ext cx="2159000" cy="23209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vert="horz" wrap="square" lIns="35921" tIns="35921" rIns="35921" bIns="35921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3835400" y="993775"/>
            <a:ext cx="1117600" cy="4699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82600" y="993775"/>
            <a:ext cx="3200400" cy="4699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861695" rtl="0" eaLnBrk="1" fontAlgn="base" latinLnBrk="0" hangingPunct="1">
              <a:lnSpc>
                <a:spcPct val="100000"/>
              </a:lnSpc>
              <a:spcBef>
                <a:spcPts val="1700"/>
              </a:spcBef>
              <a:spcAft>
                <a:spcPct val="0"/>
              </a:spcAft>
              <a:buClrTx/>
              <a:buSzPct val="171000"/>
              <a:buFont typeface="Gill Sans" panose="020B0502020104020203" charset="0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  <a:sym typeface="Gill Sans" panose="020B0502020104020203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182563"/>
            <a:ext cx="2228850" cy="5943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182563"/>
            <a:ext cx="6534150" cy="5943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/>
          </p:cNvSpPr>
          <p:nvPr>
            <p:ph type="title"/>
          </p:nvPr>
        </p:nvSpPr>
        <p:spPr>
          <a:xfrm>
            <a:off x="965200" y="5178425"/>
            <a:ext cx="7975600" cy="120015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659130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98107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3049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64020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9640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4212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8784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3356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928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43" name="Rectangle 2"/>
          <p:cNvSpPr>
            <a:spLocks noGrp="1"/>
          </p:cNvSpPr>
          <p:nvPr>
            <p:ph type="body" idx="1"/>
          </p:nvPr>
        </p:nvSpPr>
        <p:spPr>
          <a:xfrm>
            <a:off x="965200" y="1943100"/>
            <a:ext cx="3838575" cy="40227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5670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89090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147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54940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8719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291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7863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435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007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1267" name="Rectangle 2"/>
          <p:cNvSpPr>
            <a:spLocks noGrp="1"/>
          </p:cNvSpPr>
          <p:nvPr>
            <p:ph type="body" idx="1"/>
          </p:nvPr>
        </p:nvSpPr>
        <p:spPr>
          <a:xfrm>
            <a:off x="965200" y="1943100"/>
            <a:ext cx="7975600" cy="40227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5670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89090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147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54940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8719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291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7863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435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007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2291" name="Rectangle 2"/>
          <p:cNvSpPr>
            <a:spLocks noGrp="1"/>
          </p:cNvSpPr>
          <p:nvPr>
            <p:ph type="body" idx="1"/>
          </p:nvPr>
        </p:nvSpPr>
        <p:spPr>
          <a:xfrm>
            <a:off x="5918200" y="1943100"/>
            <a:ext cx="3022600" cy="40227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5670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89090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147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54940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8719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291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7863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435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007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3315" name="Rectangle 2"/>
          <p:cNvSpPr>
            <a:spLocks noGrp="1"/>
          </p:cNvSpPr>
          <p:nvPr>
            <p:ph type="body" idx="1"/>
          </p:nvPr>
        </p:nvSpPr>
        <p:spPr>
          <a:xfrm>
            <a:off x="965200" y="1943100"/>
            <a:ext cx="3838575" cy="40227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5670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89090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14755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54940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8719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291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7863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435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00780" indent="-363855" algn="l" defTabSz="861695" rtl="0" fontAlgn="base">
        <a:spcBef>
          <a:spcPts val="2825"/>
        </a:spcBef>
        <a:spcAft>
          <a:spcPct val="0"/>
        </a:spcAft>
        <a:buSzPct val="171000"/>
        <a:buFont typeface="Gill Sans" panose="020B0502020104020203" charset="0"/>
        <a:buChar char="•"/>
        <a:defRPr sz="23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051" name="Rectangle 2"/>
          <p:cNvSpPr>
            <a:spLocks noGrp="1"/>
          </p:cNvSpPr>
          <p:nvPr>
            <p:ph type="body" idx="1"/>
          </p:nvPr>
        </p:nvSpPr>
        <p:spPr>
          <a:xfrm>
            <a:off x="965200" y="1943100"/>
            <a:ext cx="7975600" cy="40227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622300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946150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68730" indent="-41783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605280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9272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844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8416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988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560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/>
          </p:cNvSpPr>
          <p:nvPr>
            <p:ph type="title"/>
          </p:nvPr>
        </p:nvSpPr>
        <p:spPr>
          <a:xfrm>
            <a:off x="965200" y="2092325"/>
            <a:ext cx="7975600" cy="267335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/>
          </p:cNvSpPr>
          <p:nvPr>
            <p:ph type="body" idx="1"/>
          </p:nvPr>
        </p:nvSpPr>
        <p:spPr>
          <a:xfrm>
            <a:off x="965200" y="3532188"/>
            <a:ext cx="7975600" cy="8001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>
          <a:xfrm>
            <a:off x="965200" y="1154113"/>
            <a:ext cx="7975600" cy="23209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/>
          </p:cNvSpPr>
          <p:nvPr>
            <p:ph type="title"/>
          </p:nvPr>
        </p:nvSpPr>
        <p:spPr>
          <a:xfrm>
            <a:off x="965200" y="5178425"/>
            <a:ext cx="7975600" cy="120015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6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/>
          </p:cNvSpPr>
          <p:nvPr>
            <p:ph type="body" idx="1"/>
          </p:nvPr>
        </p:nvSpPr>
        <p:spPr>
          <a:xfrm>
            <a:off x="965200" y="892175"/>
            <a:ext cx="7975600" cy="507365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622300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946150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268730" indent="-41783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605280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927225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384425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841625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298825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56025" indent="-419100" algn="l" defTabSz="861695" rtl="0" fontAlgn="base">
        <a:spcBef>
          <a:spcPts val="349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/>
          </p:cNvSpPr>
          <p:nvPr>
            <p:ph type="body" idx="1"/>
          </p:nvPr>
        </p:nvSpPr>
        <p:spPr>
          <a:xfrm>
            <a:off x="482600" y="3371850"/>
            <a:ext cx="4470400" cy="23209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7171" name="Rectangle 2"/>
          <p:cNvSpPr>
            <a:spLocks noGrp="1"/>
          </p:cNvSpPr>
          <p:nvPr>
            <p:ph type="title"/>
          </p:nvPr>
        </p:nvSpPr>
        <p:spPr>
          <a:xfrm>
            <a:off x="482600" y="993775"/>
            <a:ext cx="4470400" cy="23209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/>
          </p:cNvSpPr>
          <p:nvPr>
            <p:ph type="body" idx="1"/>
          </p:nvPr>
        </p:nvSpPr>
        <p:spPr>
          <a:xfrm>
            <a:off x="482600" y="3371850"/>
            <a:ext cx="4470400" cy="23209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482600" y="993775"/>
            <a:ext cx="4470400" cy="2320925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b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51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/>
          </p:cNvSpPr>
          <p:nvPr>
            <p:ph type="title"/>
          </p:nvPr>
        </p:nvSpPr>
        <p:spPr>
          <a:xfrm>
            <a:off x="965200" y="182563"/>
            <a:ext cx="7975600" cy="1714500"/>
          </a:xfrm>
          <a:prstGeom prst="rect">
            <a:avLst/>
          </a:prstGeom>
          <a:noFill/>
          <a:ln w="12700">
            <a:noFill/>
          </a:ln>
        </p:spPr>
        <p:txBody>
          <a:bodyPr lIns="35921" tIns="35921" rIns="35921" bIns="35921" anchor="ctr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sldNum="0" hdr="0" ftr="0" dt="0"/>
  <p:txStyles>
    <p:titleStyle>
      <a:lvl1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+mj-lt"/>
          <a:ea typeface="+mj-ea"/>
          <a:cs typeface="+mj-cs"/>
          <a:sym typeface="Gill Sans" panose="020B0502020104020203" charset="0"/>
        </a:defRPr>
      </a:lvl1pPr>
      <a:lvl2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2pPr>
      <a:lvl3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3pPr>
      <a:lvl4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4pPr>
      <a:lvl5pPr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5pPr>
      <a:lvl6pPr marL="4572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6pPr>
      <a:lvl7pPr marL="9144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7pPr>
      <a:lvl8pPr marL="13716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8pPr>
      <a:lvl9pPr marL="1828800" algn="ctr" defTabSz="861695" rtl="0" fontAlgn="base">
        <a:spcBef>
          <a:spcPct val="0"/>
        </a:spcBef>
        <a:spcAft>
          <a:spcPct val="0"/>
        </a:spcAft>
        <a:defRPr sz="6000">
          <a:solidFill>
            <a:schemeClr val="tx1"/>
          </a:solidFill>
          <a:latin typeface="Gill Sans" panose="020B0502020104020203" charset="0"/>
          <a:ea typeface="华文细黑" pitchFamily="2" charset="-122"/>
          <a:sym typeface="Gill Sans" panose="020B0502020104020203" charset="0"/>
        </a:defRPr>
      </a:lvl9pPr>
    </p:titleStyle>
    <p:bodyStyle>
      <a:lvl1pPr marL="659130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cs typeface="+mn-cs"/>
          <a:sym typeface="Gill Sans" panose="020B0502020104020203" charset="0"/>
        </a:defRPr>
      </a:lvl1pPr>
      <a:lvl2pPr marL="98107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2pPr>
      <a:lvl3pPr marL="130492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3pPr>
      <a:lvl4pPr marL="164020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4pPr>
      <a:lvl5pPr marL="19640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5pPr>
      <a:lvl6pPr marL="24212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6pPr>
      <a:lvl7pPr marL="28784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7pPr>
      <a:lvl8pPr marL="33356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8pPr>
      <a:lvl9pPr marL="3792855" indent="-419100" algn="l" defTabSz="861695" rtl="0" fontAlgn="base">
        <a:spcBef>
          <a:spcPts val="1700"/>
        </a:spcBef>
        <a:spcAft>
          <a:spcPct val="0"/>
        </a:spcAft>
        <a:buSzPct val="171000"/>
        <a:buFont typeface="Gill Sans" panose="020B0502020104020203" charset="0"/>
        <a:buChar char="•"/>
        <a:defRPr sz="3000">
          <a:solidFill>
            <a:schemeClr val="tx1"/>
          </a:solidFill>
          <a:latin typeface="+mn-lt"/>
          <a:ea typeface="+mn-ea"/>
          <a:sym typeface="Gill Sans" panose="020B0502020104020203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/>
          <p:nvPr/>
        </p:nvSpPr>
        <p:spPr>
          <a:xfrm>
            <a:off x="478790" y="1630680"/>
            <a:ext cx="6512560" cy="2159000"/>
          </a:xfrm>
          <a:prstGeom prst="rect">
            <a:avLst/>
          </a:prstGeom>
          <a:solidFill>
            <a:srgbClr val="87877A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endParaRPr lang="zh-CN" altLang="en-US" dirty="0">
              <a:latin typeface="Gill Sans" panose="020B0502020104020203" charset="0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906145" y="1880235"/>
            <a:ext cx="5500370" cy="973455"/>
          </a:xfrm>
          <a:prstGeom prst="rect">
            <a:avLst/>
          </a:prstGeom>
          <a:solidFill>
            <a:srgbClr val="FD4C00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>
              <a:spcBef>
                <a:spcPct val="5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华文细黑" pitchFamily="2" charset="-122"/>
                <a:sym typeface="华文黑体" panose="02010600040101010101" charset="-122"/>
              </a:rPr>
              <a:t>基于张量决策图的量子模型检测中的可达性分析</a:t>
            </a:r>
          </a:p>
        </p:txBody>
      </p:sp>
      <p:sp>
        <p:nvSpPr>
          <p:cNvPr id="14340" name="Rectangle 4"/>
          <p:cNvSpPr/>
          <p:nvPr/>
        </p:nvSpPr>
        <p:spPr>
          <a:xfrm>
            <a:off x="3305810" y="3223895"/>
            <a:ext cx="3574415" cy="373380"/>
          </a:xfrm>
          <a:prstGeom prst="rect">
            <a:avLst/>
          </a:prstGeom>
          <a:solidFill>
            <a:srgbClr val="EB5C05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/>
            <a:r>
              <a:rPr lang="zh-CN" altLang="en-US" sz="2000" b="1" dirty="0">
                <a:solidFill>
                  <a:schemeClr val="bg1"/>
                </a:solidFill>
                <a:latin typeface="华文细黑" pitchFamily="2" charset="-122"/>
              </a:rPr>
              <a:t>指导老师：应圣钢 副研究员</a:t>
            </a:r>
          </a:p>
        </p:txBody>
      </p:sp>
      <p:sp>
        <p:nvSpPr>
          <p:cNvPr id="14341" name="Rectangle 5"/>
          <p:cNvSpPr/>
          <p:nvPr/>
        </p:nvSpPr>
        <p:spPr>
          <a:xfrm>
            <a:off x="650240" y="3214370"/>
            <a:ext cx="2292985" cy="373380"/>
          </a:xfrm>
          <a:prstGeom prst="rect">
            <a:avLst/>
          </a:prstGeom>
          <a:solidFill>
            <a:srgbClr val="EB5C05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/>
            <a:r>
              <a:rPr lang="zh-CN" altLang="en-US" sz="2000" b="1" dirty="0">
                <a:solidFill>
                  <a:schemeClr val="bg1"/>
                </a:solidFill>
                <a:latin typeface="Gill Sans" panose="020B0502020104020203" charset="0"/>
              </a:rPr>
              <a:t>答辩人：</a:t>
            </a:r>
            <a:r>
              <a:rPr lang="zh-CN" altLang="en-US" sz="2000" b="1" dirty="0">
                <a:solidFill>
                  <a:schemeClr val="bg1"/>
                </a:solidFill>
              </a:rPr>
              <a:t>高丁超</a:t>
            </a:r>
            <a:endParaRPr lang="zh-CN" altLang="en-US" sz="2000" b="1" dirty="0">
              <a:solidFill>
                <a:schemeClr val="bg1"/>
              </a:solidFill>
              <a:latin typeface="Gill Sans" panose="020B0502020104020203" charset="0"/>
            </a:endParaRPr>
          </a:p>
        </p:txBody>
      </p:sp>
      <p:sp>
        <p:nvSpPr>
          <p:cNvPr id="14342" name="Rectangle 6"/>
          <p:cNvSpPr/>
          <p:nvPr/>
        </p:nvSpPr>
        <p:spPr>
          <a:xfrm>
            <a:off x="370523" y="4055119"/>
            <a:ext cx="5616575" cy="359394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>
            <a:spAutoFit/>
          </a:bodyPr>
          <a:lstStyle/>
          <a:p>
            <a:pPr algn="l" defTabSz="862330">
              <a:lnSpc>
                <a:spcPct val="13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答辩时间：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</a:rPr>
              <a:t>2024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年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月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</a:rPr>
              <a:t>15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日（星期三）上午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</a:rPr>
              <a:t>10: 00</a:t>
            </a:r>
          </a:p>
        </p:txBody>
      </p:sp>
      <p:sp>
        <p:nvSpPr>
          <p:cNvPr id="14343" name="Rectangle 7"/>
          <p:cNvSpPr/>
          <p:nvPr/>
        </p:nvSpPr>
        <p:spPr>
          <a:xfrm>
            <a:off x="386398" y="4538028"/>
            <a:ext cx="4410075" cy="400050"/>
          </a:xfrm>
          <a:prstGeom prst="rect">
            <a:avLst/>
          </a:prstGeom>
          <a:noFill/>
          <a:ln w="12700">
            <a:noFill/>
          </a:ln>
        </p:spPr>
        <p:txBody>
          <a:bodyPr lIns="0" tIns="0" rIns="0" bIns="0" anchor="ctr">
            <a:spAutoFit/>
          </a:bodyPr>
          <a:lstStyle/>
          <a:p>
            <a:pPr algn="l" defTabSz="862330">
              <a:lnSpc>
                <a:spcPct val="13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答辩</a:t>
            </a:r>
            <a:r>
              <a:rPr lang="zh-CN" altLang="en-US" sz="2000" b="1" dirty="0">
                <a:solidFill>
                  <a:srgbClr val="000068"/>
                </a:solidFill>
                <a:latin typeface="华文细黑" pitchFamily="2" charset="-122"/>
              </a:rPr>
              <a:t>地点：</a:t>
            </a:r>
            <a:r>
              <a:rPr lang="en-US" altLang="zh-CN" sz="2000" b="1" dirty="0">
                <a:solidFill>
                  <a:srgbClr val="000068"/>
                </a:solidFill>
                <a:latin typeface="华文细黑" pitchFamily="2" charset="-122"/>
              </a:rPr>
              <a:t>5</a:t>
            </a:r>
            <a:r>
              <a:rPr lang="zh-CN" altLang="en-US" sz="2000" b="1" dirty="0">
                <a:solidFill>
                  <a:srgbClr val="000068"/>
                </a:solidFill>
                <a:latin typeface="华文细黑" pitchFamily="2" charset="-122"/>
              </a:rPr>
              <a:t>号楼</a:t>
            </a:r>
            <a:r>
              <a:rPr lang="en-US" altLang="zh-CN" sz="2000" b="1" dirty="0">
                <a:solidFill>
                  <a:srgbClr val="000068"/>
                </a:solidFill>
                <a:latin typeface="华文细黑" pitchFamily="2" charset="-122"/>
              </a:rPr>
              <a:t>4</a:t>
            </a:r>
            <a:r>
              <a:rPr lang="zh-CN" altLang="en-US" sz="2000" b="1" dirty="0">
                <a:solidFill>
                  <a:srgbClr val="000068"/>
                </a:solidFill>
                <a:latin typeface="华文细黑" pitchFamily="2" charset="-122"/>
              </a:rPr>
              <a:t>层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中会议室</a:t>
            </a:r>
          </a:p>
        </p:txBody>
      </p:sp>
      <p:sp>
        <p:nvSpPr>
          <p:cNvPr id="14344" name="Line 9"/>
          <p:cNvSpPr/>
          <p:nvPr/>
        </p:nvSpPr>
        <p:spPr>
          <a:xfrm>
            <a:off x="7224395" y="1237933"/>
            <a:ext cx="0" cy="2765425"/>
          </a:xfrm>
          <a:prstGeom prst="line">
            <a:avLst/>
          </a:prstGeom>
          <a:ln w="25400" cap="flat" cmpd="sng">
            <a:solidFill>
              <a:srgbClr val="00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Text Box 17"/>
          <p:cNvSpPr txBox="1"/>
          <p:nvPr/>
        </p:nvSpPr>
        <p:spPr>
          <a:xfrm>
            <a:off x="-443547" y="272733"/>
            <a:ext cx="8485187" cy="98869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algn="ctr" defTabSz="862330">
              <a:lnSpc>
                <a:spcPts val="35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68"/>
                </a:solidFill>
                <a:latin typeface="Gill Sans" panose="020B0502020104020203" charset="0"/>
                <a:ea typeface="华文新魏" pitchFamily="2" charset="-122"/>
              </a:rPr>
              <a:t>中国科学院软件研究所</a:t>
            </a:r>
          </a:p>
          <a:p>
            <a:pPr algn="ctr" defTabSz="862330">
              <a:lnSpc>
                <a:spcPts val="35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68"/>
                </a:solidFill>
                <a:latin typeface="Gill Sans" panose="020B0502020104020203" charset="0"/>
                <a:ea typeface="华文新魏" pitchFamily="2" charset="-122"/>
              </a:rPr>
              <a:t>博士/硕士学位论文答辩会</a:t>
            </a:r>
          </a:p>
        </p:txBody>
      </p:sp>
      <p:sp>
        <p:nvSpPr>
          <p:cNvPr id="14346" name="Text Box 19"/>
          <p:cNvSpPr txBox="1"/>
          <p:nvPr/>
        </p:nvSpPr>
        <p:spPr>
          <a:xfrm>
            <a:off x="478790" y="5260975"/>
            <a:ext cx="5400675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defTabSz="862330">
              <a:spcBef>
                <a:spcPct val="50000"/>
              </a:spcBef>
            </a:pPr>
            <a:r>
              <a:rPr lang="zh-CN" altLang="en-US" sz="2800" dirty="0">
                <a:solidFill>
                  <a:srgbClr val="000066"/>
                </a:solidFill>
                <a:latin typeface="Gill Sans" panose="020B0502020104020203" charset="0"/>
                <a:ea typeface="华文新魏" pitchFamily="2" charset="-122"/>
              </a:rPr>
              <a:t>欢迎老师和同学们参加与交流！</a:t>
            </a:r>
          </a:p>
        </p:txBody>
      </p:sp>
      <p:sp>
        <p:nvSpPr>
          <p:cNvPr id="14347" name="Rectangle 21"/>
          <p:cNvSpPr/>
          <p:nvPr/>
        </p:nvSpPr>
        <p:spPr>
          <a:xfrm>
            <a:off x="3964305" y="5954395"/>
            <a:ext cx="2011680" cy="407670"/>
          </a:xfrm>
          <a:prstGeom prst="rect">
            <a:avLst/>
          </a:prstGeom>
          <a:noFill/>
          <a:ln w="12700">
            <a:noFill/>
          </a:ln>
        </p:spPr>
        <p:txBody>
          <a:bodyPr lIns="0" tIns="0" rIns="40639" bIns="0"/>
          <a:lstStyle/>
          <a:p>
            <a:pPr marL="40005" indent="0" algn="l"/>
            <a:r>
              <a:rPr lang="zh-CN" altLang="en-US" sz="2000" b="1" dirty="0">
                <a:solidFill>
                  <a:srgbClr val="000066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软件所研究生部</a:t>
            </a:r>
          </a:p>
        </p:txBody>
      </p:sp>
      <p:sp>
        <p:nvSpPr>
          <p:cNvPr id="14348" name="Text Box 22"/>
          <p:cNvSpPr txBox="1"/>
          <p:nvPr/>
        </p:nvSpPr>
        <p:spPr>
          <a:xfrm>
            <a:off x="7224395" y="4147185"/>
            <a:ext cx="2615565" cy="1077218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l" defTabSz="862330"/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论文摘要：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模型检测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量子计算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张量</a:t>
            </a:r>
            <a:r>
              <a:rPr lang="zh-CN" altLang="en-US" sz="1400">
                <a:solidFill>
                  <a:srgbClr val="000066"/>
                </a:solidFill>
                <a:latin typeface="华文细黑" pitchFamily="2" charset="-122"/>
              </a:rPr>
              <a:t>决策图</a:t>
            </a:r>
            <a:endParaRPr lang="zh-CN" altLang="en-US" sz="1400" dirty="0">
              <a:solidFill>
                <a:srgbClr val="000066"/>
              </a:solidFill>
              <a:latin typeface="华文细黑" pitchFamily="2" charset="-122"/>
            </a:endParaRP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None/>
            </a:pPr>
            <a:endParaRPr lang="zh-CN" altLang="en-US" sz="800" dirty="0">
              <a:solidFill>
                <a:srgbClr val="000066"/>
              </a:solidFill>
              <a:latin typeface="华文细黑" pitchFamily="2" charset="-122"/>
            </a:endParaRPr>
          </a:p>
        </p:txBody>
      </p:sp>
      <p:pic>
        <p:nvPicPr>
          <p:cNvPr id="2" name="图片 1" descr="所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276860"/>
            <a:ext cx="1033145" cy="385445"/>
          </a:xfrm>
          <a:prstGeom prst="rect">
            <a:avLst/>
          </a:prstGeom>
        </p:spPr>
      </p:pic>
      <p:pic>
        <p:nvPicPr>
          <p:cNvPr id="5" name="图片 4" descr="校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273050"/>
            <a:ext cx="1540510" cy="3892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48550" y="1486535"/>
            <a:ext cx="1943735" cy="2374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anose="020B0502020104020203" charset="0"/>
              <a:ea typeface="华文细黑" pitchFamily="2" charset="-122"/>
              <a:sym typeface="Gill Sans" panose="020B0502020104020203" charset="0"/>
            </a:endParaRPr>
          </a:p>
        </p:txBody>
      </p:sp>
      <p:sp>
        <p:nvSpPr>
          <p:cNvPr id="7" name="Text Box 31"/>
          <p:cNvSpPr txBox="1"/>
          <p:nvPr/>
        </p:nvSpPr>
        <p:spPr>
          <a:xfrm>
            <a:off x="7522210" y="1805305"/>
            <a:ext cx="1630680" cy="124523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defTabSz="862330">
              <a:spcBef>
                <a:spcPct val="50000"/>
              </a:spcBef>
            </a:pPr>
            <a:r>
              <a:rPr lang="en-US" altLang="zh-CN" dirty="0">
                <a:latin typeface="Gill Sans" panose="020B0502020104020203" charset="0"/>
              </a:rPr>
              <a:t>photo</a:t>
            </a:r>
          </a:p>
          <a:p>
            <a:pPr defTabSz="862330">
              <a:spcBef>
                <a:spcPct val="50000"/>
              </a:spcBef>
            </a:pPr>
            <a:r>
              <a:rPr lang="zh-CN" altLang="en-US" sz="1800" dirty="0">
                <a:latin typeface="Gill Sans" panose="020B0502020104020203" charset="0"/>
              </a:rPr>
              <a:t>（上半身照片，可用证件照）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4916C4-5C42-5369-2B7D-0E432E3B92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52" y="1449985"/>
            <a:ext cx="2448000" cy="2448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/>
          <p:cNvSpPr/>
          <p:nvPr/>
        </p:nvSpPr>
        <p:spPr>
          <a:xfrm>
            <a:off x="478790" y="1630680"/>
            <a:ext cx="6512560" cy="2159000"/>
          </a:xfrm>
          <a:prstGeom prst="rect">
            <a:avLst/>
          </a:prstGeom>
          <a:solidFill>
            <a:srgbClr val="87877A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endParaRPr lang="zh-CN" altLang="en-US" dirty="0">
              <a:latin typeface="Gill Sans" panose="020B0502020104020203" charset="0"/>
            </a:endParaRPr>
          </a:p>
        </p:txBody>
      </p:sp>
      <p:sp>
        <p:nvSpPr>
          <p:cNvPr id="14339" name="Rectangle 3"/>
          <p:cNvSpPr/>
          <p:nvPr/>
        </p:nvSpPr>
        <p:spPr>
          <a:xfrm>
            <a:off x="906145" y="1880235"/>
            <a:ext cx="5500370" cy="973455"/>
          </a:xfrm>
          <a:prstGeom prst="rect">
            <a:avLst/>
          </a:prstGeom>
          <a:solidFill>
            <a:srgbClr val="FD4C00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华文细黑" pitchFamily="2" charset="-122"/>
                <a:sym typeface="华文黑体" panose="02010600040101010101" charset="-122"/>
              </a:rPr>
              <a:t>***********</a:t>
            </a:r>
            <a:r>
              <a:rPr lang="zh-CN" altLang="en-US" sz="2400" b="1" dirty="0">
                <a:solidFill>
                  <a:schemeClr val="bg1"/>
                </a:solidFill>
                <a:latin typeface="华文细黑" pitchFamily="2" charset="-122"/>
                <a:sym typeface="华文黑体" panose="02010600040101010101" charset="-122"/>
              </a:rPr>
              <a:t>的研究</a:t>
            </a:r>
          </a:p>
        </p:txBody>
      </p:sp>
      <p:sp>
        <p:nvSpPr>
          <p:cNvPr id="14340" name="Rectangle 4"/>
          <p:cNvSpPr/>
          <p:nvPr/>
        </p:nvSpPr>
        <p:spPr>
          <a:xfrm>
            <a:off x="3305810" y="3223895"/>
            <a:ext cx="3574415" cy="373380"/>
          </a:xfrm>
          <a:prstGeom prst="rect">
            <a:avLst/>
          </a:prstGeom>
          <a:solidFill>
            <a:srgbClr val="EB5C05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/>
            <a:r>
              <a:rPr lang="zh-CN" altLang="en-US" sz="2000" b="1" dirty="0">
                <a:solidFill>
                  <a:schemeClr val="bg1"/>
                </a:solidFill>
                <a:latin typeface="华文细黑" pitchFamily="2" charset="-122"/>
              </a:rPr>
              <a:t>指导老师：</a:t>
            </a:r>
            <a:r>
              <a:rPr lang="en-US" altLang="zh-CN" sz="2000" b="1" dirty="0">
                <a:solidFill>
                  <a:schemeClr val="bg1"/>
                </a:solidFill>
                <a:latin typeface="华文细黑" pitchFamily="2" charset="-122"/>
              </a:rPr>
              <a:t>xxx </a:t>
            </a:r>
            <a:r>
              <a:rPr lang="zh-CN" altLang="en-US" sz="2000" b="1" dirty="0">
                <a:solidFill>
                  <a:schemeClr val="bg1"/>
                </a:solidFill>
                <a:latin typeface="华文细黑" pitchFamily="2" charset="-122"/>
              </a:rPr>
              <a:t>研究员</a:t>
            </a:r>
          </a:p>
        </p:txBody>
      </p:sp>
      <p:sp>
        <p:nvSpPr>
          <p:cNvPr id="14341" name="Rectangle 5"/>
          <p:cNvSpPr/>
          <p:nvPr/>
        </p:nvSpPr>
        <p:spPr>
          <a:xfrm>
            <a:off x="650240" y="3214370"/>
            <a:ext cx="2292985" cy="373380"/>
          </a:xfrm>
          <a:prstGeom prst="rect">
            <a:avLst/>
          </a:prstGeom>
          <a:solidFill>
            <a:srgbClr val="EB5C05">
              <a:alpha val="80000"/>
            </a:srgbClr>
          </a:solidFill>
          <a:ln w="25400">
            <a:noFill/>
          </a:ln>
        </p:spPr>
        <p:txBody>
          <a:bodyPr lIns="0" tIns="0" rIns="0" bIns="0"/>
          <a:lstStyle/>
          <a:p>
            <a:pPr defTabSz="862330"/>
            <a:r>
              <a:rPr lang="zh-CN" altLang="en-US" sz="2000" b="1" dirty="0">
                <a:solidFill>
                  <a:schemeClr val="bg1"/>
                </a:solidFill>
                <a:latin typeface="Gill Sans" panose="020B0502020104020203" charset="0"/>
              </a:rPr>
              <a:t>答辩人：张三</a:t>
            </a:r>
          </a:p>
        </p:txBody>
      </p:sp>
      <p:sp>
        <p:nvSpPr>
          <p:cNvPr id="14343" name="Rectangle 7"/>
          <p:cNvSpPr/>
          <p:nvPr/>
        </p:nvSpPr>
        <p:spPr>
          <a:xfrm>
            <a:off x="745490" y="4276408"/>
            <a:ext cx="6492875" cy="923290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anchor="ctr">
            <a:spAutoFit/>
          </a:bodyPr>
          <a:lstStyle/>
          <a:p>
            <a:pPr algn="l" defTabSz="862330">
              <a:lnSpc>
                <a:spcPct val="10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答辩时间：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2020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5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20</a:t>
            </a: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日（星期三）下午</a:t>
            </a:r>
            <a:r>
              <a:rPr lang="en-US" altLang="zh-CN" sz="2000" b="1" dirty="0">
                <a:solidFill>
                  <a:srgbClr val="000066"/>
                </a:solidFill>
                <a:latin typeface="华文细黑" pitchFamily="2" charset="-122"/>
                <a:sym typeface="+mn-ea"/>
              </a:rPr>
              <a:t>14: 30</a:t>
            </a:r>
            <a:endParaRPr lang="zh-CN" altLang="en-US" sz="2000" b="1" dirty="0">
              <a:solidFill>
                <a:srgbClr val="000066"/>
              </a:solidFill>
              <a:latin typeface="华文细黑" pitchFamily="2" charset="-122"/>
            </a:endParaRPr>
          </a:p>
          <a:p>
            <a:pPr algn="l" defTabSz="862330">
              <a:lnSpc>
                <a:spcPct val="100000"/>
              </a:lnSpc>
            </a:pPr>
            <a:r>
              <a:rPr lang="zh-CN" altLang="en-US" sz="2000" b="1" dirty="0">
                <a:solidFill>
                  <a:srgbClr val="000066"/>
                </a:solidFill>
                <a:latin typeface="华文细黑" pitchFamily="2" charset="-122"/>
              </a:rPr>
              <a:t>答辩平台</a:t>
            </a:r>
            <a:r>
              <a:rPr lang="zh-CN" altLang="en-US" sz="2000" b="1" dirty="0">
                <a:solidFill>
                  <a:srgbClr val="000068"/>
                </a:solidFill>
                <a:latin typeface="华文细黑" pitchFamily="2" charset="-122"/>
              </a:rPr>
              <a:t>：腾讯会议</a:t>
            </a:r>
          </a:p>
          <a:p>
            <a:pPr algn="l" defTabSz="862330">
              <a:lnSpc>
                <a:spcPct val="100000"/>
              </a:lnSpc>
            </a:pPr>
            <a:r>
              <a:rPr lang="zh-CN" altLang="en-US" sz="2000" b="1" dirty="0">
                <a:solidFill>
                  <a:srgbClr val="000068"/>
                </a:solidFill>
                <a:latin typeface="华文细黑" pitchFamily="2" charset="-122"/>
              </a:rPr>
              <a:t>会  议  号：</a:t>
            </a:r>
            <a:r>
              <a:rPr lang="en-US" altLang="zh-CN" sz="2000" b="1" dirty="0">
                <a:solidFill>
                  <a:srgbClr val="000068"/>
                </a:solidFill>
                <a:latin typeface="华文细黑" pitchFamily="2" charset="-122"/>
              </a:rPr>
              <a:t>123456</a:t>
            </a:r>
          </a:p>
        </p:txBody>
      </p:sp>
      <p:sp>
        <p:nvSpPr>
          <p:cNvPr id="14344" name="Line 9"/>
          <p:cNvSpPr/>
          <p:nvPr/>
        </p:nvSpPr>
        <p:spPr>
          <a:xfrm>
            <a:off x="7224395" y="1237933"/>
            <a:ext cx="0" cy="2765425"/>
          </a:xfrm>
          <a:prstGeom prst="line">
            <a:avLst/>
          </a:prstGeom>
          <a:ln w="25400" cap="flat" cmpd="sng">
            <a:solidFill>
              <a:srgbClr val="0000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345" name="Text Box 17"/>
          <p:cNvSpPr txBox="1"/>
          <p:nvPr/>
        </p:nvSpPr>
        <p:spPr>
          <a:xfrm>
            <a:off x="-443547" y="272733"/>
            <a:ext cx="8485187" cy="98869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algn="ctr" defTabSz="862330">
              <a:lnSpc>
                <a:spcPts val="35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68"/>
                </a:solidFill>
                <a:latin typeface="Gill Sans" panose="020B0502020104020203" charset="0"/>
                <a:ea typeface="华文新魏" pitchFamily="2" charset="-122"/>
              </a:rPr>
              <a:t>中国科学院软件研究所</a:t>
            </a:r>
          </a:p>
          <a:p>
            <a:pPr algn="ctr" defTabSz="862330">
              <a:lnSpc>
                <a:spcPts val="3500"/>
              </a:lnSpc>
              <a:spcBef>
                <a:spcPts val="0"/>
              </a:spcBef>
            </a:pPr>
            <a:r>
              <a:rPr lang="zh-CN" altLang="en-US" sz="2800" b="1" dirty="0">
                <a:solidFill>
                  <a:srgbClr val="000068"/>
                </a:solidFill>
                <a:latin typeface="Gill Sans" panose="020B0502020104020203" charset="0"/>
                <a:ea typeface="华文新魏" pitchFamily="2" charset="-122"/>
              </a:rPr>
              <a:t>博士/硕士学位论文答辩会</a:t>
            </a:r>
          </a:p>
        </p:txBody>
      </p:sp>
      <p:sp>
        <p:nvSpPr>
          <p:cNvPr id="14346" name="Text Box 19"/>
          <p:cNvSpPr txBox="1"/>
          <p:nvPr/>
        </p:nvSpPr>
        <p:spPr>
          <a:xfrm>
            <a:off x="837565" y="5547995"/>
            <a:ext cx="5400675" cy="519113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defTabSz="862330">
              <a:spcBef>
                <a:spcPct val="50000"/>
              </a:spcBef>
            </a:pPr>
            <a:r>
              <a:rPr lang="zh-CN" altLang="en-US" sz="2800" dirty="0">
                <a:solidFill>
                  <a:srgbClr val="000066"/>
                </a:solidFill>
                <a:latin typeface="Gill Sans" panose="020B0502020104020203" charset="0"/>
                <a:ea typeface="华文新魏" pitchFamily="2" charset="-122"/>
              </a:rPr>
              <a:t>欢迎老师和同学们参加与交流！</a:t>
            </a:r>
          </a:p>
        </p:txBody>
      </p:sp>
      <p:sp>
        <p:nvSpPr>
          <p:cNvPr id="14347" name="Rectangle 21"/>
          <p:cNvSpPr/>
          <p:nvPr/>
        </p:nvSpPr>
        <p:spPr>
          <a:xfrm>
            <a:off x="4323080" y="6241415"/>
            <a:ext cx="2011680" cy="407670"/>
          </a:xfrm>
          <a:prstGeom prst="rect">
            <a:avLst/>
          </a:prstGeom>
          <a:noFill/>
          <a:ln w="12700">
            <a:noFill/>
          </a:ln>
        </p:spPr>
        <p:txBody>
          <a:bodyPr lIns="0" tIns="0" rIns="40639" bIns="0"/>
          <a:lstStyle/>
          <a:p>
            <a:pPr marL="40005" indent="0" algn="l"/>
            <a:r>
              <a:rPr lang="zh-CN" altLang="en-US" sz="2000" b="1" dirty="0">
                <a:solidFill>
                  <a:srgbClr val="000066"/>
                </a:solidFill>
                <a:latin typeface="Arial" panose="020B0604020202090204" pitchFamily="34" charset="0"/>
                <a:sym typeface="Arial" panose="020B0604020202090204" pitchFamily="34" charset="0"/>
              </a:rPr>
              <a:t>软件所研究生部</a:t>
            </a:r>
          </a:p>
        </p:txBody>
      </p:sp>
      <p:sp>
        <p:nvSpPr>
          <p:cNvPr id="14348" name="Text Box 22"/>
          <p:cNvSpPr txBox="1"/>
          <p:nvPr/>
        </p:nvSpPr>
        <p:spPr>
          <a:xfrm>
            <a:off x="7224395" y="4147185"/>
            <a:ext cx="2615565" cy="221488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algn="l" defTabSz="862330"/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论文摘要：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分布式文件系统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新型数据框架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云存储服务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400" dirty="0">
                <a:solidFill>
                  <a:srgbClr val="000066"/>
                </a:solidFill>
                <a:latin typeface="华文细黑" pitchFamily="2" charset="-122"/>
              </a:rPr>
              <a:t>软件测试技术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None/>
            </a:pPr>
            <a:endParaRPr lang="zh-CN" altLang="en-US" sz="800" dirty="0">
              <a:solidFill>
                <a:srgbClr val="000066"/>
              </a:solidFill>
              <a:latin typeface="华文细黑" pitchFamily="2" charset="-122"/>
            </a:endParaRP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zh-CN" altLang="en-US" sz="1200" dirty="0">
                <a:solidFill>
                  <a:srgbClr val="990000"/>
                </a:solidFill>
                <a:latin typeface="Gill Sans" panose="020B0502020104020203" charset="0"/>
                <a:ea typeface="宋体" pitchFamily="2" charset="-122"/>
              </a:rPr>
              <a:t>张三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</a:t>
            </a:r>
            <a:r>
              <a:rPr lang="zh-CN" altLang="en-US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等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 </a:t>
            </a:r>
            <a:r>
              <a:rPr lang="zh-CN" altLang="en-US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软件学报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 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    2018, 5, 72-76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rgbClr val="990000"/>
                </a:solidFill>
                <a:latin typeface="Gill Sans" panose="020B0502020104020203" charset="0"/>
                <a:ea typeface="宋体" pitchFamily="2" charset="-122"/>
              </a:rPr>
              <a:t>S Zhang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 </a:t>
            </a:r>
            <a:r>
              <a:rPr lang="en-US" altLang="zh-CN" sz="1200" dirty="0">
                <a:solidFill>
                  <a:srgbClr val="000066"/>
                </a:solidFill>
                <a:ea typeface="宋体" pitchFamily="2" charset="-122"/>
                <a:sym typeface="+mn-ea"/>
              </a:rPr>
              <a:t> et al.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 </a:t>
            </a:r>
            <a:r>
              <a:rPr lang="en-US" altLang="zh-CN" sz="1200" b="1" i="1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ICCP.</a:t>
            </a: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, 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  <a:buNone/>
            </a:pPr>
            <a:r>
              <a:rPr lang="en-US" altLang="zh-CN" sz="1200" dirty="0">
                <a:solidFill>
                  <a:srgbClr val="000066"/>
                </a:solidFill>
                <a:latin typeface="Gill Sans" panose="020B0502020104020203" charset="0"/>
                <a:ea typeface="宋体" pitchFamily="2" charset="-122"/>
              </a:rPr>
              <a:t>    2017, 1332-1340</a:t>
            </a:r>
          </a:p>
          <a:p>
            <a:pPr algn="l" defTabSz="862330">
              <a:buClr>
                <a:srgbClr val="FF9933"/>
              </a:buClr>
              <a:buSzPct val="120000"/>
              <a:buFont typeface="Wingdings" panose="05000000000000000000" pitchFamily="2" charset="2"/>
            </a:pPr>
            <a:endParaRPr lang="zh-CN" altLang="en-US" sz="1200" dirty="0">
              <a:solidFill>
                <a:srgbClr val="000066"/>
              </a:solidFill>
              <a:latin typeface="Gill Sans" panose="020B0502020104020203" charset="0"/>
              <a:ea typeface="宋体" pitchFamily="2" charset="-122"/>
            </a:endParaRPr>
          </a:p>
        </p:txBody>
      </p:sp>
      <p:pic>
        <p:nvPicPr>
          <p:cNvPr id="2" name="图片 1" descr="所标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276860"/>
            <a:ext cx="1033145" cy="385445"/>
          </a:xfrm>
          <a:prstGeom prst="rect">
            <a:avLst/>
          </a:prstGeom>
        </p:spPr>
      </p:pic>
      <p:pic>
        <p:nvPicPr>
          <p:cNvPr id="5" name="图片 4" descr="校标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25" y="273050"/>
            <a:ext cx="1540510" cy="38925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448550" y="1486535"/>
            <a:ext cx="1943735" cy="2374900"/>
          </a:xfrm>
          <a:prstGeom prst="rect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ctr" defTabSz="86169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3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panose="020B0502020104020203" charset="0"/>
              <a:ea typeface="华文细黑" pitchFamily="2" charset="-122"/>
              <a:sym typeface="Gill Sans" panose="020B0502020104020203" charset="0"/>
            </a:endParaRPr>
          </a:p>
        </p:txBody>
      </p:sp>
      <p:sp>
        <p:nvSpPr>
          <p:cNvPr id="7" name="Text Box 31"/>
          <p:cNvSpPr txBox="1"/>
          <p:nvPr/>
        </p:nvSpPr>
        <p:spPr>
          <a:xfrm>
            <a:off x="7522210" y="1805305"/>
            <a:ext cx="1630680" cy="124523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defTabSz="862330">
              <a:spcBef>
                <a:spcPct val="50000"/>
              </a:spcBef>
            </a:pPr>
            <a:r>
              <a:rPr lang="en-US" altLang="zh-CN" dirty="0">
                <a:latin typeface="Gill Sans" panose="020B0502020104020203" charset="0"/>
              </a:rPr>
              <a:t>photo</a:t>
            </a:r>
          </a:p>
          <a:p>
            <a:pPr defTabSz="862330">
              <a:spcBef>
                <a:spcPct val="50000"/>
              </a:spcBef>
            </a:pPr>
            <a:r>
              <a:rPr lang="zh-CN" altLang="en-US" sz="1800" dirty="0">
                <a:latin typeface="Gill Sans" panose="020B0502020104020203" charset="0"/>
              </a:rPr>
              <a:t>（上半身照片，可用证件照）</a:t>
            </a:r>
          </a:p>
        </p:txBody>
      </p:sp>
    </p:spTree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照片 - 水平倒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07632"/>
      </a:accent1>
      <a:accent2>
        <a:srgbClr val="333399"/>
      </a:accent2>
      <a:accent3>
        <a:srgbClr val="FFFFFF"/>
      </a:accent3>
      <a:accent4>
        <a:srgbClr val="000000"/>
      </a:accent4>
      <a:accent5>
        <a:srgbClr val="C0BDAD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倒影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照片 - 水平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空白">
  <a:themeElements>
    <a:clrScheme name="空白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空白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空白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标题与项目符号 - 左对齐">
  <a:themeElements>
    <a:clrScheme name="标题与项目符号 - 左对齐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左对齐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与项目符号 - 左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标题与项目符号 - 2 列">
  <a:themeElements>
    <a:clrScheme name="标题与项目符号 - 2 列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2 列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与项目符号 - 2 列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标题与项目符号 - 右对齐">
  <a:themeElements>
    <a:clrScheme name="标题与项目符号 - 右对齐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 - 右对齐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与项目符号 - 右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标题、项目符号与照片">
  <a:themeElements>
    <a:clrScheme name="标题、项目符号与照片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、项目符号与照片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、项目符号与照片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标题与项目符号">
  <a:themeElements>
    <a:clrScheme name="标题与项目符号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项目符号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与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标题 - 居中">
  <a:themeElements>
    <a:clrScheme name="标题 - 居中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居中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 - 居中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标题与副标题">
  <a:themeElements>
    <a:clrScheme name="标题与副标题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与副标题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与副标题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照片 - 水平">
  <a:themeElements>
    <a:clrScheme name="照片 - 水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水平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照片 - 水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项目符号">
  <a:themeElements>
    <a:clrScheme name="项目符号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项目符号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项目符号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照片 - 垂直">
  <a:themeElements>
    <a:clrScheme name="照片 - 垂直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照片 - 垂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照片 - 垂直倒影">
  <a:themeElements>
    <a:clrScheme name="照片 - 垂直倒影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照片 - 垂直倒影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照片 - 垂直倒影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标题 - 顶部对齐">
  <a:themeElements>
    <a:clrScheme name="标题 - 顶部对齐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标题 - 顶部对齐">
      <a:majorFont>
        <a:latin typeface="Gill Sans"/>
        <a:ea typeface="华文细黑"/>
        <a:cs typeface=""/>
      </a:majorFont>
      <a:minorFont>
        <a:latin typeface="Gill Sans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86169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3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anose="020B0502020104020203" charset="0"/>
            <a:ea typeface="华文细黑" pitchFamily="2" charset="-122"/>
            <a:sym typeface="Gill Sans" panose="020B0502020104020203" charset="0"/>
          </a:defRPr>
        </a:defPPr>
      </a:lstStyle>
    </a:lnDef>
  </a:objectDefaults>
  <a:extraClrSchemeLst>
    <a:extraClrScheme>
      <a:clrScheme name="标题 - 顶部对齐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198</Words>
  <Application>Microsoft Office PowerPoint</Application>
  <PresentationFormat>A4 纸张(210x297 毫米)</PresentationFormat>
  <Paragraphs>37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14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Gill Sans</vt:lpstr>
      <vt:lpstr>华文细黑</vt:lpstr>
      <vt:lpstr>宋体</vt:lpstr>
      <vt:lpstr>Arial</vt:lpstr>
      <vt:lpstr>Wingdings</vt:lpstr>
      <vt:lpstr>照片 - 水平倒影</vt:lpstr>
      <vt:lpstr>标题与项目符号</vt:lpstr>
      <vt:lpstr>标题 - 居中</vt:lpstr>
      <vt:lpstr>标题与副标题</vt:lpstr>
      <vt:lpstr>照片 - 水平</vt:lpstr>
      <vt:lpstr>项目符号</vt:lpstr>
      <vt:lpstr>照片 - 垂直</vt:lpstr>
      <vt:lpstr>照片 - 垂直倒影</vt:lpstr>
      <vt:lpstr>标题 - 顶部对齐</vt:lpstr>
      <vt:lpstr>空白</vt:lpstr>
      <vt:lpstr>标题与项目符号 - 左对齐</vt:lpstr>
      <vt:lpstr>标题与项目符号 - 2 列</vt:lpstr>
      <vt:lpstr>标题与项目符号 - 右对齐</vt:lpstr>
      <vt:lpstr>标题、项目符号与照片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高丁超</dc:creator>
  <cp:lastModifiedBy>丁超 高</cp:lastModifiedBy>
  <cp:revision>53</cp:revision>
  <dcterms:created xsi:type="dcterms:W3CDTF">2020-04-27T02:42:52Z</dcterms:created>
  <dcterms:modified xsi:type="dcterms:W3CDTF">2024-05-09T06:44:34Z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2052-2.1.2.3417</vt:lpwstr>
  </property>
</Properties>
</file>