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</p:sldMasterIdLst>
  <p:sldIdLst>
    <p:sldId id="257" r:id="rId15"/>
    <p:sldId id="259" r:id="rId16"/>
  </p:sldIdLst>
  <p:sldSz cx="9906000" cy="6858000" type="A4"/>
  <p:notesSz cx="7104063" cy="10234613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3">
          <p15:clr>
            <a:srgbClr val="A4A3A4"/>
          </p15:clr>
        </p15:guide>
        <p15:guide id="2" pos="31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3F61A5"/>
    <a:srgbClr val="87877A"/>
    <a:srgbClr val="EB5C05"/>
    <a:srgbClr val="FD4C00"/>
    <a:srgbClr val="FD8008"/>
    <a:srgbClr val="074080"/>
    <a:srgbClr val="FF9933"/>
    <a:srgbClr val="990000"/>
    <a:srgbClr val="27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578" y="96"/>
      </p:cViewPr>
      <p:guideLst>
        <p:guide orient="horz" pos="2193"/>
        <p:guide pos="3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77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778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1843088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60688" y="1943100"/>
            <a:ext cx="184308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18200" y="1943100"/>
            <a:ext cx="14351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05700" y="1943100"/>
            <a:ext cx="14351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1843088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60688" y="1943100"/>
            <a:ext cx="184308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3532188"/>
            <a:ext cx="39116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3532188"/>
            <a:ext cx="39116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154113"/>
            <a:ext cx="1993900" cy="31781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154113"/>
            <a:ext cx="5829300" cy="3178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77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778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892175"/>
            <a:ext cx="3911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892175"/>
            <a:ext cx="3911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349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6911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691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40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35400" y="993775"/>
            <a:ext cx="1117600" cy="4699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600" y="993775"/>
            <a:ext cx="3200400" cy="4699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40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35400" y="993775"/>
            <a:ext cx="1117600" cy="4699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600" y="993775"/>
            <a:ext cx="3200400" cy="4699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82563"/>
            <a:ext cx="22288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82563"/>
            <a:ext cx="6534150" cy="5943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65200" y="5178425"/>
            <a:ext cx="7975600" cy="12001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5913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8107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3049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4020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640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4212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784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3356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928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3838575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7975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>
          <a:xfrm>
            <a:off x="5918200" y="1943100"/>
            <a:ext cx="3022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3838575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7975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2230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4615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68730" indent="-41783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0528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272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844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416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988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560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>
          <a:xfrm>
            <a:off x="965200" y="2092325"/>
            <a:ext cx="7975600" cy="26733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body" idx="1"/>
          </p:nvPr>
        </p:nvSpPr>
        <p:spPr>
          <a:xfrm>
            <a:off x="965200" y="3532188"/>
            <a:ext cx="7975600" cy="8001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965200" y="1154113"/>
            <a:ext cx="79756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965200" y="5178425"/>
            <a:ext cx="7975600" cy="12001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/>
          </p:cNvSpPr>
          <p:nvPr>
            <p:ph type="body" idx="1"/>
          </p:nvPr>
        </p:nvSpPr>
        <p:spPr>
          <a:xfrm>
            <a:off x="965200" y="892175"/>
            <a:ext cx="7975600" cy="50736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2230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4615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68730" indent="-41783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0528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272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844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416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988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560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/>
          </p:cNvSpPr>
          <p:nvPr>
            <p:ph type="body" idx="1"/>
          </p:nvPr>
        </p:nvSpPr>
        <p:spPr>
          <a:xfrm>
            <a:off x="482600" y="3371850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82600" y="993775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body" idx="1"/>
          </p:nvPr>
        </p:nvSpPr>
        <p:spPr>
          <a:xfrm>
            <a:off x="482600" y="3371850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82600" y="993775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5913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8107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3049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4020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640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4212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784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3356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928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/>
          <p:nvPr/>
        </p:nvSpPr>
        <p:spPr>
          <a:xfrm>
            <a:off x="478790" y="1630680"/>
            <a:ext cx="6512560" cy="2159000"/>
          </a:xfrm>
          <a:prstGeom prst="rect">
            <a:avLst/>
          </a:prstGeom>
          <a:solidFill>
            <a:srgbClr val="87877A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endParaRPr lang="zh-CN" altLang="en-US" dirty="0">
              <a:latin typeface="Gill Sans" panose="020B0502020104020203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906145" y="1880235"/>
            <a:ext cx="5500370" cy="973455"/>
          </a:xfrm>
          <a:prstGeom prst="rect">
            <a:avLst/>
          </a:prstGeom>
          <a:solidFill>
            <a:srgbClr val="FD4C00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基于张量决策图的量子模型检测中的可达性分析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3305810" y="3223895"/>
            <a:ext cx="357441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指导老师：应圣钢 副研究员</a:t>
            </a:r>
          </a:p>
        </p:txBody>
      </p:sp>
      <p:sp>
        <p:nvSpPr>
          <p:cNvPr id="14341" name="Rectangle 5"/>
          <p:cNvSpPr/>
          <p:nvPr/>
        </p:nvSpPr>
        <p:spPr>
          <a:xfrm>
            <a:off x="650240" y="3214370"/>
            <a:ext cx="229298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Gill Sans" panose="020B0502020104020203" charset="0"/>
              </a:rPr>
              <a:t>答辩人：</a:t>
            </a:r>
            <a:r>
              <a:rPr lang="zh-CN" altLang="en-US" sz="2000" b="1" dirty="0">
                <a:solidFill>
                  <a:schemeClr val="bg1"/>
                </a:solidFill>
              </a:rPr>
              <a:t>高丁超</a:t>
            </a:r>
            <a:endParaRPr lang="zh-CN" altLang="en-US" sz="2000" b="1" dirty="0">
              <a:solidFill>
                <a:schemeClr val="bg1"/>
              </a:solidFill>
              <a:latin typeface="Gill Sans" panose="020B0502020104020203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370523" y="4055119"/>
            <a:ext cx="5616575" cy="359394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>
            <a:spAutoFit/>
          </a:bodyPr>
          <a:lstStyle/>
          <a:p>
            <a:pPr algn="l" defTabSz="862330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答辩时间：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2024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年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15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日（星期三）上午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10: 00</a:t>
            </a:r>
          </a:p>
        </p:txBody>
      </p:sp>
      <p:sp>
        <p:nvSpPr>
          <p:cNvPr id="14343" name="Rectangle 7"/>
          <p:cNvSpPr/>
          <p:nvPr/>
        </p:nvSpPr>
        <p:spPr>
          <a:xfrm>
            <a:off x="386398" y="4558356"/>
            <a:ext cx="4410075" cy="359394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>
            <a:spAutoFit/>
          </a:bodyPr>
          <a:lstStyle/>
          <a:p>
            <a:pPr algn="l" defTabSz="862330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地点：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5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号楼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4</a:t>
            </a:r>
            <a:r>
              <a:rPr lang="zh-CN" altLang="en-US" sz="2000" b="1">
                <a:solidFill>
                  <a:srgbClr val="000068"/>
                </a:solidFill>
                <a:latin typeface="华文细黑" pitchFamily="2" charset="-122"/>
              </a:rPr>
              <a:t>层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第二</a:t>
            </a:r>
            <a:r>
              <a:rPr lang="zh-CN" altLang="en-US" sz="2000" b="1">
                <a:solidFill>
                  <a:srgbClr val="000066"/>
                </a:solidFill>
                <a:latin typeface="华文细黑" pitchFamily="2" charset="-122"/>
              </a:rPr>
              <a:t>会议室</a:t>
            </a:r>
            <a:endParaRPr lang="zh-CN" altLang="en-US" sz="2000" b="1" dirty="0">
              <a:solidFill>
                <a:srgbClr val="000066"/>
              </a:solidFill>
              <a:latin typeface="华文细黑" pitchFamily="2" charset="-122"/>
            </a:endParaRPr>
          </a:p>
        </p:txBody>
      </p:sp>
      <p:sp>
        <p:nvSpPr>
          <p:cNvPr id="14344" name="Line 9"/>
          <p:cNvSpPr/>
          <p:nvPr/>
        </p:nvSpPr>
        <p:spPr>
          <a:xfrm>
            <a:off x="7224395" y="1237933"/>
            <a:ext cx="0" cy="2765425"/>
          </a:xfrm>
          <a:prstGeom prst="line">
            <a:avLst/>
          </a:prstGeom>
          <a:ln w="254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17"/>
          <p:cNvSpPr txBox="1"/>
          <p:nvPr/>
        </p:nvSpPr>
        <p:spPr>
          <a:xfrm>
            <a:off x="-443547" y="272733"/>
            <a:ext cx="8485187" cy="98869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中国科学院软件研究所</a:t>
            </a:r>
          </a:p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硕士学位论文答辩会</a:t>
            </a:r>
          </a:p>
        </p:txBody>
      </p:sp>
      <p:sp>
        <p:nvSpPr>
          <p:cNvPr id="14346" name="Text Box 19"/>
          <p:cNvSpPr txBox="1"/>
          <p:nvPr/>
        </p:nvSpPr>
        <p:spPr>
          <a:xfrm>
            <a:off x="478790" y="5260975"/>
            <a:ext cx="5400675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Gill Sans" panose="020B0502020104020203" charset="0"/>
                <a:ea typeface="华文新魏" pitchFamily="2" charset="-122"/>
              </a:rPr>
              <a:t>欢迎老师和同学们参加与交流！</a:t>
            </a:r>
          </a:p>
        </p:txBody>
      </p:sp>
      <p:sp>
        <p:nvSpPr>
          <p:cNvPr id="14347" name="Rectangle 21"/>
          <p:cNvSpPr/>
          <p:nvPr/>
        </p:nvSpPr>
        <p:spPr>
          <a:xfrm>
            <a:off x="3964305" y="5954395"/>
            <a:ext cx="2011680" cy="407670"/>
          </a:xfrm>
          <a:prstGeom prst="rect">
            <a:avLst/>
          </a:prstGeom>
          <a:noFill/>
          <a:ln w="12700">
            <a:noFill/>
          </a:ln>
        </p:spPr>
        <p:txBody>
          <a:bodyPr lIns="0" tIns="0" rIns="40639" bIns="0"/>
          <a:lstStyle/>
          <a:p>
            <a:pPr marL="40005" indent="0" algn="l"/>
            <a:r>
              <a:rPr lang="zh-CN" altLang="en-US" sz="2000" b="1" dirty="0">
                <a:solidFill>
                  <a:srgbClr val="000066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软件所研究生部</a:t>
            </a:r>
          </a:p>
        </p:txBody>
      </p:sp>
      <p:sp>
        <p:nvSpPr>
          <p:cNvPr id="14348" name="Text Box 22"/>
          <p:cNvSpPr txBox="1"/>
          <p:nvPr/>
        </p:nvSpPr>
        <p:spPr>
          <a:xfrm>
            <a:off x="7224395" y="4147185"/>
            <a:ext cx="2615565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 defTabSz="862330"/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论文摘要：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模型检测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量子计算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张量</a:t>
            </a:r>
            <a:r>
              <a:rPr lang="zh-CN" altLang="en-US" sz="1400">
                <a:solidFill>
                  <a:srgbClr val="000066"/>
                </a:solidFill>
                <a:latin typeface="华文细黑" pitchFamily="2" charset="-122"/>
              </a:rPr>
              <a:t>决策图</a:t>
            </a:r>
            <a:endParaRPr lang="zh-CN" altLang="en-US" sz="1400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800" dirty="0">
              <a:solidFill>
                <a:srgbClr val="000066"/>
              </a:solidFill>
              <a:latin typeface="华文细黑" pitchFamily="2" charset="-122"/>
            </a:endParaRPr>
          </a:p>
        </p:txBody>
      </p:sp>
      <p:pic>
        <p:nvPicPr>
          <p:cNvPr id="2" name="图片 1" descr="所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76860"/>
            <a:ext cx="1033145" cy="385445"/>
          </a:xfrm>
          <a:prstGeom prst="rect">
            <a:avLst/>
          </a:prstGeom>
        </p:spPr>
      </p:pic>
      <p:pic>
        <p:nvPicPr>
          <p:cNvPr id="5" name="图片 4" descr="校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273050"/>
            <a:ext cx="1540510" cy="389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48550" y="1486535"/>
            <a:ext cx="1943735" cy="2374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anose="020B0502020104020203" charset="0"/>
              <a:ea typeface="华文细黑" pitchFamily="2" charset="-122"/>
              <a:sym typeface="Gill Sans" panose="020B0502020104020203" charset="0"/>
            </a:endParaRPr>
          </a:p>
        </p:txBody>
      </p:sp>
      <p:sp>
        <p:nvSpPr>
          <p:cNvPr id="7" name="Text Box 31"/>
          <p:cNvSpPr txBox="1"/>
          <p:nvPr/>
        </p:nvSpPr>
        <p:spPr>
          <a:xfrm>
            <a:off x="7522210" y="1805305"/>
            <a:ext cx="1630680" cy="124523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en-US" altLang="zh-CN" dirty="0">
                <a:latin typeface="Gill Sans" panose="020B0502020104020203" charset="0"/>
              </a:rPr>
              <a:t>photo</a:t>
            </a:r>
          </a:p>
          <a:p>
            <a:pPr defTabSz="862330">
              <a:spcBef>
                <a:spcPct val="50000"/>
              </a:spcBef>
            </a:pPr>
            <a:r>
              <a:rPr lang="zh-CN" altLang="en-US" sz="1800" dirty="0">
                <a:latin typeface="Gill Sans" panose="020B0502020104020203" charset="0"/>
              </a:rPr>
              <a:t>（上半身照片，可用证件照）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4916C4-5C42-5369-2B7D-0E432E3B9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52" y="1449985"/>
            <a:ext cx="2448000" cy="244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/>
          <p:nvPr/>
        </p:nvSpPr>
        <p:spPr>
          <a:xfrm>
            <a:off x="478790" y="1630680"/>
            <a:ext cx="6512560" cy="2159000"/>
          </a:xfrm>
          <a:prstGeom prst="rect">
            <a:avLst/>
          </a:prstGeom>
          <a:solidFill>
            <a:srgbClr val="87877A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endParaRPr lang="zh-CN" altLang="en-US" dirty="0">
              <a:latin typeface="Gill Sans" panose="020B0502020104020203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906145" y="1880235"/>
            <a:ext cx="5500370" cy="973455"/>
          </a:xfrm>
          <a:prstGeom prst="rect">
            <a:avLst/>
          </a:prstGeom>
          <a:solidFill>
            <a:srgbClr val="FD4C00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***********</a:t>
            </a:r>
            <a:r>
              <a:rPr lang="zh-CN" alt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的研究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3305810" y="3223895"/>
            <a:ext cx="357441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指导老师：</a:t>
            </a:r>
            <a:r>
              <a:rPr lang="en-US" altLang="zh-CN" sz="2000" b="1" dirty="0">
                <a:solidFill>
                  <a:schemeClr val="bg1"/>
                </a:solidFill>
                <a:latin typeface="华文细黑" pitchFamily="2" charset="-122"/>
              </a:rPr>
              <a:t>xxx </a:t>
            </a:r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研究员</a:t>
            </a:r>
          </a:p>
        </p:txBody>
      </p:sp>
      <p:sp>
        <p:nvSpPr>
          <p:cNvPr id="14341" name="Rectangle 5"/>
          <p:cNvSpPr/>
          <p:nvPr/>
        </p:nvSpPr>
        <p:spPr>
          <a:xfrm>
            <a:off x="650240" y="3214370"/>
            <a:ext cx="229298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Gill Sans" panose="020B0502020104020203" charset="0"/>
              </a:rPr>
              <a:t>答辩人：张三</a:t>
            </a:r>
          </a:p>
        </p:txBody>
      </p:sp>
      <p:sp>
        <p:nvSpPr>
          <p:cNvPr id="14343" name="Rectangle 7"/>
          <p:cNvSpPr/>
          <p:nvPr/>
        </p:nvSpPr>
        <p:spPr>
          <a:xfrm>
            <a:off x="745490" y="4276408"/>
            <a:ext cx="6492875" cy="92329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答辩时间：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2020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20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日（星期三）下午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14: 30</a:t>
            </a:r>
            <a:endParaRPr lang="zh-CN" altLang="en-US" sz="2000" b="1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答辩平台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：腾讯会议</a:t>
            </a:r>
          </a:p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会  议  号：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123456</a:t>
            </a:r>
          </a:p>
        </p:txBody>
      </p:sp>
      <p:sp>
        <p:nvSpPr>
          <p:cNvPr id="14344" name="Line 9"/>
          <p:cNvSpPr/>
          <p:nvPr/>
        </p:nvSpPr>
        <p:spPr>
          <a:xfrm>
            <a:off x="7224395" y="1237933"/>
            <a:ext cx="0" cy="2765425"/>
          </a:xfrm>
          <a:prstGeom prst="line">
            <a:avLst/>
          </a:prstGeom>
          <a:ln w="254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17"/>
          <p:cNvSpPr txBox="1"/>
          <p:nvPr/>
        </p:nvSpPr>
        <p:spPr>
          <a:xfrm>
            <a:off x="-443547" y="272733"/>
            <a:ext cx="8485187" cy="98869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中国科学院软件研究所</a:t>
            </a:r>
          </a:p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博士/硕士学位论文答辩会</a:t>
            </a:r>
          </a:p>
        </p:txBody>
      </p:sp>
      <p:sp>
        <p:nvSpPr>
          <p:cNvPr id="14346" name="Text Box 19"/>
          <p:cNvSpPr txBox="1"/>
          <p:nvPr/>
        </p:nvSpPr>
        <p:spPr>
          <a:xfrm>
            <a:off x="837565" y="5547995"/>
            <a:ext cx="5400675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Gill Sans" panose="020B0502020104020203" charset="0"/>
                <a:ea typeface="华文新魏" pitchFamily="2" charset="-122"/>
              </a:rPr>
              <a:t>欢迎老师和同学们参加与交流！</a:t>
            </a:r>
          </a:p>
        </p:txBody>
      </p:sp>
      <p:sp>
        <p:nvSpPr>
          <p:cNvPr id="14347" name="Rectangle 21"/>
          <p:cNvSpPr/>
          <p:nvPr/>
        </p:nvSpPr>
        <p:spPr>
          <a:xfrm>
            <a:off x="4323080" y="6241415"/>
            <a:ext cx="2011680" cy="407670"/>
          </a:xfrm>
          <a:prstGeom prst="rect">
            <a:avLst/>
          </a:prstGeom>
          <a:noFill/>
          <a:ln w="12700">
            <a:noFill/>
          </a:ln>
        </p:spPr>
        <p:txBody>
          <a:bodyPr lIns="0" tIns="0" rIns="40639" bIns="0"/>
          <a:lstStyle/>
          <a:p>
            <a:pPr marL="40005" indent="0" algn="l"/>
            <a:r>
              <a:rPr lang="zh-CN" altLang="en-US" sz="2000" b="1" dirty="0">
                <a:solidFill>
                  <a:srgbClr val="000066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软件所研究生部</a:t>
            </a:r>
          </a:p>
        </p:txBody>
      </p:sp>
      <p:sp>
        <p:nvSpPr>
          <p:cNvPr id="14348" name="Text Box 22"/>
          <p:cNvSpPr txBox="1"/>
          <p:nvPr/>
        </p:nvSpPr>
        <p:spPr>
          <a:xfrm>
            <a:off x="7224395" y="4147185"/>
            <a:ext cx="2615565" cy="22148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 defTabSz="862330"/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论文摘要：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分布式文件系统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新型数据框架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云存储服务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软件测试技术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800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990000"/>
                </a:solidFill>
                <a:latin typeface="Gill Sans" panose="020B0502020104020203" charset="0"/>
                <a:ea typeface="宋体" pitchFamily="2" charset="-122"/>
              </a:rPr>
              <a:t>张三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</a:t>
            </a:r>
            <a:r>
              <a:rPr lang="zh-CN" altLang="en-US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等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zh-CN" altLang="en-US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软件学报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    2018, 5, 72-76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990000"/>
                </a:solidFill>
                <a:latin typeface="Gill Sans" panose="020B0502020104020203" charset="0"/>
                <a:ea typeface="宋体" pitchFamily="2" charset="-122"/>
              </a:rPr>
              <a:t>S Zhang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en-US" altLang="zh-CN" sz="1200" dirty="0">
                <a:solidFill>
                  <a:srgbClr val="000066"/>
                </a:solidFill>
                <a:ea typeface="宋体" pitchFamily="2" charset="-122"/>
                <a:sym typeface="+mn-ea"/>
              </a:rPr>
              <a:t> et al.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en-US" altLang="zh-CN" sz="1200" b="1" i="1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ICCP.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    2017, 1332-1340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</a:pPr>
            <a:endParaRPr lang="zh-CN" altLang="en-US" sz="1200" dirty="0">
              <a:solidFill>
                <a:srgbClr val="000066"/>
              </a:solidFill>
              <a:latin typeface="Gill Sans" panose="020B0502020104020203" charset="0"/>
              <a:ea typeface="宋体" pitchFamily="2" charset="-122"/>
            </a:endParaRPr>
          </a:p>
        </p:txBody>
      </p:sp>
      <p:pic>
        <p:nvPicPr>
          <p:cNvPr id="2" name="图片 1" descr="所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76860"/>
            <a:ext cx="1033145" cy="385445"/>
          </a:xfrm>
          <a:prstGeom prst="rect">
            <a:avLst/>
          </a:prstGeom>
        </p:spPr>
      </p:pic>
      <p:pic>
        <p:nvPicPr>
          <p:cNvPr id="5" name="图片 4" descr="校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273050"/>
            <a:ext cx="1540510" cy="389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48550" y="1486535"/>
            <a:ext cx="1943735" cy="2374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anose="020B0502020104020203" charset="0"/>
              <a:ea typeface="华文细黑" pitchFamily="2" charset="-122"/>
              <a:sym typeface="Gill Sans" panose="020B0502020104020203" charset="0"/>
            </a:endParaRPr>
          </a:p>
        </p:txBody>
      </p:sp>
      <p:sp>
        <p:nvSpPr>
          <p:cNvPr id="7" name="Text Box 31"/>
          <p:cNvSpPr txBox="1"/>
          <p:nvPr/>
        </p:nvSpPr>
        <p:spPr>
          <a:xfrm>
            <a:off x="7522210" y="1805305"/>
            <a:ext cx="1630680" cy="124523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en-US" altLang="zh-CN" dirty="0">
                <a:latin typeface="Gill Sans" panose="020B0502020104020203" charset="0"/>
              </a:rPr>
              <a:t>photo</a:t>
            </a:r>
          </a:p>
          <a:p>
            <a:pPr defTabSz="862330">
              <a:spcBef>
                <a:spcPct val="50000"/>
              </a:spcBef>
            </a:pPr>
            <a:r>
              <a:rPr lang="zh-CN" altLang="en-US" sz="1800" dirty="0">
                <a:latin typeface="Gill Sans" panose="020B0502020104020203" charset="0"/>
              </a:rPr>
              <a:t>（上半身照片，可用证件照）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照片 - 水平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76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BDAD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水平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标题与项目符号 - 左对齐">
  <a:themeElements>
    <a:clrScheme name="标题与项目符号 - 左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标题与项目符号 - 2 列">
  <a:themeElements>
    <a:clrScheme name="标题与项目符号 - 2 列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列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2 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标题与项目符号 - 右对齐">
  <a:themeElements>
    <a:clrScheme name="标题与项目符号 - 右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标题、项目符号与照片">
  <a:themeElements>
    <a:clrScheme name="标题、项目符号与照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标题与项目符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标题 - 居中">
  <a:themeElements>
    <a:clrScheme name="标题 - 居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标题与副标题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照片 - 水平">
  <a:themeElements>
    <a:clrScheme name="照片 - 水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项目符号">
  <a:themeElements>
    <a:clrScheme name="项目符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照片 - 垂直">
  <a:themeElements>
    <a:clrScheme name="照片 - 垂直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照片 - 垂直倒影">
  <a:themeElements>
    <a:clrScheme name="照片 - 垂直倒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标题 - 顶部对齐">
  <a:themeElements>
    <a:clrScheme name="标题 - 顶部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196</Words>
  <Application>Microsoft Office PowerPoint</Application>
  <PresentationFormat>A4 纸张(210x297 毫米)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Gill Sans</vt:lpstr>
      <vt:lpstr>华文细黑</vt:lpstr>
      <vt:lpstr>宋体</vt:lpstr>
      <vt:lpstr>Arial</vt:lpstr>
      <vt:lpstr>Wingdings</vt:lpstr>
      <vt:lpstr>照片 - 水平倒影</vt:lpstr>
      <vt:lpstr>标题与项目符号</vt:lpstr>
      <vt:lpstr>标题 - 居中</vt:lpstr>
      <vt:lpstr>标题与副标题</vt:lpstr>
      <vt:lpstr>照片 - 水平</vt:lpstr>
      <vt:lpstr>项目符号</vt:lpstr>
      <vt:lpstr>照片 - 垂直</vt:lpstr>
      <vt:lpstr>照片 - 垂直倒影</vt:lpstr>
      <vt:lpstr>标题 - 顶部对齐</vt:lpstr>
      <vt:lpstr>空白</vt:lpstr>
      <vt:lpstr>标题与项目符号 - 左对齐</vt:lpstr>
      <vt:lpstr>标题与项目符号 - 2 列</vt:lpstr>
      <vt:lpstr>标题与项目符号 - 右对齐</vt:lpstr>
      <vt:lpstr>标题、项目符号与照片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高丁超</dc:creator>
  <cp:lastModifiedBy>丁超 高</cp:lastModifiedBy>
  <cp:revision>55</cp:revision>
  <cp:lastPrinted>2024-05-11T06:28:09Z</cp:lastPrinted>
  <dcterms:created xsi:type="dcterms:W3CDTF">2020-04-27T02:42:52Z</dcterms:created>
  <dcterms:modified xsi:type="dcterms:W3CDTF">2024-05-11T06:29:42Z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