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c38d0b63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c38d0b63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c38d0b63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c38d0b63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38d0b63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38d0b63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38d0b63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38d0b63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c38d0b63c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c38d0b63c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38d0b63c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38d0b63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c38d0b63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c38d0b63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38d0b63c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c38d0b63c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c38d0b63c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c38d0b63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5be75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15be75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c378c25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c378c25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c378c25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c378c25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c378c253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c378c25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38d0b6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c38d0b6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c38d0b6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c38d0b6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c38d0b6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c38d0b6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38d0b6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c38d0b6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ca593c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ca593c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00" y="4419775"/>
            <a:ext cx="954549" cy="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00" y="4419775"/>
            <a:ext cx="954549" cy="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5554" y="152400"/>
            <a:ext cx="1015599" cy="6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447" y="4484126"/>
            <a:ext cx="85811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00" y="4419775"/>
            <a:ext cx="954549" cy="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6600" y="93775"/>
            <a:ext cx="954549" cy="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Distributed ECommerce Software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implemented by </a:t>
            </a:r>
            <a:r>
              <a:rPr b="1" lang="es"/>
              <a:t>_undefined</a:t>
            </a:r>
            <a:r>
              <a:rPr lang="es"/>
              <a:t> group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463" y="4155078"/>
            <a:ext cx="1099067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Utilización de Actores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Sincronización Inicial de Stock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0" y="4419775"/>
            <a:ext cx="954549" cy="6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2675"/>
            <a:ext cx="8839204" cy="295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de una Venta Local y Actualización de Stock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25" y="1567975"/>
            <a:ext cx="8626749" cy="32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0" y="4419775"/>
            <a:ext cx="954549" cy="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de una Venta ECommerce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25064" cy="309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Fuente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Principales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14915" l="8781" r="8375" t="14626"/>
          <a:stretch/>
        </p:blipFill>
        <p:spPr>
          <a:xfrm>
            <a:off x="63625" y="1393025"/>
            <a:ext cx="5007176" cy="24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19476" l="10622" r="11154" t="19064"/>
          <a:stretch/>
        </p:blipFill>
        <p:spPr>
          <a:xfrm>
            <a:off x="4955375" y="163475"/>
            <a:ext cx="4043225" cy="172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5">
            <a:alphaModFix/>
          </a:blip>
          <a:srcRect b="21701" l="9772" r="9724" t="21650"/>
          <a:stretch/>
        </p:blipFill>
        <p:spPr>
          <a:xfrm>
            <a:off x="4489200" y="3482800"/>
            <a:ext cx="4399350" cy="14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Actor del Coordinador y sus Mensajes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18635" l="8988" r="9070" t="18597"/>
          <a:stretch/>
        </p:blipFill>
        <p:spPr>
          <a:xfrm>
            <a:off x="209000" y="1354025"/>
            <a:ext cx="5424051" cy="20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4">
            <a:alphaModFix/>
          </a:blip>
          <a:srcRect b="9983" l="11088" r="11421" t="9565"/>
          <a:stretch/>
        </p:blipFill>
        <p:spPr>
          <a:xfrm>
            <a:off x="5761425" y="1017725"/>
            <a:ext cx="3195775" cy="38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Actor de la Tienda y sus Mensajes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18131" l="11130" r="11200" t="17888"/>
          <a:stretch/>
        </p:blipFill>
        <p:spPr>
          <a:xfrm>
            <a:off x="145400" y="1117775"/>
            <a:ext cx="3919527" cy="200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 rotWithShape="1">
          <a:blip r:embed="rId4">
            <a:alphaModFix/>
          </a:blip>
          <a:srcRect b="16270" l="8945" r="8912" t="16692"/>
          <a:stretch/>
        </p:blipFill>
        <p:spPr>
          <a:xfrm>
            <a:off x="3507775" y="2571750"/>
            <a:ext cx="5534275" cy="24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Inicial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10307" l="6226" r="6322" t="10283"/>
          <a:stretch/>
        </p:blipFill>
        <p:spPr>
          <a:xfrm>
            <a:off x="1031022" y="1152800"/>
            <a:ext cx="7081974" cy="380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¡Demo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una producción de</a:t>
            </a:r>
            <a:endParaRPr/>
          </a:p>
          <a:p>
            <a:pPr indent="4572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O. Lorda</a:t>
            </a:r>
            <a:br>
              <a:rPr lang="es"/>
            </a:br>
            <a:r>
              <a:rPr lang="es" sz="2000"/>
              <a:t>&amp;</a:t>
            </a:r>
            <a:br>
              <a:rPr lang="es" sz="2000"/>
            </a:br>
            <a:r>
              <a:rPr lang="es"/>
              <a:t>Carolina Di Matteo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2" y="174525"/>
            <a:ext cx="947824" cy="9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del Protocolo de Envío de Mensajes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Inicial entre una Tienda Local y el Coordinador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438" y="1322525"/>
            <a:ext cx="4347116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Caída del Coordinador y Reconstrucción de la Red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12" y="1322525"/>
            <a:ext cx="39413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Caída del Coordinador y Reconstrucción de la Red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238" y="1323100"/>
            <a:ext cx="4575534" cy="38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Caída del Coordinador y Reconstrucción de la Red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400" y="1322525"/>
            <a:ext cx="388519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Caída del Coordinador y Reconstrucción de la Red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563" y="1322525"/>
            <a:ext cx="37888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Caída del Coordinador y Reconstrucción de la Red - Reenvío del Mensaje Perdido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125" y="1322525"/>
            <a:ext cx="404573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