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2" r:id="rId9"/>
    <p:sldId id="263" r:id="rId10"/>
    <p:sldId id="264" r:id="rId11"/>
    <p:sldId id="270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846640" cy="204482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语言实现的变步长增量电导法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08104" y="2780928"/>
            <a:ext cx="3240360" cy="504057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By: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黄光明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449175" cy="469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3" y="3237186"/>
            <a:ext cx="36671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483424" cy="580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1927" y="1018481"/>
            <a:ext cx="553998" cy="244827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srgbClr val="FF0000"/>
                </a:solidFill>
              </a:rPr>
              <a:t>模拟光照突变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7" y="836712"/>
            <a:ext cx="8794498" cy="490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210" y="18864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模拟光照突变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4" y="3933056"/>
            <a:ext cx="8617963" cy="239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2927"/>
            <a:ext cx="2399556" cy="230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21" y="2766098"/>
            <a:ext cx="65722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2927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占空比变化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7584" y="1988840"/>
            <a:ext cx="7221488" cy="252028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谢谢观看！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36104"/>
          </a:xfrm>
        </p:spPr>
        <p:txBody>
          <a:bodyPr/>
          <a:lstStyle/>
          <a:p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12V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→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18Vboosts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升压电路设计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3312368" cy="1800200"/>
          </a:xfrm>
        </p:spPr>
        <p:txBody>
          <a:bodyPr>
            <a:normAutofit lnSpcReduction="10000"/>
          </a:bodyPr>
          <a:lstStyle/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输入电压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(Vin)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12V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输出电压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(Von)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18V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输出电流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(In)</a:t>
            </a: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电压纹波：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0.1V</a:t>
            </a:r>
          </a:p>
          <a:p>
            <a:pPr marL="457200" indent="-457200" algn="l">
              <a:buClr>
                <a:schemeClr val="tx1"/>
              </a:buClr>
              <a:buFont typeface="+mj-lt"/>
              <a:buAutoNum type="arabicPeriod"/>
            </a:pPr>
            <a:r>
              <a:rPr lang="zh-CN" altLang="en-US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开关频率：</a:t>
            </a:r>
            <a:r>
              <a:rPr lang="en-US" altLang="zh-CN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50KHz</a:t>
            </a:r>
          </a:p>
          <a:p>
            <a:pPr algn="l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8" y="3200400"/>
            <a:ext cx="823828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40" y="1374593"/>
            <a:ext cx="2400344" cy="75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3682913" cy="104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268760"/>
            <a:ext cx="2232248" cy="86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7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118" y="620688"/>
            <a:ext cx="2376714" cy="72008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光伏电源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1" y="1772816"/>
            <a:ext cx="3336909" cy="493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3343524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电源参数配置</a:t>
            </a:r>
            <a:endParaRPr lang="zh-CN" alt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0527" y="465313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最大功率点电流：</a:t>
            </a:r>
            <a:r>
              <a:rPr lang="en-US" altLang="zh-CN" b="1" dirty="0" smtClean="0">
                <a:latin typeface="+mn-ea"/>
              </a:rPr>
              <a:t>7.5A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最大功率点电压：</a:t>
            </a:r>
            <a:r>
              <a:rPr lang="en-US" altLang="zh-CN" b="1" dirty="0" smtClean="0">
                <a:latin typeface="+mn-ea"/>
              </a:rPr>
              <a:t>12V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开路电压：</a:t>
            </a:r>
            <a:r>
              <a:rPr lang="en-US" altLang="zh-CN" b="1" dirty="0" smtClean="0">
                <a:latin typeface="+mn-ea"/>
              </a:rPr>
              <a:t>15V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短路电流：</a:t>
            </a:r>
            <a:r>
              <a:rPr lang="en-US" altLang="zh-CN" b="1" dirty="0" smtClean="0">
                <a:latin typeface="+mn-ea"/>
              </a:rPr>
              <a:t>8A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参考光照：</a:t>
            </a:r>
            <a:r>
              <a:rPr lang="en-US" altLang="zh-CN" b="1" dirty="0" smtClean="0">
                <a:latin typeface="+mn-ea"/>
              </a:rPr>
              <a:t>1000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参考温度：</a:t>
            </a:r>
            <a:r>
              <a:rPr lang="en-US" altLang="zh-CN" b="1" dirty="0" smtClean="0">
                <a:latin typeface="+mn-ea"/>
              </a:rPr>
              <a:t>25</a:t>
            </a:r>
            <a:endParaRPr lang="zh-CN" altLang="en-US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5102"/>
            <a:ext cx="4855071" cy="27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4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0969" y="116632"/>
            <a:ext cx="8229600" cy="1252728"/>
          </a:xfr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电路图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688939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249940" cy="299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4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4443"/>
            <a:ext cx="4166143" cy="656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174" y="620688"/>
            <a:ext cx="738664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语言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s-function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基本流程</a:t>
            </a:r>
            <a:endParaRPr lang="zh-CN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698"/>
            <a:ext cx="5544616" cy="668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2925"/>
            <a:ext cx="3890111" cy="294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45" y="3502433"/>
            <a:ext cx="4349055" cy="280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1700808"/>
            <a:ext cx="802432" cy="2520280"/>
          </a:xfrm>
        </p:spPr>
        <p:txBody>
          <a:bodyPr vert="eaVert"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算法部分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87" y="116632"/>
            <a:ext cx="7894113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57039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仿真结果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94087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定温度，光照强度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72646"/>
            <a:ext cx="8538538" cy="536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6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77179" cy="492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172</TotalTime>
  <Words>172</Words>
  <Application>Microsoft Office PowerPoint</Application>
  <PresentationFormat>全屏显示(4:3)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波形</vt:lpstr>
      <vt:lpstr>基于c语言实现的变步长增量电导法</vt:lpstr>
      <vt:lpstr>12V→18Vboosts升压电路设计</vt:lpstr>
      <vt:lpstr>光伏电源</vt:lpstr>
      <vt:lpstr>电路图</vt:lpstr>
      <vt:lpstr>PowerPoint 演示文稿</vt:lpstr>
      <vt:lpstr>PowerPoint 演示文稿</vt:lpstr>
      <vt:lpstr>算法部分</vt:lpstr>
      <vt:lpstr>仿真结果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基于c语言实现的变步长增量电导法</dc:title>
  <dc:creator>JookerLoo</dc:creator>
  <cp:lastModifiedBy>GM</cp:lastModifiedBy>
  <cp:revision>29</cp:revision>
  <dcterms:created xsi:type="dcterms:W3CDTF">2019-06-08T05:50:22Z</dcterms:created>
  <dcterms:modified xsi:type="dcterms:W3CDTF">2019-06-10T13:17:28Z</dcterms:modified>
</cp:coreProperties>
</file>