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99" r:id="rId3"/>
    <p:sldId id="258" r:id="rId4"/>
    <p:sldId id="256" r:id="rId5"/>
    <p:sldId id="259" r:id="rId6"/>
    <p:sldId id="260" r:id="rId7"/>
    <p:sldId id="261" r:id="rId8"/>
    <p:sldId id="302" r:id="rId9"/>
    <p:sldId id="303" r:id="rId10"/>
    <p:sldId id="304" r:id="rId11"/>
    <p:sldId id="262" r:id="rId12"/>
    <p:sldId id="305" r:id="rId13"/>
    <p:sldId id="263" r:id="rId14"/>
    <p:sldId id="264" r:id="rId15"/>
    <p:sldId id="257" r:id="rId16"/>
    <p:sldId id="265" r:id="rId17"/>
    <p:sldId id="266" r:id="rId18"/>
    <p:sldId id="300" r:id="rId19"/>
    <p:sldId id="30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69CEA-BFCB-4DE6-BA6E-3C1A69022C97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D5A3B-655F-4098-9B88-B4C6F698C4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50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E8D02-29D0-4C46-BD7C-214E8D468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32B262-B27C-450B-8CA6-F7FB84C49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E74A1-7F3A-4D7C-86E8-CC30703E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86CE-81F0-4D94-B6E2-CD18A84CE507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6EA73-7061-4183-B08B-F1F0EB17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0AB81-7149-4A65-A372-52F79E33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0758-F2C6-49D1-A7D9-B44411508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99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F3B08-CDC7-41A1-A55B-E5284336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F4B095-E6FC-45AC-B1C0-9166EB1A3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BD9D76-182F-4194-A1DA-C7EF839F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5CF1-D3DB-4A74-A026-EBE3C5C18F29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E144C8-4C34-474C-B10B-E2BF601D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37EE5-3EFA-4C65-8D47-6528185C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0758-F2C6-49D1-A7D9-B44411508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22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D859C5-3809-44DB-BFFA-4DE836E2F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4D38BD-5D6F-4519-AF03-DD9E579F3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5390D-5621-48B7-80C2-7E965C6D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EA25-C8D5-4B1C-BCD4-C2376EBA0A31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D3ED1-0D64-4625-A0A2-2F109C9D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B9C34-6F03-46B6-B85A-A01E5A27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0758-F2C6-49D1-A7D9-B44411508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327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2C02E-CB29-44CA-8728-4B8F3B565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AC37A0-B819-444D-9C51-F13E68B36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EBBAB-B1C5-455A-A71E-AF014D90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625F-93DC-4E79-996C-358AB847DBA4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6ED73-4413-44B4-AD13-575F6E42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E0AE9-E4F2-4B34-AFCD-574A252E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D07-5995-462C-8923-41E326321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118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2C106-7243-4484-8FEF-925D64E1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404AD-D50B-4966-96D4-B8F82687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BFE5C-770C-4782-8119-E0F80AD0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AD4A-72F9-4382-B976-1967848C3C3D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87229-B108-4312-A5A3-02873652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66AC5-F618-44FA-B5C9-947A7D73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D07-5995-462C-8923-41E326321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443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0A501-C9E4-40DE-A698-0F20BE01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9B0A7A-3554-4BA9-9CE4-B9DF66B2F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70C9E-31B4-42AA-A149-91FC3E26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F764-C3F7-4C83-9E4D-F8D65C4B8109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86388-7207-4BBD-B759-7A2E161C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8E90E-B100-4071-9033-BECDCDA3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D07-5995-462C-8923-41E326321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75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A294E-7FBA-4FB1-8549-7E1F9E52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07F4C-483B-4BF7-AF5E-B046B105B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0E9430-239F-4794-9CB9-A9BB4EE97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A1EB59-49FB-4F14-A280-183EFDD0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EF8D-FBB7-44C3-8300-B2005603E341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E5F815-09E4-4E9F-92E5-A0B59424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7B6F54-A1C9-450D-93C3-54E2F748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D07-5995-462C-8923-41E326321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43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398FA-C6DC-4707-B1EE-C5A82FB0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9AA97C-2383-49C6-A1DD-39C728D75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D0248A-4631-426C-993D-9E5365B41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6DE552-D368-45E5-AAB5-09F99BBB1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C5BEC2-B153-450B-8A9F-2D5B8D82F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3684C7-C1EC-4FDF-936F-4CDB4B35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C2BE-B12C-4DF9-8DDA-764B9BB9855F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B75E30-2ED6-46F7-9835-D2BA434E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F921A3-2D51-4841-A140-B669F4D4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D07-5995-462C-8923-41E326321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286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7E621-F905-41D7-80E0-573B322D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83DA6A-2F1B-4646-ABF1-621F9E19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CDFF-A002-4B5E-88A3-DF5D64F2CB14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ECF918-DD58-4035-BDDF-20708AA2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CA029-5094-4A7B-A8EF-9075C4D8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D07-5995-462C-8923-41E326321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551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91417B-6C14-44D7-920A-C1226C6D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F6CC-047E-4344-892A-A3A684C9CBC6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A881C6-6292-4716-B676-C66F60A6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5CA56B-55BA-4013-972C-F760C9B2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D07-5995-462C-8923-41E326321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1343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4A0DC-12F7-402E-BB25-E2548218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5CEBD-9195-4DCE-AE80-7EC268045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E5320B-3720-48A5-A9B1-29D6484D2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282229-BDEA-4284-BE7B-6FC6A222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6506-4EBC-412A-8D9C-493DF6FEBDC4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D958D4-D9ED-454F-97FE-77AEE6EA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0DC3F6-F154-4E46-BB23-E2997836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D07-5995-462C-8923-41E326321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07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75264-8A6E-4085-B969-440FFB7A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C6D69-2254-4431-84BD-65961F74D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9BDE5-3A2A-4F1D-B133-49F130E0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1B3F-B1E1-43A5-9B90-FED7E71D4F1C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68B9E-6284-4C9F-8EA8-662C7C2B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1D146-D7A1-449E-8549-D7E6EA2B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0758-F2C6-49D1-A7D9-B44411508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7237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F149-9DBA-44B4-BAA7-83516407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728FBC-13A8-44A5-983B-0A59C67DE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F4BE10-921A-4AA4-8AC5-0C57C6522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3F1C82-3A84-4095-92B5-5616D0CC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212A-2796-4F30-A648-8629B9DED8A9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6CFA55-7ED3-4841-97C4-5A21B5C6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BAA8A2-9184-4181-891C-2E13DD80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D07-5995-462C-8923-41E326321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995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87F00-D3E1-43B7-8BCA-E1287915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43088C-CC59-4732-A01F-00BEEB290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CE0E50-244A-4924-9030-E62E7884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72B1-BF3C-4FFC-B8A0-1E06E84B40AE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E08E6-6936-4412-B9A3-7CFA4B8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A0348C-4666-4697-A11B-193D0B9E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D07-5995-462C-8923-41E326321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58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5C0819-6997-45CD-9BB4-92B2E6546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893411-AD5B-40CD-AEEA-16972D945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F276E-EB25-4795-B808-BD69BCFA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6B04-6585-473E-8AF3-4546EE23FE2C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23638C-144B-4413-8A04-41755824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D670C-FEAF-405E-A2BE-E50B936D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9ED07-5995-462C-8923-41E326321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99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D155F-0BCA-4A6F-A04D-C1A0E4974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D8A265-62C7-4F73-8456-AFC2D4B31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24F5C-B0BD-434C-A2CB-99A31F08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A5C5-722C-47DB-92D1-51C11BFD389A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DDA29-15E5-44C7-8E17-982566BE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BCAAF-199B-4833-BA5F-216EDC02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0758-F2C6-49D1-A7D9-B44411508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95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2C377-E1D3-4FF5-9688-EFCE3F1A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5E15B-3634-408B-84C7-9D9E8EED8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5DEED0-DDDF-4A71-AB80-CD0C77EB7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C94EB4-916D-465E-B19D-84C5FE90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01D8B-4C40-4916-8911-28C8D93D5DB2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0466FA-384B-4753-A427-187088AE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4D93D4-582B-465F-A802-0C99A6A9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0758-F2C6-49D1-A7D9-B44411508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56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CDA0A-7190-4D2B-8DFA-EBDBDC3F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64AB7B-FDE3-4BCD-9E60-8BD6ED97F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04CAD5-B714-4B91-8A63-AB9630274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7FC8BB-8F84-4FB1-B39E-AEDFA74CB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F1D745-A069-4C03-B9A6-294F9B7EF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E74512-F122-4B50-AB41-1730056BC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5299-53C6-4201-852E-B89CF16AADE2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1F41DC-F25E-42D9-BB89-08DCA646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9C02B2-3BE4-40DC-A7C6-C88D584F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0758-F2C6-49D1-A7D9-B44411508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22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90EF2-1C87-4028-A2C9-07D14C9F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DEF92A-CE59-4E2F-BC12-20C84C0F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6128-8D92-42E0-B317-B9066EED9228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B91A0A-30E2-4330-A923-0096202C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622FA5-F89D-4A3C-AC78-AA5FDE1E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0758-F2C6-49D1-A7D9-B44411508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73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C89E33-868E-4687-82E8-49C0488F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A2F5-824B-48D4-9B35-3BF021F5DB42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E250EE-D763-4103-8B64-C1A30844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C40603-9862-4357-9617-4FB7D42A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0758-F2C6-49D1-A7D9-B44411508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5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90489-3858-4051-B6F8-49EB7A3BC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50AC8-AED5-4658-8D3A-EEBFF7B7B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932E36-CB30-44DB-9487-9E8CEA152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214C0A-E42D-4C8B-A52E-1B98C33D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3FC4-D2B9-48D4-85CE-3DC597A6A2F2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3C8572-630F-440F-8F1C-A3D600CA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DDE398-564B-439A-8954-98072207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0758-F2C6-49D1-A7D9-B44411508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95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1F8BF-FDFB-4DC9-A83E-57F74C3E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F51230-C76B-4E68-A68B-21ABB4FC0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79ED59-854D-4B3C-8133-28797BE61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47D641-0D7C-4BAE-8F7C-6588CA5F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C0E5-AD71-4997-B4E7-BA3E9C152D90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45CE85-689A-4F62-A5EB-531E022F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7E7D8E-6570-409C-99AB-DA06DCEE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0758-F2C6-49D1-A7D9-B44411508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80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4E84CA-D49E-46A0-A9F5-8E895925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DF1055-ED25-4463-B305-C5803743E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D642B-F27C-4D00-81D7-E6C813547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79F35-1742-4496-91C1-5853B0ED100B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EFADB-BB49-4BAA-8669-7F3D953E4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E8F73-D2F9-46A8-956E-4CCFF1581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80758-F2C6-49D1-A7D9-B44411508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78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160039-9A13-46DA-831C-06950D1F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904A28-D12F-441C-A5E7-7C2E3A903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26375-FF31-4557-AB2C-B5DF7FF2A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471C9-9B42-4031-9AC7-EEBA18C61A6C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20B7F3-AA3A-49A7-A4F0-698795C0F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E7D1F-C4AC-4BE1-B768-B59392A06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9ED07-5995-462C-8923-41E326321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78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68A0FE-03C7-436B-9D54-09E1966C597B}"/>
              </a:ext>
            </a:extLst>
          </p:cNvPr>
          <p:cNvSpPr txBox="1"/>
          <p:nvPr/>
        </p:nvSpPr>
        <p:spPr>
          <a:xfrm>
            <a:off x="3993499" y="1657350"/>
            <a:ext cx="4204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ICS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第九次小班课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B039AB-7B81-4170-84CA-8ED5D7E5B32C}"/>
              </a:ext>
            </a:extLst>
          </p:cNvPr>
          <p:cNvSpPr txBox="1"/>
          <p:nvPr/>
        </p:nvSpPr>
        <p:spPr>
          <a:xfrm>
            <a:off x="4618669" y="3723323"/>
            <a:ext cx="2954655" cy="952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小班教师：金芝老师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助教：龚晨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DEEB477E-2E89-4B8B-9739-16FE10AC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F633DB-F13F-48EE-B308-6FF4A194EB7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2019/11/14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18B757-36DC-4CDC-B34E-E3FD8329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DBCB9-D527-4F88-A0BE-DA75AC4761D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11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46FDEFB-9929-4317-AE5B-E7B4E6B14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40" y="654919"/>
            <a:ext cx="6238875" cy="5105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0E4AEBD-4605-436D-AC2E-749A07DE3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779" y="0"/>
            <a:ext cx="8150221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F2A5E1A-6AE2-4188-AAB5-E0BAC1C9F196}"/>
              </a:ext>
            </a:extLst>
          </p:cNvPr>
          <p:cNvSpPr/>
          <p:nvPr/>
        </p:nvSpPr>
        <p:spPr>
          <a:xfrm>
            <a:off x="5072514" y="1376413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7B209D-4626-4C3B-BA74-2A9307E04BDA}"/>
              </a:ext>
            </a:extLst>
          </p:cNvPr>
          <p:cNvSpPr/>
          <p:nvPr/>
        </p:nvSpPr>
        <p:spPr>
          <a:xfrm>
            <a:off x="5037301" y="1780674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00166C-B16F-41C1-8BF9-13F546E4F2B9}"/>
              </a:ext>
            </a:extLst>
          </p:cNvPr>
          <p:cNvSpPr/>
          <p:nvPr/>
        </p:nvSpPr>
        <p:spPr>
          <a:xfrm>
            <a:off x="5107727" y="2300037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CFBD64-27BD-40A9-88D0-5F89053D646C}"/>
              </a:ext>
            </a:extLst>
          </p:cNvPr>
          <p:cNvSpPr/>
          <p:nvPr/>
        </p:nvSpPr>
        <p:spPr>
          <a:xfrm>
            <a:off x="5072514" y="2704298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041086-8E93-4DC4-AA23-6C8EBE72A5F0}"/>
              </a:ext>
            </a:extLst>
          </p:cNvPr>
          <p:cNvSpPr/>
          <p:nvPr/>
        </p:nvSpPr>
        <p:spPr>
          <a:xfrm>
            <a:off x="5037301" y="3193582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39893C-032F-4636-BC02-6A572C19AA39}"/>
              </a:ext>
            </a:extLst>
          </p:cNvPr>
          <p:cNvSpPr/>
          <p:nvPr/>
        </p:nvSpPr>
        <p:spPr>
          <a:xfrm>
            <a:off x="5002088" y="3597843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5AF9CF-FB29-45D8-91B8-FBB83CC476E4}"/>
              </a:ext>
            </a:extLst>
          </p:cNvPr>
          <p:cNvSpPr/>
          <p:nvPr/>
        </p:nvSpPr>
        <p:spPr>
          <a:xfrm>
            <a:off x="5072514" y="4117206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760BFE-5262-4CCA-8A20-C23D6F376FB5}"/>
              </a:ext>
            </a:extLst>
          </p:cNvPr>
          <p:cNvSpPr/>
          <p:nvPr/>
        </p:nvSpPr>
        <p:spPr>
          <a:xfrm>
            <a:off x="5037301" y="4521467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790063-18C2-4EAF-8E60-F8E96616EA49}"/>
              </a:ext>
            </a:extLst>
          </p:cNvPr>
          <p:cNvSpPr/>
          <p:nvPr/>
        </p:nvSpPr>
        <p:spPr>
          <a:xfrm>
            <a:off x="5107727" y="4985886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2C42F9-9F01-4FDA-A9D5-0D36F0BF5753}"/>
              </a:ext>
            </a:extLst>
          </p:cNvPr>
          <p:cNvSpPr/>
          <p:nvPr/>
        </p:nvSpPr>
        <p:spPr>
          <a:xfrm>
            <a:off x="5072514" y="5390147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CF31AE0-339D-44B6-96D8-277A9AB5AE0C}"/>
              </a:ext>
            </a:extLst>
          </p:cNvPr>
          <p:cNvSpPr/>
          <p:nvPr/>
        </p:nvSpPr>
        <p:spPr>
          <a:xfrm>
            <a:off x="5142940" y="5909510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491D53B-470F-4F1B-8B7F-8679509EA97B}"/>
              </a:ext>
            </a:extLst>
          </p:cNvPr>
          <p:cNvSpPr/>
          <p:nvPr/>
        </p:nvSpPr>
        <p:spPr>
          <a:xfrm>
            <a:off x="5107727" y="6313771"/>
            <a:ext cx="7119486" cy="40426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3DB0DE68-92DA-4325-A95B-CD1CE111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E504-6A8F-45C7-8182-BB36A65AC1CA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EB09C9-3DF5-4407-BCCB-1C713923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0758-F2C6-49D1-A7D9-B4441150841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1EB6EE5-48BE-400D-8AA3-D00855CE1973}"/>
              </a:ext>
            </a:extLst>
          </p:cNvPr>
          <p:cNvSpPr txBox="1"/>
          <p:nvPr/>
        </p:nvSpPr>
        <p:spPr>
          <a:xfrm>
            <a:off x="2464067" y="136525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h.o</a:t>
            </a:r>
            <a:endParaRPr lang="zh-CN" altLang="en-US" sz="20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22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CA81A5-F76C-4ED9-8FB3-A741151B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A2F5-824B-48D4-9B35-3BF021F5DB42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D0CACCC-F223-4E2A-A286-189E608A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0758-F2C6-49D1-A7D9-B4441150841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CA7A72-E13F-4E95-A10C-165C97951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12" y="650206"/>
            <a:ext cx="8237020" cy="48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4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545136-DCA9-4C53-8B38-A9C5AE60A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16" y="1602104"/>
            <a:ext cx="8256157" cy="31335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842B0F5-08C1-461D-9D0F-FD3B52A9D2B6}"/>
              </a:ext>
            </a:extLst>
          </p:cNvPr>
          <p:cNvSpPr txBox="1"/>
          <p:nvPr/>
        </p:nvSpPr>
        <p:spPr>
          <a:xfrm>
            <a:off x="471638" y="3561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强弱符号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2195FB-681B-4DEC-86FE-F886B8F5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379-EEB1-4929-ABCE-5EFFB365D91A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715B4E-46FB-4428-9F87-5CA13F45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0758-F2C6-49D1-A7D9-B444115084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00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AFEE9E8-EF12-468B-8442-F5CB623F4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4" y="236721"/>
            <a:ext cx="10410825" cy="42862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E622F41-5449-49D0-9282-985306014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67" y="4737334"/>
            <a:ext cx="7953375" cy="169545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3FB27-EE8A-46EA-832F-FEA084AB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27CD-F688-4089-88AC-F0C74C68D27C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44C08C-93F6-40BF-B14C-040AFAB4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0758-F2C6-49D1-A7D9-B4441150841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314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E90EAF-2C1E-479E-BFAC-F2C01852E9B2}"/>
              </a:ext>
            </a:extLst>
          </p:cNvPr>
          <p:cNvSpPr txBox="1"/>
          <p:nvPr/>
        </p:nvSpPr>
        <p:spPr>
          <a:xfrm>
            <a:off x="481263" y="335220"/>
            <a:ext cx="1492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extern “C”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A43A7C-9156-4D7B-934A-52EFC47228AF}"/>
              </a:ext>
            </a:extLst>
          </p:cNvPr>
          <p:cNvSpPr txBox="1"/>
          <p:nvPr/>
        </p:nvSpPr>
        <p:spPr>
          <a:xfrm>
            <a:off x="1634410" y="1574235"/>
            <a:ext cx="8132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C++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为了和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兼容，有一个用来声明或者定义一个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的符号的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extern “C”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关键字用法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9D463C-1F66-4407-8D7C-3103630A7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410" y="2740049"/>
            <a:ext cx="5141775" cy="2320390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40F847-8072-4FA8-AB00-E0939D46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0BAC-80CD-4339-BBE4-FEEE3062428C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F9AF49-46EE-4238-8813-FC157687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0758-F2C6-49D1-A7D9-B4441150841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339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4AA7498-756A-4664-84D1-23E64F2A683B}"/>
              </a:ext>
            </a:extLst>
          </p:cNvPr>
          <p:cNvSpPr txBox="1"/>
          <p:nvPr/>
        </p:nvSpPr>
        <p:spPr>
          <a:xfrm>
            <a:off x="658901" y="3272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静态链接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33ACFB-E527-4854-8870-16D022FEAE79}"/>
              </a:ext>
            </a:extLst>
          </p:cNvPr>
          <p:cNvSpPr txBox="1"/>
          <p:nvPr/>
        </p:nvSpPr>
        <p:spPr>
          <a:xfrm>
            <a:off x="1366787" y="1722921"/>
            <a:ext cx="9326880" cy="2150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分两步：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地址空间分配：扫描输入目标文件，获得各个节的长度、属性和位置，收集输入目标文件符号表中的定义和引用，统一放到一个全局符号表。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符号解析与重定位：读取输入文件中节的数据、重定位信息，进行符号解析和重定位、调整代码中的地址。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CE747-786A-448E-AC6F-4163B0E3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E437-CB2D-43BC-BDF2-9D23E953C59A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86E550-B985-4ACA-BB61-2850BA91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0758-F2C6-49D1-A7D9-B4441150841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465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7CC3ED8-7A0F-4D3A-B50A-58E4CFFD9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44" y="0"/>
            <a:ext cx="9793111" cy="685800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E5FB69-EE99-44DA-88BF-E192A028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DB6-518E-4093-B2D4-EE0B8B4EC55E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31141C-67C3-493B-9755-2070B565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0758-F2C6-49D1-A7D9-B4441150841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10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FB4B6A0-5AD2-4B59-AF84-E77F57615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553" y="0"/>
            <a:ext cx="9658893" cy="685800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EDC217-3A3A-49FD-AC3D-7652CA3D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2687-D6E1-46E0-BCBB-2E20B672F421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F9968D-E8F5-4961-8665-8E769AD9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0758-F2C6-49D1-A7D9-B4441150841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94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6CE4EB-F550-4CC2-B060-11BF37975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0"/>
            <a:ext cx="9972675" cy="685800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DAFE46-384F-408E-AC6B-3AB4452D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69D3-9102-44AC-92B5-259465E435F6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659C94-D49C-44C2-964A-AE8B3C88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0758-F2C6-49D1-A7D9-B4441150841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15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1E9A7D3-8383-4EC0-A983-CAFAF8097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10300" cy="46291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2026759-C0F3-4743-BA01-D04D807F3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64" y="1166322"/>
            <a:ext cx="7840136" cy="34628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D99E640-310F-4DF4-8F05-5FFB0B772770}"/>
              </a:ext>
            </a:extLst>
          </p:cNvPr>
          <p:cNvSpPr txBox="1"/>
          <p:nvPr/>
        </p:nvSpPr>
        <p:spPr>
          <a:xfrm>
            <a:off x="8171849" y="57751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显示文件中关键节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9A2B24-242E-4AB8-9295-5945A221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2D14-EE5D-47D4-9890-27EFE177E9A5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B8300-C25C-421A-BE08-E895E64F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0758-F2C6-49D1-A7D9-B444115084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28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1E9A7D3-8383-4EC0-A983-CAFAF8097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10300" cy="46291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5AE8921-C107-42F7-A2AF-36A994C67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929" y="456197"/>
            <a:ext cx="2962275" cy="2667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10CEBB6-706F-4713-9D9B-DB5167F0D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525" y="1163655"/>
            <a:ext cx="7229475" cy="3009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AAB2D6D-E7C1-4F56-9C2E-B56D12289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855" y="4614313"/>
            <a:ext cx="5476875" cy="14192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76F3079-B333-47B6-BBCF-D08752CCE395}"/>
              </a:ext>
            </a:extLst>
          </p:cNvPr>
          <p:cNvSpPr txBox="1"/>
          <p:nvPr/>
        </p:nvSpPr>
        <p:spPr>
          <a:xfrm>
            <a:off x="8701238" y="628529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编译器版本信息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D203EF-F16C-48CF-B45E-7307BFEC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EC84-2208-41AD-880B-ABDAF79F36BD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A9DFF6F-32B3-43D2-84DE-832FBF64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0758-F2C6-49D1-A7D9-B4441150841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6AB4429-9932-4E17-A584-6943C69D2F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22896"/>
            <a:ext cx="4956511" cy="394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4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1E9A7D3-8383-4EC0-A983-CAFAF8097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10300" cy="462915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CB281443-23F5-48F8-BC33-41B2DB42D91E}"/>
              </a:ext>
            </a:extLst>
          </p:cNvPr>
          <p:cNvGrpSpPr/>
          <p:nvPr/>
        </p:nvGrpSpPr>
        <p:grpSpPr>
          <a:xfrm>
            <a:off x="3038058" y="0"/>
            <a:ext cx="9153942" cy="4547366"/>
            <a:chOff x="4118259" y="175661"/>
            <a:chExt cx="7362825" cy="36576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85E9E52-F4BD-49FD-B563-A1A079472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8259" y="175661"/>
              <a:ext cx="7362825" cy="36576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9BA1E80-30A4-4F83-89A3-1E719A4ED5AB}"/>
                </a:ext>
              </a:extLst>
            </p:cNvPr>
            <p:cNvSpPr/>
            <p:nvPr/>
          </p:nvSpPr>
          <p:spPr>
            <a:xfrm>
              <a:off x="4995512" y="519764"/>
              <a:ext cx="1100488" cy="14437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AB6E74D-2F3A-472A-875B-0A56DD50C0FB}"/>
                </a:ext>
              </a:extLst>
            </p:cNvPr>
            <p:cNvSpPr/>
            <p:nvPr/>
          </p:nvSpPr>
          <p:spPr>
            <a:xfrm>
              <a:off x="6096000" y="413886"/>
              <a:ext cx="218173" cy="36576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2E336B5-4E14-44D2-9A0E-260896B0A6F5}"/>
                </a:ext>
              </a:extLst>
            </p:cNvPr>
            <p:cNvSpPr/>
            <p:nvPr/>
          </p:nvSpPr>
          <p:spPr>
            <a:xfrm>
              <a:off x="6314173" y="519764"/>
              <a:ext cx="218173" cy="14437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D648DD0-DEEC-4C30-87BB-D92BC73904D3}"/>
                </a:ext>
              </a:extLst>
            </p:cNvPr>
            <p:cNvSpPr/>
            <p:nvPr/>
          </p:nvSpPr>
          <p:spPr>
            <a:xfrm>
              <a:off x="6602131" y="413886"/>
              <a:ext cx="218173" cy="36576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86B5FC9C-60A1-465D-B899-E98BC486310C}"/>
              </a:ext>
            </a:extLst>
          </p:cNvPr>
          <p:cNvSpPr txBox="1"/>
          <p:nvPr/>
        </p:nvSpPr>
        <p:spPr>
          <a:xfrm>
            <a:off x="6551596" y="4832866"/>
            <a:ext cx="5085347" cy="1523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DEL, E, L, F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0x01 32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0x02 64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0x01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小端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0x02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ELF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文件的主版本号（一般是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ELF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标准自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版之后没有更新）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22845C-FA3B-4238-A235-F0DC0A4B9E0C}"/>
              </a:ext>
            </a:extLst>
          </p:cNvPr>
          <p:cNvSpPr/>
          <p:nvPr/>
        </p:nvSpPr>
        <p:spPr>
          <a:xfrm>
            <a:off x="3105150" y="2314575"/>
            <a:ext cx="4498808" cy="1795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D490B4-2542-4E27-AD93-8CDB6D2F1A0D}"/>
              </a:ext>
            </a:extLst>
          </p:cNvPr>
          <p:cNvSpPr txBox="1"/>
          <p:nvPr/>
        </p:nvSpPr>
        <p:spPr>
          <a:xfrm>
            <a:off x="-71407" y="4975177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入口地址，操作系统在加载完程序后从这个地址开始执行指令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8F61C4-BAC1-431B-A33C-81BF0437DF91}"/>
              </a:ext>
            </a:extLst>
          </p:cNvPr>
          <p:cNvSpPr/>
          <p:nvPr/>
        </p:nvSpPr>
        <p:spPr>
          <a:xfrm>
            <a:off x="3137163" y="2494076"/>
            <a:ext cx="6411098" cy="4993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208665-1013-4A9C-A95A-3CB5998D3F5C}"/>
              </a:ext>
            </a:extLst>
          </p:cNvPr>
          <p:cNvSpPr/>
          <p:nvPr/>
        </p:nvSpPr>
        <p:spPr>
          <a:xfrm>
            <a:off x="3243714" y="3850105"/>
            <a:ext cx="4995511" cy="2076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40F88F9-3E60-42ED-A78E-C5F2E709EF47}"/>
              </a:ext>
            </a:extLst>
          </p:cNvPr>
          <p:cNvSpPr txBox="1"/>
          <p:nvPr/>
        </p:nvSpPr>
        <p:spPr>
          <a:xfrm>
            <a:off x="154004" y="5804034"/>
            <a:ext cx="326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section header table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表目的大小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13653A-736E-464C-BA28-7300E91B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D594-6CFE-4099-BBD7-A8010907683E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62299-F54F-4A61-84CB-5252103E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0758-F2C6-49D1-A7D9-B444115084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61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1E9A7D3-8383-4EC0-A983-CAFAF8097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10300" cy="46291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33CE5CD-C7B3-4410-A81D-B6861FA31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5" y="0"/>
            <a:ext cx="7705725" cy="636270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652063-E177-4842-AEBC-80A1C6D1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E11D-8074-4BBF-9156-0BFAC70204EC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B37B5D-A3FD-4CE4-BBF9-E1E171EE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0758-F2C6-49D1-A7D9-B444115084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3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1E9A7D3-8383-4EC0-A983-CAFAF8097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10300" cy="46291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7811330-41AA-4EAD-A2A0-FBAFB0D68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153" y="0"/>
            <a:ext cx="9029848" cy="46291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7E27FAC-B59F-4F92-8474-D67C0FCFB175}"/>
              </a:ext>
            </a:extLst>
          </p:cNvPr>
          <p:cNvSpPr/>
          <p:nvPr/>
        </p:nvSpPr>
        <p:spPr>
          <a:xfrm>
            <a:off x="9076623" y="644893"/>
            <a:ext cx="404261" cy="21175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FD78BC-093C-4508-871A-6E77C42B5EAE}"/>
              </a:ext>
            </a:extLst>
          </p:cNvPr>
          <p:cNvSpPr txBox="1"/>
          <p:nvPr/>
        </p:nvSpPr>
        <p:spPr>
          <a:xfrm>
            <a:off x="924025" y="5159141"/>
            <a:ext cx="562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数字表示符号所在的节在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section header table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中的下标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A5177C-8F90-4D45-9AC2-9E62E7934441}"/>
              </a:ext>
            </a:extLst>
          </p:cNvPr>
          <p:cNvSpPr/>
          <p:nvPr/>
        </p:nvSpPr>
        <p:spPr>
          <a:xfrm>
            <a:off x="4292867" y="644893"/>
            <a:ext cx="741146" cy="21175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BB8D5B-DD59-49A1-BDEA-CC2979946E32}"/>
              </a:ext>
            </a:extLst>
          </p:cNvPr>
          <p:cNvSpPr txBox="1"/>
          <p:nvPr/>
        </p:nvSpPr>
        <p:spPr>
          <a:xfrm>
            <a:off x="924025" y="5565537"/>
            <a:ext cx="8739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目标文件中是符号的定义且该符号不是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COMMON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：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value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表示该符号在节中的偏移；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如果是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COMMON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，表示对齐属性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可执行文件中，表示符号的虚拟地址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21E322AF-9D71-4F97-A33B-8026A9CA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E150-939F-455A-9298-CFB6F981FCA1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66EBD5-2D6E-4C03-A9C6-745C004C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0758-F2C6-49D1-A7D9-B444115084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6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20A6A6-55F8-4822-B312-10B3CDD4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A2F5-824B-48D4-9B35-3BF021F5DB42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6E9461-4983-432C-9610-9A5FE43B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0758-F2C6-49D1-A7D9-B4441150841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E013B0-2448-40F3-B210-71057EF8A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12" y="1011287"/>
            <a:ext cx="6744597" cy="7934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81100C-3E58-4D39-8BE4-8FFD8CC3E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10" y="2263809"/>
            <a:ext cx="10758236" cy="6228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969088-79EC-4990-81D7-9EE13E55C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10" y="3214931"/>
            <a:ext cx="8368451" cy="46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7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2B7FBB-98F4-450A-A475-30A7EC84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A2F5-824B-48D4-9B35-3BF021F5DB42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40D5EEF-AE17-498E-99F5-8A6F29E7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0758-F2C6-49D1-A7D9-B4441150841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6833B3-89D4-4540-B7D2-2EC78C99A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942" y="471136"/>
            <a:ext cx="7976132" cy="5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0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A0554B-ED41-4289-8D7D-ADE58DB8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A2F5-824B-48D4-9B35-3BF021F5DB42}" type="datetime1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3AC2833-1925-484A-919E-E9434724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0758-F2C6-49D1-A7D9-B4441150841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CC254D-A16C-486E-B169-227ECB31A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044" y="626042"/>
            <a:ext cx="7750882" cy="573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3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273</Words>
  <Application>Microsoft Office PowerPoint</Application>
  <PresentationFormat>宽屏</PresentationFormat>
  <Paragraphs>59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等线 Light</vt:lpstr>
      <vt:lpstr>仿宋</vt:lpstr>
      <vt:lpstr>宋体</vt:lpstr>
      <vt:lpstr>微软雅黑</vt:lpstr>
      <vt:lpstr>Arial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 Chen</dc:creator>
  <cp:lastModifiedBy>Gong Chen</cp:lastModifiedBy>
  <cp:revision>20</cp:revision>
  <dcterms:created xsi:type="dcterms:W3CDTF">2019-11-13T15:18:01Z</dcterms:created>
  <dcterms:modified xsi:type="dcterms:W3CDTF">2019-11-14T11:48:04Z</dcterms:modified>
</cp:coreProperties>
</file>