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80" r:id="rId3"/>
    <p:sldId id="281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B658E-DDFF-4D3C-B5F7-CFC0DC5B65A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335B0-E2D4-4DA5-B5B9-78F962A3C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97CD-4A0F-445C-AE36-0183CF85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3441F-695C-4ABA-B3C1-D1D7EC38C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9A7C6-6A14-4AB8-B23F-424811DD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12-7859-4046-B59C-2E1808FDF3CB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7AA81-C09A-4183-8334-80F42605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2DC71-70FD-4D20-BEEA-7609E92A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72944-D43E-4087-B8BE-9C9FF70B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517881-02C2-41D8-B94F-F71F84DA0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D03DD-A5A6-4F24-B67C-4CF43F78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3C20-5AA2-4776-B03D-B0975FEE6889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F7221-AC91-49F3-A4B6-272E05F6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57CBA-730D-46E8-BF48-67F80C11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9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CEE36-4D8A-4BE5-A355-84007DAB3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79F1F-DA34-4A03-86C0-3A2CC5E35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14298-6312-45B8-A5C5-6FC4E164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7648-10C3-4B6C-96DA-69E54AA7D049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3681F-D72A-4BE5-A423-41BB978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B8E43-E2C8-489B-859E-9753E64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1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78E63-8F46-4BC4-8603-BB7C1598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504BF-3581-42F3-AED4-C7B2CA23F856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DE52F8-D7CF-441F-828B-918723D8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E9C53-6904-4B01-AAB2-A7FDD1B1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CD8707-B59C-4238-ACB7-90D38F0085F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64781F-837B-4BC2-8B45-55B0A091936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6737" y="371475"/>
            <a:ext cx="4224338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52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3E2D1-4E9F-478E-B69C-A6172CBD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D2371-34F3-404B-9829-BB965317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CA0B4-3BB1-4BC3-A945-B7FA3A6B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1F3E-0F05-447C-874A-0D35089FCD0B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7BC1C-BE6F-48A2-8768-CBE8EB68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85B32-8D2A-4863-8738-59C83439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CDE7F-A97B-4F17-B98A-13114BA9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6354C-3A6F-46BA-B93E-89413A97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66B1B-FB41-4026-879A-320C3740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9AB4-EA0C-41E7-9AB4-C6FAD87D1BDC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EBB2C-F598-43EA-AB3E-E7CEF3EF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AE6D2-7F56-491F-9DA9-DD376D70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52BA6-23FC-4A07-83C0-5DBBB79D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32856-7FDE-4058-A0AF-0EC022684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52E1D-7A5C-4182-A1E2-23FE3FC33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CA46C-8623-483C-9340-4E59E00A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B30A-41DA-4E35-B436-A6447A4F23ED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5F54B-9E0E-46B1-BB7F-93A474ED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A27F0-063C-4D81-ABCF-3D562D9A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4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C1495-838B-4D35-8E8B-A9F7E49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34480-BA35-4336-A431-EFCFF08B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79D04-ACB0-413F-806D-78D91C3D9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FE18D4-A1B2-460D-8BDE-C0F879C71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CE73B-AB2E-4A8D-B897-5E21D7429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341B5E-D6B4-43BE-9239-DD4FFF6D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674E-0440-465B-A981-ACCEC6D9FBE2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D203F3-02C8-4EB1-AE37-3C6D53D7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F0D48F-304C-4660-ACF7-C19A9107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2964-B4CB-495F-92BF-84F2739F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72E36-E234-46B7-9DA8-346A7FFF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2FC5-0C63-475E-8A1C-65E353A86376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522596-9074-4C35-A32D-58E88B13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9B3853-5C0C-4494-811F-BCD1054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6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24C7D1-D20D-4B38-B1F7-33550F97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8D3-594F-47AE-ACE0-CAF321D2E3E4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C5A964-8261-4E28-B3F4-B0FD9FCD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15AF29-9177-450E-8797-6FE22A3B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4289-32FB-4904-B041-EEF51E66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759DA-3289-4CDB-959E-623FC7DF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EDE33A-120B-4E82-94EB-A1C04A8B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6B828-F7FD-4C73-95F8-BEBBC96F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9EE1-C10F-4C0D-9C84-3A10FDF7EBF3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AF357-41CC-4D9E-922E-4E11F247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BAEFF-5DEE-4670-840A-55519BA9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DEEEC-9C70-4FE1-87EC-C1E2010F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B33E3-30A3-4A2F-AEA7-CDA802A68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651D8-6A49-441D-8D24-2E02859F7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988F6-799A-44EE-95F7-24694CB8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3239-7626-4C20-9C6C-4F307775664E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AE7D0-524B-4445-BE33-C9A35654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AC342-3A3D-44F5-A756-1ED729A8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8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D37ED9-C0AD-4E48-BAFF-B03F695A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E8FF2-A5AF-4452-A505-93174761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98C34-8AB2-4134-A7D6-AA7F8B432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4A23-6F77-4E42-B1D7-67F27D36362B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0D250-BDA4-4344-8E59-278890BA6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5CADE-4B7D-4296-AEC6-D3F2211B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3C93-21E1-4103-ADA4-1582C8F7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8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791B47-F7F9-4381-8EFB-39D8B75E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BA97-2D65-498B-8FAE-7F3A6FE08E93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288003-7E7D-47AC-A47A-50DDB48C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8707-B59C-4238-ACB7-90D38F0085FD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BAC93-BA4C-43CD-8965-92A5C327CDFC}"/>
              </a:ext>
            </a:extLst>
          </p:cNvPr>
          <p:cNvSpPr txBox="1"/>
          <p:nvPr/>
        </p:nvSpPr>
        <p:spPr>
          <a:xfrm>
            <a:off x="3737017" y="1801729"/>
            <a:ext cx="4717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ICS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第十二次小班课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CA4F5-62B4-4FA6-B99F-4DA319EA52E3}"/>
              </a:ext>
            </a:extLst>
          </p:cNvPr>
          <p:cNvSpPr txBox="1"/>
          <p:nvPr/>
        </p:nvSpPr>
        <p:spPr>
          <a:xfrm>
            <a:off x="4618668" y="3675197"/>
            <a:ext cx="2954655" cy="9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小班教师：金芝老师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助教：龚晨</a:t>
            </a:r>
          </a:p>
        </p:txBody>
      </p:sp>
    </p:spTree>
    <p:extLst>
      <p:ext uri="{BB962C8B-B14F-4D97-AF65-F5344CB8AC3E}">
        <p14:creationId xmlns:p14="http://schemas.microsoft.com/office/powerpoint/2010/main" val="202339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860577-E01A-4365-A940-6D26D53D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04BF-3581-42F3-AED4-C7B2CA23F856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796D1F-0421-4C6E-A401-C11C411E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8707-B59C-4238-ACB7-90D38F0085FD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B439D5-EA2E-49CB-B76B-DAC5A238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09550"/>
            <a:ext cx="115252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5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1B671-ECC1-4D17-9015-7EC7E074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04BF-3581-42F3-AED4-C7B2CA23F856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0B4493-5F07-426A-87B6-75A53F0C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8707-B59C-4238-ACB7-90D38F0085F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040308-3E0F-40D5-89DD-E48DAC7E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85750"/>
            <a:ext cx="11506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94D879-1E58-4AEF-904A-040076BF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1C09-DB50-4069-BD90-24F7D21D303E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74DD5D-9229-439E-981A-21AC88B6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8707-B59C-4238-ACB7-90D38F0085FD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D02C134-7F1B-441E-9AE6-BF294CE6D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3609" r="-1"/>
          <a:stretch/>
        </p:blipFill>
        <p:spPr>
          <a:xfrm>
            <a:off x="2833584" y="0"/>
            <a:ext cx="9358416" cy="622452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8188C0C-F3C3-446E-ACB9-F9C6D5A950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95" b="64398"/>
          <a:stretch/>
        </p:blipFill>
        <p:spPr>
          <a:xfrm>
            <a:off x="0" y="4133855"/>
            <a:ext cx="3838680" cy="1295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42B8EF-D799-4765-A112-5EA525B9E3D1}"/>
              </a:ext>
            </a:extLst>
          </p:cNvPr>
          <p:cNvSpPr txBox="1">
            <a:spLocks/>
          </p:cNvSpPr>
          <p:nvPr/>
        </p:nvSpPr>
        <p:spPr>
          <a:xfrm>
            <a:off x="471593" y="1559912"/>
            <a:ext cx="2100157" cy="469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问题：试将右侧三个虚拟地址翻译为物理地址</a:t>
            </a:r>
            <a:endParaRPr lang="en-US" altLang="zh-CN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9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081394-7651-4334-9AAF-B68996B8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0915"/>
            <a:ext cx="10420350" cy="34861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5388DB-FA3A-43FD-969A-E8315A9A198F}"/>
              </a:ext>
            </a:extLst>
          </p:cNvPr>
          <p:cNvSpPr/>
          <p:nvPr/>
        </p:nvSpPr>
        <p:spPr>
          <a:xfrm>
            <a:off x="885825" y="4437246"/>
            <a:ext cx="6390874" cy="34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EAC39-46AB-486A-B317-A9C001A7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208-059F-461F-B719-491662DF7462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84E8E9-E2B8-4E27-9D7C-51E14B24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0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C08A74-F166-4004-86AD-CC436C4E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552801"/>
            <a:ext cx="10544175" cy="3076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43455D-1E77-4D92-AB91-A2244E059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3991972"/>
            <a:ext cx="7067842" cy="21874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D88330-E16B-4F86-A61A-4F3B0C740C1B}"/>
              </a:ext>
            </a:extLst>
          </p:cNvPr>
          <p:cNvSpPr/>
          <p:nvPr/>
        </p:nvSpPr>
        <p:spPr>
          <a:xfrm>
            <a:off x="823912" y="3279557"/>
            <a:ext cx="6828172" cy="34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2296FD-600B-4D95-B427-2C83D95757F8}"/>
              </a:ext>
            </a:extLst>
          </p:cNvPr>
          <p:cNvSpPr/>
          <p:nvPr/>
        </p:nvSpPr>
        <p:spPr>
          <a:xfrm>
            <a:off x="568191" y="5829600"/>
            <a:ext cx="6390874" cy="34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74C69E-C2D2-421B-A4AB-2398B618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F87-CE49-4554-8A29-24CFDA2189C8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12791-0C37-449C-A1CC-EC3F12E3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0D1487-776E-4C80-8BF8-C97E2E7B0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68" y="552199"/>
            <a:ext cx="10687050" cy="2962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4BC503-BD7B-4FF1-A121-85BA45A0647B}"/>
              </a:ext>
            </a:extLst>
          </p:cNvPr>
          <p:cNvSpPr txBox="1"/>
          <p:nvPr/>
        </p:nvSpPr>
        <p:spPr>
          <a:xfrm>
            <a:off x="4081112" y="1780674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1024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09C937-3456-4EAC-82FC-8CD62E62EE8A}"/>
              </a:ext>
            </a:extLst>
          </p:cNvPr>
          <p:cNvSpPr txBox="1"/>
          <p:nvPr/>
        </p:nvSpPr>
        <p:spPr>
          <a:xfrm>
            <a:off x="1876926" y="29260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487E1B-38E5-4EC7-876D-71BA8008A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9" y="3691188"/>
            <a:ext cx="10677525" cy="22669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38C31D-C0D4-444A-8047-1C44CAD2396A}"/>
              </a:ext>
            </a:extLst>
          </p:cNvPr>
          <p:cNvSpPr/>
          <p:nvPr/>
        </p:nvSpPr>
        <p:spPr>
          <a:xfrm>
            <a:off x="7276699" y="3801979"/>
            <a:ext cx="336884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94F6C8-9AF5-407B-A576-1CEE586BBC5A}"/>
              </a:ext>
            </a:extLst>
          </p:cNvPr>
          <p:cNvSpPr/>
          <p:nvPr/>
        </p:nvSpPr>
        <p:spPr>
          <a:xfrm>
            <a:off x="713924" y="4358640"/>
            <a:ext cx="1477512" cy="32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6821F1-F1F5-460E-8B7A-01EE33450CA5}"/>
              </a:ext>
            </a:extLst>
          </p:cNvPr>
          <p:cNvSpPr/>
          <p:nvPr/>
        </p:nvSpPr>
        <p:spPr>
          <a:xfrm>
            <a:off x="5147912" y="4358640"/>
            <a:ext cx="336884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29037A-4040-4D70-8270-E42F4F0FFC70}"/>
              </a:ext>
            </a:extLst>
          </p:cNvPr>
          <p:cNvSpPr/>
          <p:nvPr/>
        </p:nvSpPr>
        <p:spPr>
          <a:xfrm>
            <a:off x="7092214" y="4320139"/>
            <a:ext cx="1724527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8A4E77-5064-4BE4-B412-8E5C44B9E49E}"/>
              </a:ext>
            </a:extLst>
          </p:cNvPr>
          <p:cNvSpPr/>
          <p:nvPr/>
        </p:nvSpPr>
        <p:spPr>
          <a:xfrm>
            <a:off x="4830278" y="4936156"/>
            <a:ext cx="336884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6F7BAD-6DCF-4C3A-9129-B80A650CE4F8}"/>
              </a:ext>
            </a:extLst>
          </p:cNvPr>
          <p:cNvSpPr/>
          <p:nvPr/>
        </p:nvSpPr>
        <p:spPr>
          <a:xfrm>
            <a:off x="8648298" y="4936155"/>
            <a:ext cx="1458227" cy="34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94EF3E-9FE7-45B8-A68D-4D162E703ECF}"/>
              </a:ext>
            </a:extLst>
          </p:cNvPr>
          <p:cNvSpPr/>
          <p:nvPr/>
        </p:nvSpPr>
        <p:spPr>
          <a:xfrm>
            <a:off x="3218045" y="5483191"/>
            <a:ext cx="1458227" cy="34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5530C9-FCCF-4E66-8FD5-E3C8644C1C13}"/>
              </a:ext>
            </a:extLst>
          </p:cNvPr>
          <p:cNvSpPr/>
          <p:nvPr/>
        </p:nvSpPr>
        <p:spPr>
          <a:xfrm>
            <a:off x="6363100" y="5465645"/>
            <a:ext cx="1458227" cy="34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B5C0E-0FA4-4DC6-A308-F7AF7B09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34F-7522-43C5-9871-9668200685CB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F251DE-846B-4942-B1D7-9DC59E39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9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BC8F07-7F3F-4C71-9E5E-F6881F66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19" y="0"/>
            <a:ext cx="9560962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55F238-0410-44B8-991A-CCD83CB30591}"/>
              </a:ext>
            </a:extLst>
          </p:cNvPr>
          <p:cNvSpPr txBox="1"/>
          <p:nvPr/>
        </p:nvSpPr>
        <p:spPr>
          <a:xfrm>
            <a:off x="5524901" y="53035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225A23-1E42-40F9-84D2-0710444DBF96}"/>
              </a:ext>
            </a:extLst>
          </p:cNvPr>
          <p:cNvSpPr txBox="1"/>
          <p:nvPr/>
        </p:nvSpPr>
        <p:spPr>
          <a:xfrm>
            <a:off x="3070459" y="63963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1D7D7-AA4D-4361-A14F-3CA4BEBE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D2-FCBC-4BE5-930C-B0DAC754FF7C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45020-31A5-422F-9F44-54F55F77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5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Courier</vt:lpstr>
      <vt:lpstr>等线</vt:lpstr>
      <vt:lpstr>等线 Light</vt:lpstr>
      <vt:lpstr>仿宋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Chen</dc:creator>
  <cp:lastModifiedBy>Gong Chen</cp:lastModifiedBy>
  <cp:revision>4</cp:revision>
  <dcterms:created xsi:type="dcterms:W3CDTF">2019-12-05T01:36:46Z</dcterms:created>
  <dcterms:modified xsi:type="dcterms:W3CDTF">2019-12-05T11:29:48Z</dcterms:modified>
</cp:coreProperties>
</file>