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9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00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7" r:id="rId22"/>
    <p:sldId id="326" r:id="rId23"/>
    <p:sldId id="333" r:id="rId24"/>
    <p:sldId id="337" r:id="rId25"/>
    <p:sldId id="336" r:id="rId26"/>
    <p:sldId id="335" r:id="rId27"/>
    <p:sldId id="334" r:id="rId28"/>
    <p:sldId id="328" r:id="rId29"/>
    <p:sldId id="331" r:id="rId30"/>
    <p:sldId id="332" r:id="rId31"/>
    <p:sldId id="330" r:id="rId32"/>
    <p:sldId id="32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86E00-83DD-4CF2-8352-A5185827C49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5EC80-1F3E-4790-8FB2-3882EA5B5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0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63959-1B9C-40D1-AC07-6FA3DA0B7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17A92-1518-417C-BC28-454BDBD38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F27EF-7899-4A94-990F-7941BEFC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0540-5C95-4B4A-8D10-470729539424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F95C2-3F9B-453D-8270-497A7145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7B5A-F6AA-4050-BB7F-EA8A8F2A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8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514E9-1C37-437E-8370-EF21ABAB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BFD463-DF41-4CA4-A8FB-AA1C2C444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8E817-2407-4E7E-99D4-D67917DE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22E9-9297-4550-BA69-B7C6084521D6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A6E00-D018-4002-A06A-DEE9CD76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6A8A8-AF6F-4A03-A635-540B149B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95AAF3-6F03-45BE-820E-A80E083B5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EA3600-EB2A-4B50-B946-7A3403E1D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817C2-F4E2-4EC4-BAC4-D10377A3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90C-A84A-41CC-8BF8-7280A9241437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2D68E-EC47-41BB-9DB9-77C04763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0E211-E483-4A18-8EE2-7E2DFECD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9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AB515-4F51-47C6-BADA-CB98A428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6BD70-114A-48F1-B031-C4EB00FC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7E48A-527D-4F1F-B9B5-F8923385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EC9F-4A49-4349-A939-D26E95B82E6E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C4B3C-39F3-42CD-847B-00947F33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6379F-1D6A-44FF-AADE-DCFE359B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1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1232D-4CD0-46E1-916E-5B6A5CBC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CAAE88-98DC-45D3-946B-C65AEF856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3F455-EBA8-42C9-AC84-445AA244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61BC-FC03-4E82-B9A3-BE055CF4999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C1CAE-D984-4261-89F5-04415D43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80C8A-16F4-41F0-A631-251C8934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0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215B6-C1C1-4FBB-84F9-9BD4F29C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E3C69-F428-49F3-AC63-98B0E87E0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67891-7452-4F28-875A-DB3D52D20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134DB-317F-4D4B-BEB9-45D97DC2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681-EDFF-441A-B53A-C0B4C4EDA43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C152C-786F-47BE-B94E-0A73D1E9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339FEE-197B-49CD-AB59-B6EC516C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44764-8C13-4E80-9EAF-C0C837B7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3CD75-8A10-4737-A864-290D161B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7BB87-241C-4749-BF8A-9B790B350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10B97E-3242-4998-BE13-ED7EA6E48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F8E7F7-8D57-4CAF-8195-70BA287C3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95C5C3-AC37-4BDE-8797-8141A8CE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2A1D-FE5D-41C6-82CE-676BC82592DA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A6FE01-B35C-48A6-AD67-DF3F690F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482EA5-43AE-477A-842F-05DD61AF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3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4469B-F355-4628-B45E-AF676B2D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DD4DD3-D88D-4307-B3D2-B9415FB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23FC-64FD-4A00-8DDE-1D37F0B8546D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D4D6DD-45FB-453D-AE90-40EB3800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35326B-6AEF-4D73-98C8-763F4EC5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BC906E-633C-4EBF-BD85-58AEFA2F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0119-D8BF-4AD7-81A3-B0D3E9DED36B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C3C7AF-4983-44AE-AFEC-E08CDCD5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22F6E6-DF28-4198-AE13-F398502B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6C2B6-53B6-4FE7-AD04-848CD2B2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F128B-D0FB-48D1-9BF8-3052B282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7EBC67-D03F-498C-87BC-8DC7068E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8E7BE-BD96-4C40-8C98-1C4BA4C8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B80A-DD9E-4A11-92FA-9F2D415AA6D9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01565-273A-48F9-AE9B-107B18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03FC61-653E-45C9-A60E-B80E0205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BC526-938B-47E2-8920-51BD9562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EEB319-5D0A-4811-A583-1E8DC5D19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2B923-8378-4751-8CF2-A13B4BFA6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DD715-69BD-4075-AE1F-3591BF09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C80-03AF-4C20-A7D4-9BC31EF1171D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BF3CC-7417-4E72-8A6D-7347A1D2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9F236-F820-440D-990D-AFE32852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7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3E815D-8A71-4292-8FA9-FB68036F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043F6-43FA-4B5B-8F57-4DF72819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9599E-4EAD-4ABF-9CF9-7F6AD745D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D7ED-0B5C-4AF2-B38B-9E6295873551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F2388-D950-404C-9FD8-B416150C2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65681-D7C0-4729-A144-855BF2E2E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0DAC-E431-4949-A8E3-AA427462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8A0FE-03C7-436B-9D54-09E1966C597B}"/>
              </a:ext>
            </a:extLst>
          </p:cNvPr>
          <p:cNvSpPr txBox="1"/>
          <p:nvPr/>
        </p:nvSpPr>
        <p:spPr>
          <a:xfrm>
            <a:off x="3993499" y="1657350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ICS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第七次小班课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B039AB-7B81-4170-84CA-8ED5D7E5B32C}"/>
              </a:ext>
            </a:extLst>
          </p:cNvPr>
          <p:cNvSpPr txBox="1"/>
          <p:nvPr/>
        </p:nvSpPr>
        <p:spPr>
          <a:xfrm>
            <a:off x="4618669" y="3723323"/>
            <a:ext cx="2954655" cy="952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小班教师：金芝老师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助教：龚晨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EEB477E-2E89-4B8B-9739-16FE10AC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2B92-D398-43DF-8C4F-733D471E404D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8B757-36DC-4CDC-B34E-E3FD8329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1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A457F5-EFBB-4248-BA2C-64943F83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40" y="0"/>
            <a:ext cx="7759120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A18B06-A6B4-426F-B21C-E356ABFE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AB6C-A618-4406-9082-A26F6951EC18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25E81C-F842-41A5-B73E-2C4050A3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9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01AA71D-95C5-40BC-A901-BD3C7C717F00}"/>
              </a:ext>
            </a:extLst>
          </p:cNvPr>
          <p:cNvGrpSpPr/>
          <p:nvPr/>
        </p:nvGrpSpPr>
        <p:grpSpPr>
          <a:xfrm>
            <a:off x="937945" y="246418"/>
            <a:ext cx="9356760" cy="2108257"/>
            <a:chOff x="937946" y="903964"/>
            <a:chExt cx="9356760" cy="210825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863E667-3EF6-4E24-B7C7-F0D210F0E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865" y="903964"/>
              <a:ext cx="9182100" cy="967216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440F3FB-6B36-4FE5-8423-CEC1D5153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946" y="1719851"/>
              <a:ext cx="9356760" cy="129237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A95961-C532-4708-A521-B2286B3286E7}"/>
                </a:ext>
              </a:extLst>
            </p:cNvPr>
            <p:cNvSpPr/>
            <p:nvPr/>
          </p:nvSpPr>
          <p:spPr>
            <a:xfrm>
              <a:off x="5712431" y="1325366"/>
              <a:ext cx="2208944" cy="3944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4FEA64A-0ED8-42BD-BE86-305164EC5739}"/>
              </a:ext>
            </a:extLst>
          </p:cNvPr>
          <p:cNvGrpSpPr/>
          <p:nvPr/>
        </p:nvGrpSpPr>
        <p:grpSpPr>
          <a:xfrm>
            <a:off x="773557" y="2354674"/>
            <a:ext cx="9728653" cy="4503326"/>
            <a:chOff x="773558" y="2354675"/>
            <a:chExt cx="8719763" cy="403631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E8F1909-E305-4B46-915B-886D1A272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558" y="2354675"/>
              <a:ext cx="8719763" cy="4036318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BC745C3-E9F3-46E0-A2A7-EA9953B05817}"/>
                </a:ext>
              </a:extLst>
            </p:cNvPr>
            <p:cNvSpPr/>
            <p:nvPr/>
          </p:nvSpPr>
          <p:spPr>
            <a:xfrm>
              <a:off x="3760342" y="5558319"/>
              <a:ext cx="1037689" cy="4315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AC8BE310-4B48-4129-A0CB-FFEDED1C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9331-F652-4B86-B0DE-16E266E0C0D7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7ABD503-EBE1-4DE8-B8A1-275B2F5E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5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F6FC95-8349-4FD8-8119-08D49F75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86" y="1040151"/>
            <a:ext cx="9929550" cy="4507894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876A6B-E494-47BA-B79C-B822FA5A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E6A4-9EC9-44D4-99C5-FA8BAF6C39DB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6805A-DEA2-4136-894F-B0CBF5B2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0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AE7527-883E-4FD3-B881-F40DB04C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56" y="508303"/>
            <a:ext cx="9820275" cy="2409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1A5157-E50E-4A53-8CB0-4496C0DE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64" y="3335249"/>
            <a:ext cx="9229725" cy="20574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62B7C-81DA-4705-A450-472A8D7B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657-9E45-4601-BE38-765DCA7A89DD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168690-8854-4567-A264-D2443C14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1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8D2731-3B2D-40A6-925D-FC1D003D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30" y="403903"/>
            <a:ext cx="11000145" cy="19899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BBF915-D1FF-49F8-9BA7-D9B588C7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64" y="2859960"/>
            <a:ext cx="11906536" cy="1855877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1E722-D4A3-4732-AC17-47ABF21D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D1B5-0191-4B72-9D1D-895AD2B55FBA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B15BB7-8253-42C8-A38E-418FB1A9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7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2B4450-2F8D-4049-A9BA-4A33343D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13" y="524732"/>
            <a:ext cx="7448550" cy="13906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C9B874-1847-45EA-9750-734ADB087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00" y="2184970"/>
            <a:ext cx="6896100" cy="76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CC986F3-FBA5-4A24-A75C-01BEF8DE9C45}"/>
              </a:ext>
            </a:extLst>
          </p:cNvPr>
          <p:cNvSpPr/>
          <p:nvPr/>
        </p:nvSpPr>
        <p:spPr>
          <a:xfrm>
            <a:off x="6205590" y="2342508"/>
            <a:ext cx="308225" cy="184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A4D976-A076-4532-9F0B-1CC77094A826}"/>
              </a:ext>
            </a:extLst>
          </p:cNvPr>
          <p:cNvSpPr/>
          <p:nvPr/>
        </p:nvSpPr>
        <p:spPr>
          <a:xfrm>
            <a:off x="6205590" y="2712378"/>
            <a:ext cx="523983" cy="2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5D108F-4EF3-4ED8-B3B9-BE82A024B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374" y="1458930"/>
            <a:ext cx="5116626" cy="5239285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5F1F52-A490-4E9B-906B-F08CF931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81BA-0624-4242-A73E-AC7E55FD7D8D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F3B6040-003B-4714-BAF2-66E931F3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6CD7A0-4C8B-42B1-82F4-F60705631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1" y="824500"/>
            <a:ext cx="10928269" cy="377832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4AEA9E2-80BE-415E-8934-251513D72437}"/>
              </a:ext>
            </a:extLst>
          </p:cNvPr>
          <p:cNvSpPr/>
          <p:nvPr/>
        </p:nvSpPr>
        <p:spPr>
          <a:xfrm>
            <a:off x="10089221" y="1695236"/>
            <a:ext cx="924675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0B58F1-E263-46D9-814B-D3861A76ADE3}"/>
              </a:ext>
            </a:extLst>
          </p:cNvPr>
          <p:cNvSpPr/>
          <p:nvPr/>
        </p:nvSpPr>
        <p:spPr>
          <a:xfrm>
            <a:off x="10089220" y="2095928"/>
            <a:ext cx="924675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04F8A4-47F4-4B55-981A-A9346B8885BB}"/>
              </a:ext>
            </a:extLst>
          </p:cNvPr>
          <p:cNvSpPr/>
          <p:nvPr/>
        </p:nvSpPr>
        <p:spPr>
          <a:xfrm>
            <a:off x="10089220" y="2412714"/>
            <a:ext cx="924675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F40489-6C17-4E02-B53B-A48F41325280}"/>
              </a:ext>
            </a:extLst>
          </p:cNvPr>
          <p:cNvSpPr/>
          <p:nvPr/>
        </p:nvSpPr>
        <p:spPr>
          <a:xfrm>
            <a:off x="10089220" y="2809981"/>
            <a:ext cx="924675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BC9E74-1C14-406D-9B2E-4A3C23915D5F}"/>
              </a:ext>
            </a:extLst>
          </p:cNvPr>
          <p:cNvSpPr/>
          <p:nvPr/>
        </p:nvSpPr>
        <p:spPr>
          <a:xfrm>
            <a:off x="10089219" y="3198687"/>
            <a:ext cx="924675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0806D2-5024-46E1-9E69-C14BC4F6DE69}"/>
              </a:ext>
            </a:extLst>
          </p:cNvPr>
          <p:cNvSpPr/>
          <p:nvPr/>
        </p:nvSpPr>
        <p:spPr>
          <a:xfrm>
            <a:off x="10089218" y="3559994"/>
            <a:ext cx="924675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636074-3EC8-4F2F-829F-D72D0ABDD5C8}"/>
              </a:ext>
            </a:extLst>
          </p:cNvPr>
          <p:cNvSpPr/>
          <p:nvPr/>
        </p:nvSpPr>
        <p:spPr>
          <a:xfrm>
            <a:off x="10089217" y="3984660"/>
            <a:ext cx="924675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E665E7-8182-493F-95E3-A31457969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34" y="4831422"/>
            <a:ext cx="9286784" cy="1696624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668324-D413-48D3-A890-1E71826F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E01-1B0F-4DB8-B6AC-3EEF21602924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FBFF070-230A-466C-831E-10DDA457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6AAAE5-381F-42F4-A657-A06CD73F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2" y="398711"/>
            <a:ext cx="9593917" cy="15122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DF257E-5A4E-4CDC-B3D2-2E39F906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7" y="1910993"/>
            <a:ext cx="10216742" cy="20147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6CB4F3-46F8-4563-855F-A84C8F194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17" y="4017194"/>
            <a:ext cx="9433816" cy="2008189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C06D9-8270-48F3-BD0C-C13309F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4AB5-F5C4-44AE-962B-D17A9E60AA92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674EA-D2F4-4585-B40C-5D1BE187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6CA0FC4-C968-4C39-B809-7D7C23CFB7EC}"/>
              </a:ext>
            </a:extLst>
          </p:cNvPr>
          <p:cNvGrpSpPr/>
          <p:nvPr/>
        </p:nvGrpSpPr>
        <p:grpSpPr>
          <a:xfrm>
            <a:off x="1323493" y="598790"/>
            <a:ext cx="9240217" cy="3727667"/>
            <a:chOff x="1323493" y="598790"/>
            <a:chExt cx="9240217" cy="372766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3FE6720-A0D4-4BF2-94D1-254C6EBFA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3493" y="598790"/>
              <a:ext cx="9240217" cy="2719762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407EA88-10A0-4687-8DC1-A1A211895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493" y="3270950"/>
              <a:ext cx="5457451" cy="1055507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DFD12E2-F375-4DEB-8481-3FB42923C880}"/>
              </a:ext>
            </a:extLst>
          </p:cNvPr>
          <p:cNvSpPr txBox="1"/>
          <p:nvPr/>
        </p:nvSpPr>
        <p:spPr>
          <a:xfrm>
            <a:off x="2126750" y="294922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65FB62-3A83-4E3B-97F6-E444957C9391}"/>
              </a:ext>
            </a:extLst>
          </p:cNvPr>
          <p:cNvSpPr txBox="1"/>
          <p:nvPr/>
        </p:nvSpPr>
        <p:spPr>
          <a:xfrm>
            <a:off x="2171936" y="32443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131CF0-97B3-4F76-9DB0-CACA968AB1B9}"/>
              </a:ext>
            </a:extLst>
          </p:cNvPr>
          <p:cNvSpPr txBox="1"/>
          <p:nvPr/>
        </p:nvSpPr>
        <p:spPr>
          <a:xfrm>
            <a:off x="2159566" y="36007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B5CC1F-C5CF-4A94-8059-B622850952C2}"/>
              </a:ext>
            </a:extLst>
          </p:cNvPr>
          <p:cNvSpPr txBox="1"/>
          <p:nvPr/>
        </p:nvSpPr>
        <p:spPr>
          <a:xfrm>
            <a:off x="2171936" y="397006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B0839801-6649-460D-87E1-7516DF2F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10BE-A751-458B-942B-43784E0F3CE8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CF28E62-4D92-433B-862F-99D3E220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F163CA-6CB4-4A1E-BDD3-192DC815A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14" y="1071027"/>
            <a:ext cx="9833303" cy="3860569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32A93F-3896-4092-BE5A-2CFB7A9D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5B62-9122-4AA1-8F3B-9EB0C15BC4F0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4045F7-5D2F-4865-A37C-5A57045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6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3B868-E025-4980-BCC9-099254DB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BB5-5A5E-466C-AF62-560DE3F39133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562AD0-3038-469E-9F85-ECE7060F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5D2595-F745-4B93-9F68-C87F65CC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33" y="184150"/>
            <a:ext cx="8486775" cy="6172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7970865-E0F7-4D0F-858A-14D26DC3CCFA}"/>
              </a:ext>
            </a:extLst>
          </p:cNvPr>
          <p:cNvSpPr/>
          <p:nvPr/>
        </p:nvSpPr>
        <p:spPr>
          <a:xfrm>
            <a:off x="8181473" y="924025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E1B30F-FC2A-4246-9EC8-98EA11F5114A}"/>
              </a:ext>
            </a:extLst>
          </p:cNvPr>
          <p:cNvSpPr/>
          <p:nvPr/>
        </p:nvSpPr>
        <p:spPr>
          <a:xfrm>
            <a:off x="8181473" y="1221138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B16B78-D806-4623-896B-36901DF8A7CA}"/>
              </a:ext>
            </a:extLst>
          </p:cNvPr>
          <p:cNvSpPr/>
          <p:nvPr/>
        </p:nvSpPr>
        <p:spPr>
          <a:xfrm>
            <a:off x="8181473" y="1552574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CEA732-C21F-4600-97C9-1B18929EAE6F}"/>
              </a:ext>
            </a:extLst>
          </p:cNvPr>
          <p:cNvSpPr/>
          <p:nvPr/>
        </p:nvSpPr>
        <p:spPr>
          <a:xfrm>
            <a:off x="8181473" y="1800925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B83600-192B-4B0C-AD28-B1742EFE580F}"/>
              </a:ext>
            </a:extLst>
          </p:cNvPr>
          <p:cNvSpPr/>
          <p:nvPr/>
        </p:nvSpPr>
        <p:spPr>
          <a:xfrm>
            <a:off x="8181473" y="2132361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A6AE09-C807-4271-9406-8BD411C51976}"/>
              </a:ext>
            </a:extLst>
          </p:cNvPr>
          <p:cNvSpPr/>
          <p:nvPr/>
        </p:nvSpPr>
        <p:spPr>
          <a:xfrm>
            <a:off x="8181473" y="2463797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7EB56A-BF86-4164-8C69-BDBE3F5FA383}"/>
              </a:ext>
            </a:extLst>
          </p:cNvPr>
          <p:cNvSpPr/>
          <p:nvPr/>
        </p:nvSpPr>
        <p:spPr>
          <a:xfrm>
            <a:off x="8181473" y="2787100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F39CB5-31F5-47D5-8098-1DF7CE39E2A3}"/>
              </a:ext>
            </a:extLst>
          </p:cNvPr>
          <p:cNvSpPr/>
          <p:nvPr/>
        </p:nvSpPr>
        <p:spPr>
          <a:xfrm>
            <a:off x="8181473" y="3110403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6E8BDD-DAA4-4E76-9B78-0494D0E3E1B1}"/>
              </a:ext>
            </a:extLst>
          </p:cNvPr>
          <p:cNvSpPr/>
          <p:nvPr/>
        </p:nvSpPr>
        <p:spPr>
          <a:xfrm>
            <a:off x="8171847" y="3342440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89C310-83C6-4A27-ABE5-32E299947DAC}"/>
              </a:ext>
            </a:extLst>
          </p:cNvPr>
          <p:cNvSpPr/>
          <p:nvPr/>
        </p:nvSpPr>
        <p:spPr>
          <a:xfrm>
            <a:off x="8181473" y="3640187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D19FA25-05C8-4F57-8202-5FB7DE70FEDF}"/>
              </a:ext>
            </a:extLst>
          </p:cNvPr>
          <p:cNvSpPr/>
          <p:nvPr/>
        </p:nvSpPr>
        <p:spPr>
          <a:xfrm>
            <a:off x="8171847" y="4005312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A1ED38A-D26C-4A1C-81DB-061D2CFEB730}"/>
              </a:ext>
            </a:extLst>
          </p:cNvPr>
          <p:cNvSpPr/>
          <p:nvPr/>
        </p:nvSpPr>
        <p:spPr>
          <a:xfrm>
            <a:off x="8171847" y="5131035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11E249-E3CF-40D0-9D34-B9678757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23" y="368049"/>
            <a:ext cx="9217043" cy="33537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46F1A5-E751-4B05-A891-05B84D81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23" y="4100619"/>
            <a:ext cx="9696041" cy="196113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58766-1097-403A-B38E-A8C555CE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123-A9E4-4D69-966F-60AB1C3B2799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4402D6-2314-45EC-8A44-FE8A8F44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72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11E249-E3CF-40D0-9D34-B9678757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23" y="368049"/>
            <a:ext cx="9217043" cy="33537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A7935A-2509-49CB-AC3E-D89CD948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0" y="3861363"/>
            <a:ext cx="8870771" cy="2917736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B5E28-0BA8-4B88-8054-5491C649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189-6F54-4593-B4A4-B7C8109B2DD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1541D-97BE-41E2-A1B2-2223FFAF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66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44434-113C-447D-8617-D1CBF3AD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05" y="1027416"/>
            <a:ext cx="9833332" cy="13532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3FA2DA-7E70-4F70-950F-33DFBE82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05" y="2236789"/>
            <a:ext cx="9303250" cy="10466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5DC5F1-A7BF-4710-B50B-5524D5401BB2}"/>
              </a:ext>
            </a:extLst>
          </p:cNvPr>
          <p:cNvSpPr txBox="1"/>
          <p:nvPr/>
        </p:nvSpPr>
        <p:spPr>
          <a:xfrm>
            <a:off x="2599362" y="151935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7386C2-ACED-4DF9-B16C-08820DBF22B6}"/>
              </a:ext>
            </a:extLst>
          </p:cNvPr>
          <p:cNvSpPr txBox="1"/>
          <p:nvPr/>
        </p:nvSpPr>
        <p:spPr>
          <a:xfrm>
            <a:off x="2599362" y="1970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387106-AF0E-4ED4-8F16-CCA1A7943FB5}"/>
              </a:ext>
            </a:extLst>
          </p:cNvPr>
          <p:cNvSpPr txBox="1"/>
          <p:nvPr/>
        </p:nvSpPr>
        <p:spPr>
          <a:xfrm>
            <a:off x="2599362" y="242145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E54866-90E5-4600-8D0F-0C1EB4B3B3D7}"/>
              </a:ext>
            </a:extLst>
          </p:cNvPr>
          <p:cNvSpPr txBox="1"/>
          <p:nvPr/>
        </p:nvSpPr>
        <p:spPr>
          <a:xfrm>
            <a:off x="2599362" y="28725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177F1997-0FEC-42C7-B806-C65DF229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334-D39D-448D-8BA5-F3A48A058165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34E6A80-8662-4838-AC8B-A1E2C85F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4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C600B9-5D9E-4FEA-AD47-76B169F8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0119-D8BF-4AD7-81A3-B0D3E9DED36B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EE3593-0071-40F1-AFB9-3189E493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01CC5C-CEE4-4AD4-B87A-B5F41C72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48929" cy="4232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9C05BC-671D-49D0-9C20-3955F813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176" y="582255"/>
            <a:ext cx="5753506" cy="5581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3352B2-E29C-4BE4-951B-3AA26F1C9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79" y="1434044"/>
            <a:ext cx="2743200" cy="35433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094940A-2FF3-41A9-B0F3-7C94299CFC61}"/>
              </a:ext>
            </a:extLst>
          </p:cNvPr>
          <p:cNvSpPr txBox="1"/>
          <p:nvPr/>
        </p:nvSpPr>
        <p:spPr>
          <a:xfrm>
            <a:off x="7500135" y="5270958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3/3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= 5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C600B9-5D9E-4FEA-AD47-76B169F8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0119-D8BF-4AD7-81A3-B0D3E9DED36B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EE3593-0071-40F1-AFB9-3189E493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01CC5C-CEE4-4AD4-B87A-B5F41C72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48929" cy="4232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31A4E3-FDC0-4198-B606-B202ACE18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112" y="463157"/>
            <a:ext cx="6903970" cy="4749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3089F9-C147-48A3-9844-90F7318AE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484" y="1072686"/>
            <a:ext cx="2719692" cy="35474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0AC965-9335-4C51-B3D5-7AF531728C4E}"/>
              </a:ext>
            </a:extLst>
          </p:cNvPr>
          <p:cNvSpPr txBox="1"/>
          <p:nvPr/>
        </p:nvSpPr>
        <p:spPr>
          <a:xfrm>
            <a:off x="8610600" y="5026564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5*2/3 = 3.33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26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C600B9-5D9E-4FEA-AD47-76B169F8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0119-D8BF-4AD7-81A3-B0D3E9DED36B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EE3593-0071-40F1-AFB9-3189E493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01CC5C-CEE4-4AD4-B87A-B5F41C72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48929" cy="4232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1E15F5-BF75-4DF9-BBA5-79149AA0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526" y="271034"/>
            <a:ext cx="6376084" cy="4892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4AC246-870D-421C-A65F-3D8F05276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770" y="848058"/>
            <a:ext cx="2810621" cy="38986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BAE726-19ED-4965-B585-6768296BCA37}"/>
              </a:ext>
            </a:extLst>
          </p:cNvPr>
          <p:cNvSpPr txBox="1"/>
          <p:nvPr/>
        </p:nvSpPr>
        <p:spPr>
          <a:xfrm>
            <a:off x="8610600" y="5262261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5/3 = 1.67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4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C600B9-5D9E-4FEA-AD47-76B169F8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0119-D8BF-4AD7-81A3-B0D3E9DED36B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EE3593-0071-40F1-AFB9-3189E493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01CC5C-CEE4-4AD4-B87A-B5F41C72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48929" cy="4232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18AE0F-9A70-4F96-9541-8CA910D9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60" y="399087"/>
            <a:ext cx="7466344" cy="5358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1DD135-1326-4F0B-A6E5-29E2A235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550" y="996950"/>
            <a:ext cx="3076129" cy="37291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211659-6B4E-4ABC-8191-D36AF65EF02A}"/>
              </a:ext>
            </a:extLst>
          </p:cNvPr>
          <p:cNvSpPr txBox="1"/>
          <p:nvPr/>
        </p:nvSpPr>
        <p:spPr>
          <a:xfrm>
            <a:off x="8048929" y="5250094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5/3 = 1.67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C600B9-5D9E-4FEA-AD47-76B169F8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0119-D8BF-4AD7-81A3-B0D3E9DED36B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EE3593-0071-40F1-AFB9-3189E493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01CC5C-CEE4-4AD4-B87A-B5F41C72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48929" cy="4232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5EF664-39CC-490B-AFBF-C25D341B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020" y="477266"/>
            <a:ext cx="6436507" cy="5193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0A3B62-D7DE-4672-ABA4-517CE1AC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075" y="996593"/>
            <a:ext cx="3376613" cy="40295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B4B5F0-D83E-4048-88ED-CB1874D673BF}"/>
              </a:ext>
            </a:extLst>
          </p:cNvPr>
          <p:cNvSpPr txBox="1"/>
          <p:nvPr/>
        </p:nvSpPr>
        <p:spPr>
          <a:xfrm>
            <a:off x="8352890" y="5545469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2/3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= 3.33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8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67C030-3712-4392-B99C-DC174B03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87" y="540303"/>
            <a:ext cx="9977005" cy="54906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CD6E361-3C94-4115-AD6E-07B8BD9D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23" y="2000572"/>
            <a:ext cx="5895975" cy="5143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28ABE1-EE0D-436C-A3AF-805654090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12" y="2743200"/>
            <a:ext cx="8167688" cy="675947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22B38-1B6E-4BF9-A412-C8B40C92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E3F6-2C20-435A-81CD-6BDAD8A59A42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CC8DD-D879-4150-AC20-5288936D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4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67C030-3712-4392-B99C-DC174B03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87" y="540303"/>
            <a:ext cx="9977005" cy="54906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3017BE-819D-4F7B-8B8E-2073BF3580A5}"/>
              </a:ext>
            </a:extLst>
          </p:cNvPr>
          <p:cNvSpPr txBox="1"/>
          <p:nvPr/>
        </p:nvSpPr>
        <p:spPr>
          <a:xfrm>
            <a:off x="5095983" y="1869896"/>
            <a:ext cx="6750120" cy="2337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）假设读写访存指令延迟为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个时钟周期，其他指令延迟为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个时钟周期，所有分支预测都成功。同时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包含足够多的部件来实现指令集并行，那么在最理想情况下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CPE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最低应该是多少（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分）？为什么（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分）？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07B93-82D2-45AB-9341-C38C5FEA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F83-92FD-476E-A8EA-F1F1CFE2DBBA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8C508-B06E-4593-8E1C-489693E4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2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BF4942-07E4-4A7D-B6A3-70FA673E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9658-8528-490E-A90B-EE21F7021BC9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DEF2E6-A5D1-4551-A810-6E9BEEF1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323643-D92E-4A0B-AD65-108FF84C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14" y="211756"/>
            <a:ext cx="5201202" cy="827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118080-1588-44C1-817A-F2C849FB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61" y="1897731"/>
            <a:ext cx="9772405" cy="33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0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67C030-3712-4392-B99C-DC174B03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87" y="540303"/>
            <a:ext cx="9977005" cy="54906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3017BE-819D-4F7B-8B8E-2073BF3580A5}"/>
              </a:ext>
            </a:extLst>
          </p:cNvPr>
          <p:cNvSpPr txBox="1"/>
          <p:nvPr/>
        </p:nvSpPr>
        <p:spPr>
          <a:xfrm>
            <a:off x="5095983" y="1869896"/>
            <a:ext cx="6750120" cy="2337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）假设读写访存指令延迟为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个时钟周期，其他指令延迟为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个时钟周期，所有分支预测都成功。同时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包含足够多的部件来实现指令集并行，那么在最理想情况下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CPE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最低应该是多少（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分）？为什么（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分）？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4E12C-37BE-4703-85B2-8892F630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AAF6-D9E8-40FA-8EAD-023FBB09EF2C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B72F7-B619-4767-897A-9DFE140F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6654FD-D367-4CBC-8004-BB6FFB1FBAD2}"/>
              </a:ext>
            </a:extLst>
          </p:cNvPr>
          <p:cNvSpPr txBox="1"/>
          <p:nvPr/>
        </p:nvSpPr>
        <p:spPr>
          <a:xfrm>
            <a:off x="5260369" y="4469259"/>
            <a:ext cx="4027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参考书上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384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面开始的存储缓冲区内容，不同情况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</a:p>
        </p:txBody>
      </p:sp>
    </p:spTree>
    <p:extLst>
      <p:ext uri="{BB962C8B-B14F-4D97-AF65-F5344CB8AC3E}">
        <p14:creationId xmlns:p14="http://schemas.microsoft.com/office/powerpoint/2010/main" val="2054838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67C030-3712-4392-B99C-DC174B03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87" y="540303"/>
            <a:ext cx="9977005" cy="5490628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80C632-75DD-431F-892C-0472518E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61F1-1C02-4DDD-B94B-0A7BF37C1A0A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E99F65-97A0-4EBE-8A7D-0600E41B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54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AADDD6-33F6-41CF-995D-0AA8EF6D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176"/>
            <a:ext cx="12192000" cy="39337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C25E1A-0217-4D9F-A19B-2AF7C35E1AA4}"/>
              </a:ext>
            </a:extLst>
          </p:cNvPr>
          <p:cNvSpPr txBox="1"/>
          <p:nvPr/>
        </p:nvSpPr>
        <p:spPr>
          <a:xfrm>
            <a:off x="1438382" y="1674688"/>
            <a:ext cx="3698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(((short) delta) &lt;&lt; 8) + delta</a:t>
            </a:r>
            <a:endParaRPr lang="zh-CN" alt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F1582C-39AD-4E33-944B-4FDBF9434438}"/>
              </a:ext>
            </a:extLst>
          </p:cNvPr>
          <p:cNvSpPr txBox="1"/>
          <p:nvPr/>
        </p:nvSpPr>
        <p:spPr>
          <a:xfrm>
            <a:off x="2106203" y="2044020"/>
            <a:ext cx="1196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*(src+1)</a:t>
            </a:r>
            <a:endParaRPr lang="zh-CN" alt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6D06BE-FA38-448D-B978-1D01CCB2EC54}"/>
              </a:ext>
            </a:extLst>
          </p:cNvPr>
          <p:cNvSpPr/>
          <p:nvPr/>
        </p:nvSpPr>
        <p:spPr>
          <a:xfrm>
            <a:off x="2020281" y="3747768"/>
            <a:ext cx="694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*</a:t>
            </a:r>
            <a:r>
              <a:rPr lang="en-US" altLang="zh-CN" sz="2400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src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16499B-49A0-4EE9-8373-C0BB1338AFBF}"/>
              </a:ext>
            </a:extLst>
          </p:cNvPr>
          <p:cNvSpPr/>
          <p:nvPr/>
        </p:nvSpPr>
        <p:spPr>
          <a:xfrm>
            <a:off x="7154895" y="3665575"/>
            <a:ext cx="1066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0xFF00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1663B02-7870-4058-9FCC-7BA79ACE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B3BD2-6404-4C00-BFEA-5E50C0E21BCD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9C11C0-D197-4A65-8D16-7E3F8885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DAC-E431-4949-A8E3-AA427462324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3A918D-5F26-41E9-9239-1397A35C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50F8-407A-4B21-8672-D07D70396032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089852-2A0C-4E15-936E-EE7C75BB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7C6EDD-C87D-4B77-86A0-B57BB2490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01" y="574607"/>
            <a:ext cx="9394928" cy="50754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FBA04D-3F12-4086-8F4C-033F92E2A998}"/>
              </a:ext>
            </a:extLst>
          </p:cNvPr>
          <p:cNvSpPr/>
          <p:nvPr/>
        </p:nvSpPr>
        <p:spPr>
          <a:xfrm>
            <a:off x="4283242" y="2050181"/>
            <a:ext cx="2454442" cy="308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486BA1-5213-4527-80DE-468413354AC2}"/>
              </a:ext>
            </a:extLst>
          </p:cNvPr>
          <p:cNvSpPr/>
          <p:nvPr/>
        </p:nvSpPr>
        <p:spPr>
          <a:xfrm>
            <a:off x="4283242" y="3099335"/>
            <a:ext cx="664143" cy="308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1D541F-61C0-44E9-A57D-2EE590C1D2EA}"/>
              </a:ext>
            </a:extLst>
          </p:cNvPr>
          <p:cNvSpPr/>
          <p:nvPr/>
        </p:nvSpPr>
        <p:spPr>
          <a:xfrm>
            <a:off x="6096000" y="3429001"/>
            <a:ext cx="805314" cy="308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58241D-D7EB-4681-9C2B-7B528B4319FD}"/>
              </a:ext>
            </a:extLst>
          </p:cNvPr>
          <p:cNvSpPr/>
          <p:nvPr/>
        </p:nvSpPr>
        <p:spPr>
          <a:xfrm>
            <a:off x="2618072" y="2358190"/>
            <a:ext cx="760395" cy="375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815ADA-8934-4819-95A7-D39BB9718C3D}"/>
              </a:ext>
            </a:extLst>
          </p:cNvPr>
          <p:cNvSpPr/>
          <p:nvPr/>
        </p:nvSpPr>
        <p:spPr>
          <a:xfrm>
            <a:off x="7228573" y="3737009"/>
            <a:ext cx="2887579" cy="401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B23FDC-46B8-445B-8965-781260450C50}"/>
              </a:ext>
            </a:extLst>
          </p:cNvPr>
          <p:cNvSpPr/>
          <p:nvPr/>
        </p:nvSpPr>
        <p:spPr>
          <a:xfrm>
            <a:off x="7103444" y="5178392"/>
            <a:ext cx="2820202" cy="327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3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EDD3A-DFFD-4B7C-83E6-A6C328F8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20B-4318-4D67-94FD-8066648A5861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66C81D-8919-4C5C-9E01-FF6F77E9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F6893F-F80F-42C1-AF48-61AFD5C3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63" y="136525"/>
            <a:ext cx="8210550" cy="2476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DDCA9A-57F7-4893-A583-488D8D5E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63" y="2613025"/>
            <a:ext cx="8769759" cy="21632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DC9362-A4CB-49F2-8FCD-A8952C91D27F}"/>
              </a:ext>
            </a:extLst>
          </p:cNvPr>
          <p:cNvSpPr txBox="1"/>
          <p:nvPr/>
        </p:nvSpPr>
        <p:spPr>
          <a:xfrm>
            <a:off x="2396690" y="29645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8673D6-2CA8-440C-94D9-F24E37788ACD}"/>
              </a:ext>
            </a:extLst>
          </p:cNvPr>
          <p:cNvSpPr txBox="1"/>
          <p:nvPr/>
        </p:nvSpPr>
        <p:spPr>
          <a:xfrm>
            <a:off x="2396690" y="331613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AB0E83-C415-4632-9FEC-60B35DCCF14A}"/>
              </a:ext>
            </a:extLst>
          </p:cNvPr>
          <p:cNvSpPr txBox="1"/>
          <p:nvPr/>
        </p:nvSpPr>
        <p:spPr>
          <a:xfrm>
            <a:off x="2415125" y="364249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3892D4-D170-4427-9132-4F14A21F33D6}"/>
              </a:ext>
            </a:extLst>
          </p:cNvPr>
          <p:cNvSpPr txBox="1"/>
          <p:nvPr/>
        </p:nvSpPr>
        <p:spPr>
          <a:xfrm>
            <a:off x="2396690" y="39433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C93995-0BAE-4914-9C67-6719AB83A11B}"/>
              </a:ext>
            </a:extLst>
          </p:cNvPr>
          <p:cNvSpPr txBox="1"/>
          <p:nvPr/>
        </p:nvSpPr>
        <p:spPr>
          <a:xfrm>
            <a:off x="2391123" y="42908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4F3B87-AD9D-4010-BE8F-56FBC1E36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16" y="4776303"/>
            <a:ext cx="8185571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1C7F03-20BC-49C4-A53E-C1510DAB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9EC5-34CE-440F-9832-78B767D9C134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3A8E2B-FB1B-4459-A5DD-0EA97D4E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8B06E4-8FE1-4672-A36F-718BDD31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11" y="0"/>
            <a:ext cx="8515578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580C037-1FD9-4367-81CD-D0324DC94155}"/>
              </a:ext>
            </a:extLst>
          </p:cNvPr>
          <p:cNvSpPr/>
          <p:nvPr/>
        </p:nvSpPr>
        <p:spPr>
          <a:xfrm>
            <a:off x="2733575" y="4466122"/>
            <a:ext cx="2541069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E39A87-6F3C-459A-8C1F-6DA2904B1649}"/>
              </a:ext>
            </a:extLst>
          </p:cNvPr>
          <p:cNvSpPr/>
          <p:nvPr/>
        </p:nvSpPr>
        <p:spPr>
          <a:xfrm>
            <a:off x="2733574" y="5585862"/>
            <a:ext cx="4302493" cy="2855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65351D-38A4-4750-B9A3-449FFF7C8F47}"/>
              </a:ext>
            </a:extLst>
          </p:cNvPr>
          <p:cNvSpPr/>
          <p:nvPr/>
        </p:nvSpPr>
        <p:spPr>
          <a:xfrm>
            <a:off x="2733574" y="6426467"/>
            <a:ext cx="6035041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5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8C558D-9B38-4F7D-A782-A21ACA77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9197-C37B-4327-B9D0-8F76B2D2FA3C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4E01D0-0A47-41ED-8D0F-1DE68663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A3C5B-19E8-4837-9262-982DBD9F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21" y="349567"/>
            <a:ext cx="9007480" cy="31636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21D3C2-D52D-4548-A6E2-42554ABF65D7}"/>
              </a:ext>
            </a:extLst>
          </p:cNvPr>
          <p:cNvSpPr txBox="1"/>
          <p:nvPr/>
        </p:nvSpPr>
        <p:spPr>
          <a:xfrm>
            <a:off x="838200" y="3647975"/>
            <a:ext cx="981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(1) 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个。第五个时钟周期结束以后，第三行代码才能开始译码。而原来第三行在第四个时钟周期开始译码，因此需要两周期停顿。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129BD0-2FDA-46C4-8664-1B67DB007A19}"/>
              </a:ext>
            </a:extLst>
          </p:cNvPr>
          <p:cNvSpPr/>
          <p:nvPr/>
        </p:nvSpPr>
        <p:spPr>
          <a:xfrm>
            <a:off x="838200" y="4355861"/>
            <a:ext cx="10144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(2) 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两行，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两行，均有数据相关。为了解决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两行的数据相关，需要额外的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个停顿；为了解决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两行的数据相关，需要额外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个停顿，因此需要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个停顿。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B977CD-60CD-496D-BCFE-66495413EF7A}"/>
              </a:ext>
            </a:extLst>
          </p:cNvPr>
          <p:cNvSpPr/>
          <p:nvPr/>
        </p:nvSpPr>
        <p:spPr>
          <a:xfrm>
            <a:off x="838199" y="5140632"/>
            <a:ext cx="98169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(3) 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两行的数据相关，需要额外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个停顿才能解决。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两行的数据相关，需要额外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个停顿才能解决。</a:t>
            </a:r>
          </a:p>
        </p:txBody>
      </p:sp>
    </p:spTree>
    <p:extLst>
      <p:ext uri="{BB962C8B-B14F-4D97-AF65-F5344CB8AC3E}">
        <p14:creationId xmlns:p14="http://schemas.microsoft.com/office/powerpoint/2010/main" val="87537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D2F9D6-1616-4ECE-825E-4B9184F8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C883-1979-4F35-B4A6-5438E30B02F3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E9E267-A1CD-4A84-8FFB-34EDFE0E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9FDC0D-E259-4DCB-BDF3-16EDA216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20" y="0"/>
            <a:ext cx="8239125" cy="19907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6F26EE2-DFFB-4F08-BAEC-9B8951305426}"/>
              </a:ext>
            </a:extLst>
          </p:cNvPr>
          <p:cNvSpPr/>
          <p:nvPr/>
        </p:nvSpPr>
        <p:spPr>
          <a:xfrm>
            <a:off x="997818" y="2004529"/>
            <a:ext cx="94744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由于第一次发现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是在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Decode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阶段，因此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Execute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阶段应当设置为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normal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，否则下一周期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无法执行；下一周期，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后的指令进入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Decode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阶段，这是一条错误指令，因此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Decode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应当设置为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bubble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DBC5F3-1EBF-4E53-B866-AFCBA918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95" y="3020192"/>
            <a:ext cx="8401050" cy="19431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37058F-DED0-48B0-A772-2D1ABE3673CC}"/>
              </a:ext>
            </a:extLst>
          </p:cNvPr>
          <p:cNvSpPr/>
          <p:nvPr/>
        </p:nvSpPr>
        <p:spPr>
          <a:xfrm>
            <a:off x="838200" y="5045182"/>
            <a:ext cx="105717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由于第一次发现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jXX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是在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Execute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阶段，因此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Memory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阶段应当设置为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normal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，否则下一周期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jXX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无法执行；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jXX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后面的两条指令均为错误指令，下一周期它们将进入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Decode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Execute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阶段，因此这两个阶段均为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bubble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；而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jXX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正确地址在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valP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中，因此可以使下一周期取到正确的指令，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Fetch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应当为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normal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692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04FE7A-C859-4141-9F54-E5DA2EFD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0231-650D-4729-8BD7-10A79FAB0AA6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30D860-1261-423D-B419-944A0C3B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A469A7-6E6E-45F2-9A8A-20668DF5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47" y="329665"/>
            <a:ext cx="82581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4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541</Words>
  <Application>Microsoft Office PowerPoint</Application>
  <PresentationFormat>宽屏</PresentationFormat>
  <Paragraphs>97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仿宋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Chen</dc:creator>
  <cp:lastModifiedBy>Gong Chen</cp:lastModifiedBy>
  <cp:revision>11</cp:revision>
  <dcterms:created xsi:type="dcterms:W3CDTF">2019-10-30T11:39:06Z</dcterms:created>
  <dcterms:modified xsi:type="dcterms:W3CDTF">2019-10-31T14:01:23Z</dcterms:modified>
</cp:coreProperties>
</file>