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4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2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9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0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0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3BB9-61ED-46FB-95CA-1880342B94FB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1AEB-4F84-4646-ADAA-F4F02B07B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74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Home Work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大家不用打题干</a:t>
            </a:r>
            <a:r>
              <a:rPr lang="en-US" altLang="zh-CN" smtClean="0"/>
              <a:t>QAQ</a:t>
            </a:r>
            <a:r>
              <a:rPr lang="zh-CN" altLang="en-US" smtClean="0"/>
              <a:t>，怪费事的</a:t>
            </a:r>
            <a:endParaRPr lang="en-US" altLang="zh-CN" smtClean="0"/>
          </a:p>
          <a:p>
            <a:r>
              <a:rPr lang="zh-CN" altLang="en-US"/>
              <a:t>有</a:t>
            </a:r>
            <a:r>
              <a:rPr lang="zh-CN" altLang="en-US" smtClean="0"/>
              <a:t>时间打打注释挺好的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</a:t>
            </a:r>
            <a:r>
              <a:rPr lang="zh-CN" altLang="en-US"/>
              <a:t>个</a:t>
            </a:r>
            <a:r>
              <a:rPr lang="zh-CN" altLang="en-US" smtClean="0"/>
              <a:t>适合用来熟悉课本的操作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44" y="2410691"/>
            <a:ext cx="8319745" cy="2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答案： </a:t>
            </a:r>
            <a:r>
              <a:rPr lang="en-US" altLang="zh-CN" smtClean="0"/>
              <a:t>(x&amp;0xff) | (y &amp; 0xffffff00)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(x&amp;0xff) | (y &amp; ~0xff)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( (unsigned int )  (x&lt;&lt;24)&gt;&gt;24 ) | (  (y &gt;&gt;8) &lt;&lt;8 )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</a:p>
          <a:p>
            <a:r>
              <a:rPr lang="zh-CN" altLang="en-US" smtClean="0"/>
              <a:t>错误答案：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23" y="4815336"/>
            <a:ext cx="7572178" cy="7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： </a:t>
            </a:r>
            <a:r>
              <a:rPr lang="en-US" altLang="zh-CN" smtClean="0"/>
              <a:t>!~x</a:t>
            </a:r>
            <a:r>
              <a:rPr lang="zh-CN" altLang="en-US" smtClean="0"/>
              <a:t>    </a:t>
            </a:r>
            <a:r>
              <a:rPr lang="en-US" altLang="zh-CN" smtClean="0"/>
              <a:t>!(x+1) </a:t>
            </a:r>
          </a:p>
          <a:p>
            <a:r>
              <a:rPr lang="en-US" altLang="zh-CN" smtClean="0"/>
              <a:t>B:    !x</a:t>
            </a:r>
          </a:p>
          <a:p>
            <a:r>
              <a:rPr lang="en-US" altLang="zh-CN" smtClean="0"/>
              <a:t>C:    !~(x &amp; 0xff)      !!(( (x&amp;0xff)+1 )&gt;&gt;8)  </a:t>
            </a:r>
          </a:p>
          <a:p>
            <a:r>
              <a:rPr lang="en-US" altLang="zh-CN" smtClean="0"/>
              <a:t>D:    !( x&gt;&gt;(sizeof(int)&lt;&lt;3)-8 )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!(( </a:t>
            </a:r>
            <a:r>
              <a:rPr lang="en-US" altLang="zh-CN"/>
              <a:t>x&gt;&gt;(sizeof(int)&lt;&lt;3)-</a:t>
            </a:r>
            <a:r>
              <a:rPr lang="en-US" altLang="zh-CN"/>
              <a:t>8 </a:t>
            </a:r>
            <a:r>
              <a:rPr lang="en-US" altLang="zh-CN" smtClean="0"/>
              <a:t>) &amp; 0xff)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800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r>
              <a:rPr lang="zh-CN" altLang="en-US" smtClean="0"/>
              <a:t>： </a:t>
            </a:r>
            <a:r>
              <a:rPr lang="en-US" altLang="zh-CN" smtClean="0"/>
              <a:t>!~x</a:t>
            </a:r>
            <a:r>
              <a:rPr lang="zh-CN" altLang="en-US" smtClean="0"/>
              <a:t>    </a:t>
            </a:r>
            <a:r>
              <a:rPr lang="en-US" altLang="zh-CN" smtClean="0"/>
              <a:t>!(x+1) </a:t>
            </a:r>
          </a:p>
          <a:p>
            <a:r>
              <a:rPr lang="en-US" altLang="zh-CN" smtClean="0"/>
              <a:t>B:    !x</a:t>
            </a:r>
          </a:p>
          <a:p>
            <a:r>
              <a:rPr lang="en-US" altLang="zh-CN" smtClean="0"/>
              <a:t>C:    !~(x &amp; 0xff)      ( (x&amp;0xff)+1 )&gt;&gt;8</a:t>
            </a:r>
          </a:p>
          <a:p>
            <a:r>
              <a:rPr lang="en-US" altLang="zh-CN" smtClean="0"/>
              <a:t>D:    !( x&gt;&gt;(sizeof(int)&lt;&lt;3)-8 )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!(( </a:t>
            </a:r>
            <a:r>
              <a:rPr lang="en-US" altLang="zh-CN"/>
              <a:t>x&gt;&gt;(sizeof(int)&lt;&lt;3)-</a:t>
            </a:r>
            <a:r>
              <a:rPr lang="en-US" altLang="zh-CN"/>
              <a:t>8 </a:t>
            </a:r>
            <a:r>
              <a:rPr lang="en-US" altLang="zh-CN" smtClean="0"/>
              <a:t>) &amp; 0xff)</a:t>
            </a:r>
          </a:p>
          <a:p>
            <a:endParaRPr lang="en-US" altLang="zh-CN"/>
          </a:p>
          <a:p>
            <a:r>
              <a:rPr lang="zh-CN" altLang="en-US" smtClean="0"/>
              <a:t>事实上 只需要</a:t>
            </a:r>
            <a:r>
              <a:rPr lang="en-US" altLang="zh-CN" smtClean="0"/>
              <a:t>CD</a:t>
            </a:r>
            <a:r>
              <a:rPr lang="zh-CN" altLang="en-US" smtClean="0"/>
              <a:t>就可以了！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230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用算数右移实现逻辑右移是删去</a:t>
            </a:r>
            <a:r>
              <a:rPr lang="en-US" altLang="zh-CN" smtClean="0"/>
              <a:t>1</a:t>
            </a:r>
            <a:r>
              <a:rPr lang="zh-CN" altLang="en-US" smtClean="0"/>
              <a:t>的过程</a:t>
            </a:r>
            <a:endParaRPr lang="en-US" altLang="zh-CN" smtClean="0"/>
          </a:p>
          <a:p>
            <a:r>
              <a:rPr lang="zh-CN" altLang="en-US" smtClean="0"/>
              <a:t>产生一个前</a:t>
            </a:r>
            <a:r>
              <a:rPr lang="en-US" altLang="zh-CN" smtClean="0"/>
              <a:t>k</a:t>
            </a:r>
            <a:r>
              <a:rPr lang="zh-CN" altLang="en-US" smtClean="0"/>
              <a:t>位为</a:t>
            </a:r>
            <a:r>
              <a:rPr lang="en-US" altLang="zh-CN" smtClean="0"/>
              <a:t>0</a:t>
            </a:r>
            <a:r>
              <a:rPr lang="zh-CN" altLang="en-US" smtClean="0"/>
              <a:t>，后</a:t>
            </a:r>
            <a:r>
              <a:rPr lang="en-US" altLang="zh-CN" smtClean="0"/>
              <a:t>32-k</a:t>
            </a:r>
            <a:r>
              <a:rPr lang="zh-CN" altLang="en-US" smtClean="0"/>
              <a:t>位为</a:t>
            </a:r>
            <a:r>
              <a:rPr lang="en-US" altLang="zh-CN" smtClean="0"/>
              <a:t>1</a:t>
            </a:r>
            <a:r>
              <a:rPr lang="zh-CN" altLang="en-US" smtClean="0"/>
              <a:t>的掩码</a:t>
            </a:r>
            <a:r>
              <a:rPr lang="en-US" altLang="zh-CN" smtClean="0"/>
              <a:t>mask</a:t>
            </a:r>
          </a:p>
          <a:p>
            <a:r>
              <a:rPr lang="en-US" altLang="zh-CN" smtClean="0"/>
              <a:t>Return x &amp; mask</a:t>
            </a:r>
          </a:p>
          <a:p>
            <a:endParaRPr lang="en-US" altLang="zh-CN"/>
          </a:p>
          <a:p>
            <a:r>
              <a:rPr lang="en-US" altLang="zh-CN" smtClean="0"/>
              <a:t>Mask</a:t>
            </a:r>
            <a:r>
              <a:rPr lang="zh-CN" altLang="en-US" smtClean="0"/>
              <a:t>的产生：</a:t>
            </a:r>
            <a:endParaRPr lang="en-US" altLang="zh-CN" smtClean="0"/>
          </a:p>
          <a:p>
            <a:r>
              <a:rPr lang="en-US" altLang="zh-CN" smtClean="0"/>
              <a:t>~( (-1)&lt;&lt;(32-k) )</a:t>
            </a:r>
          </a:p>
          <a:p>
            <a:r>
              <a:rPr lang="en-US" altLang="zh-CN" smtClean="0"/>
              <a:t>( 1&lt;&lt;(32-k) ) -1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用算数右移实现逻辑右移是删去</a:t>
            </a:r>
            <a:r>
              <a:rPr lang="en-US" altLang="zh-CN" smtClean="0"/>
              <a:t>1</a:t>
            </a:r>
            <a:r>
              <a:rPr lang="zh-CN" altLang="en-US" smtClean="0"/>
              <a:t>的过程</a:t>
            </a:r>
            <a:endParaRPr lang="en-US" altLang="zh-CN" smtClean="0"/>
          </a:p>
          <a:p>
            <a:r>
              <a:rPr lang="zh-CN" altLang="en-US" smtClean="0"/>
              <a:t>产生一个前</a:t>
            </a:r>
            <a:r>
              <a:rPr lang="en-US" altLang="zh-CN" smtClean="0"/>
              <a:t>k</a:t>
            </a:r>
            <a:r>
              <a:rPr lang="zh-CN" altLang="en-US" smtClean="0"/>
              <a:t>位为</a:t>
            </a:r>
            <a:r>
              <a:rPr lang="en-US" altLang="zh-CN" smtClean="0"/>
              <a:t>0</a:t>
            </a:r>
            <a:r>
              <a:rPr lang="zh-CN" altLang="en-US" smtClean="0"/>
              <a:t>，后</a:t>
            </a:r>
            <a:r>
              <a:rPr lang="en-US" altLang="zh-CN" smtClean="0"/>
              <a:t>32-k</a:t>
            </a:r>
            <a:r>
              <a:rPr lang="zh-CN" altLang="en-US" smtClean="0"/>
              <a:t>位为</a:t>
            </a:r>
            <a:r>
              <a:rPr lang="en-US" altLang="zh-CN" smtClean="0"/>
              <a:t>1</a:t>
            </a:r>
            <a:r>
              <a:rPr lang="zh-CN" altLang="en-US" smtClean="0"/>
              <a:t>的掩码</a:t>
            </a:r>
            <a:r>
              <a:rPr lang="en-US" altLang="zh-CN" smtClean="0"/>
              <a:t>mask</a:t>
            </a:r>
          </a:p>
          <a:p>
            <a:r>
              <a:rPr lang="en-US" altLang="zh-CN" smtClean="0"/>
              <a:t>Return x &amp; mask</a:t>
            </a:r>
          </a:p>
          <a:p>
            <a:endParaRPr lang="en-US" altLang="zh-CN"/>
          </a:p>
          <a:p>
            <a:r>
              <a:rPr lang="en-US" altLang="zh-CN" smtClean="0"/>
              <a:t>Mask</a:t>
            </a:r>
            <a:r>
              <a:rPr lang="zh-CN" altLang="en-US" smtClean="0"/>
              <a:t>的产生：</a:t>
            </a:r>
            <a:endParaRPr lang="en-US" altLang="zh-CN" smtClean="0"/>
          </a:p>
          <a:p>
            <a:r>
              <a:rPr lang="en-US" altLang="zh-CN" smtClean="0"/>
              <a:t>~( (-1)&lt;&lt;(32-k) )</a:t>
            </a:r>
          </a:p>
          <a:p>
            <a:r>
              <a:rPr lang="en-US" altLang="zh-CN" smtClean="0"/>
              <a:t>( 1&lt;&lt;(32-k) ) -1</a:t>
            </a:r>
          </a:p>
          <a:p>
            <a:r>
              <a:rPr lang="en-US" altLang="zh-CN" smtClean="0"/>
              <a:t>K = 0 ??????? </a:t>
            </a:r>
            <a:r>
              <a:rPr lang="zh-CN" altLang="en-US" smtClean="0"/>
              <a:t>未定义行为！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96" y="4461165"/>
            <a:ext cx="5040664" cy="9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用逻辑右移实现算数右移是增加</a:t>
            </a:r>
            <a:r>
              <a:rPr lang="en-US" altLang="zh-CN" smtClean="0"/>
              <a:t>1</a:t>
            </a:r>
            <a:r>
              <a:rPr lang="zh-CN" altLang="en-US" smtClean="0"/>
              <a:t>的过程</a:t>
            </a:r>
            <a:endParaRPr lang="en-US" altLang="zh-CN" smtClean="0"/>
          </a:p>
          <a:p>
            <a:r>
              <a:rPr lang="zh-CN" altLang="en-US" smtClean="0"/>
              <a:t>产生一个前</a:t>
            </a:r>
            <a:r>
              <a:rPr lang="en-US" altLang="zh-CN" smtClean="0"/>
              <a:t>k</a:t>
            </a:r>
            <a:r>
              <a:rPr lang="zh-CN" altLang="en-US" smtClean="0"/>
              <a:t>位为</a:t>
            </a:r>
            <a:r>
              <a:rPr lang="en-US" altLang="zh-CN"/>
              <a:t>1</a:t>
            </a:r>
            <a:r>
              <a:rPr lang="zh-CN" altLang="en-US" smtClean="0"/>
              <a:t>，后</a:t>
            </a:r>
            <a:r>
              <a:rPr lang="en-US" altLang="zh-CN" smtClean="0"/>
              <a:t>32-k</a:t>
            </a:r>
            <a:r>
              <a:rPr lang="zh-CN" altLang="en-US" smtClean="0"/>
              <a:t>位为</a:t>
            </a:r>
            <a:r>
              <a:rPr lang="en-US" altLang="zh-CN"/>
              <a:t>0</a:t>
            </a:r>
            <a:r>
              <a:rPr lang="zh-CN" altLang="en-US" smtClean="0"/>
              <a:t>的掩码</a:t>
            </a:r>
            <a:r>
              <a:rPr lang="en-US" altLang="zh-CN" smtClean="0"/>
              <a:t>mask</a:t>
            </a:r>
          </a:p>
          <a:p>
            <a:r>
              <a:rPr lang="en-US" altLang="zh-CN" smtClean="0"/>
              <a:t>Return x | mask</a:t>
            </a:r>
          </a:p>
          <a:p>
            <a:r>
              <a:rPr lang="zh-CN" altLang="en-US"/>
              <a:t>有</a:t>
            </a:r>
            <a:r>
              <a:rPr lang="zh-CN" altLang="en-US" smtClean="0"/>
              <a:t>符号位才添加！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Mask</a:t>
            </a:r>
            <a:r>
              <a:rPr lang="zh-CN" altLang="en-US" smtClean="0"/>
              <a:t>的产生和前一问一样的</a:t>
            </a:r>
            <a:endParaRPr lang="en-US" altLang="zh-CN" smtClean="0"/>
          </a:p>
          <a:p>
            <a:r>
              <a:rPr lang="zh-CN" altLang="en-US" smtClean="0"/>
              <a:t>如何加入符号位的判断？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938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一些神仙操作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没有</a:t>
            </a:r>
            <a:r>
              <a:rPr lang="en-US" altLang="zh-CN" smtClean="0"/>
              <a:t>if</a:t>
            </a:r>
            <a:r>
              <a:rPr lang="zh-CN" altLang="en-US" smtClean="0"/>
              <a:t>创造</a:t>
            </a:r>
            <a:r>
              <a:rPr lang="en-US" altLang="zh-CN" smtClean="0"/>
              <a:t>if</a:t>
            </a:r>
            <a:r>
              <a:rPr lang="zh-CN" altLang="en-US" smtClean="0"/>
              <a:t>也要上系列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2563090"/>
            <a:ext cx="8859486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一个正常操作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zh-CN" altLang="en-US" smtClean="0"/>
              <a:t>不考虑符号位的</a:t>
            </a:r>
            <a:r>
              <a:rPr lang="en-US" altLang="zh-CN" smtClean="0"/>
              <a:t>mask:</a:t>
            </a:r>
          </a:p>
          <a:p>
            <a:pPr lvl="1"/>
            <a:r>
              <a:rPr lang="en-US" altLang="zh-CN" smtClean="0"/>
              <a:t>( </a:t>
            </a:r>
            <a:r>
              <a:rPr lang="en-US" altLang="zh-CN"/>
              <a:t>(-1)&lt;&lt;(32-k</a:t>
            </a:r>
            <a:r>
              <a:rPr lang="en-US" altLang="zh-CN"/>
              <a:t>) 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考虑符号位</a:t>
            </a:r>
            <a:r>
              <a:rPr lang="en-US" altLang="zh-CN" smtClean="0"/>
              <a:t>: </a:t>
            </a:r>
            <a:r>
              <a:rPr lang="zh-CN" altLang="en-US" smtClean="0"/>
              <a:t>符号位为</a:t>
            </a:r>
            <a:r>
              <a:rPr lang="en-US" altLang="zh-CN" smtClean="0"/>
              <a:t>1</a:t>
            </a:r>
            <a:r>
              <a:rPr lang="zh-CN" altLang="en-US" smtClean="0"/>
              <a:t>时不变</a:t>
            </a:r>
            <a:r>
              <a:rPr lang="en-US" altLang="zh-CN" smtClean="0"/>
              <a:t>( </a:t>
            </a:r>
            <a:r>
              <a:rPr lang="en-US" altLang="zh-CN"/>
              <a:t>(-1)&lt;&lt;(32-k</a:t>
            </a:r>
            <a:r>
              <a:rPr lang="en-US" altLang="zh-CN"/>
              <a:t>) </a:t>
            </a:r>
            <a:r>
              <a:rPr lang="en-US" altLang="zh-CN" smtClean="0"/>
              <a:t>)</a:t>
            </a:r>
            <a:r>
              <a:rPr lang="zh-CN" altLang="en-US" smtClean="0"/>
              <a:t>，为</a:t>
            </a:r>
            <a:r>
              <a:rPr lang="en-US" altLang="zh-CN" smtClean="0"/>
              <a:t>0</a:t>
            </a:r>
            <a:r>
              <a:rPr lang="zh-CN" altLang="en-US" smtClean="0"/>
              <a:t>时</a:t>
            </a:r>
            <a:r>
              <a:rPr lang="en-US" altLang="zh-CN" smtClean="0"/>
              <a:t>( 0 &lt;&lt; 32-k) )</a:t>
            </a:r>
          </a:p>
          <a:p>
            <a:endParaRPr lang="en-US" altLang="zh-CN"/>
          </a:p>
          <a:p>
            <a:r>
              <a:rPr lang="zh-CN" altLang="en-US" smtClean="0"/>
              <a:t>取出符号位： </a:t>
            </a:r>
            <a:r>
              <a:rPr lang="en-US" altLang="zh-CN" smtClean="0"/>
              <a:t>signal = !!(x &amp; 1&lt;&lt;31)</a:t>
            </a:r>
          </a:p>
          <a:p>
            <a:r>
              <a:rPr lang="zh-CN" altLang="en-US" smtClean="0"/>
              <a:t>把</a:t>
            </a:r>
            <a:r>
              <a:rPr lang="en-US" altLang="zh-CN" smtClean="0"/>
              <a:t>-1 </a:t>
            </a:r>
            <a:r>
              <a:rPr lang="zh-CN" altLang="en-US" smtClean="0"/>
              <a:t>换成 </a:t>
            </a:r>
            <a:r>
              <a:rPr lang="en-US" altLang="zh-CN" smtClean="0"/>
              <a:t>!signal – 1</a:t>
            </a:r>
            <a:r>
              <a:rPr lang="zh-CN" altLang="en-US" smtClean="0"/>
              <a:t>即可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1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Home Work</vt:lpstr>
      <vt:lpstr>2.59</vt:lpstr>
      <vt:lpstr>2.61</vt:lpstr>
      <vt:lpstr>2.61</vt:lpstr>
      <vt:lpstr>2.63</vt:lpstr>
      <vt:lpstr>2.63</vt:lpstr>
      <vt:lpstr>2.63</vt:lpstr>
      <vt:lpstr>一些神仙操作</vt:lpstr>
      <vt:lpstr>一个正常操作</vt:lpstr>
      <vt:lpstr>一个适合用来熟悉课本的操作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Work</dc:title>
  <dc:creator>DELL</dc:creator>
  <cp:lastModifiedBy>DELL</cp:lastModifiedBy>
  <cp:revision>1</cp:revision>
  <dcterms:created xsi:type="dcterms:W3CDTF">2019-09-18T14:46:22Z</dcterms:created>
  <dcterms:modified xsi:type="dcterms:W3CDTF">2019-09-18T14:47:09Z</dcterms:modified>
</cp:coreProperties>
</file>