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56" r:id="rId3"/>
    <p:sldId id="265" r:id="rId4"/>
    <p:sldId id="28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80" r:id="rId19"/>
    <p:sldId id="279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5BAFF-AA87-4618-BAB2-C5BCB69B7A28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42D70-C663-4F4C-BE64-C98958B9D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1FD24-6B37-45AD-9633-DF2C70EFD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BEA72-F755-4E5E-BACF-0FFDE952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A41C-BE75-4FBD-B800-18EC369D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BC60-AF63-46DE-9E76-6A7FCCA8EF84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D9051-075F-4ED4-80E3-C6A2DDE3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1354E-A5C5-4606-870E-8261F2DF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5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F17FC-ACAC-4B0E-B6D8-6130CD4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73158-BAEF-40E5-8034-DD87DD74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B029C-3D02-478E-956B-3FBD3F9E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FC4C-5D4F-4093-A4BD-517E700D75C9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F001D-B221-4EC2-B080-FCC890ED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3E77A-2D1E-408A-A592-2C010827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4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2E93FD-3458-4BDD-9F12-C88EBC4DC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76F7D2-3D72-47FA-AB51-074E3DE6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1575B-2CD9-4CC2-8FCD-4FBB692D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83-3054-4129-9E0B-D560D9AA5236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B1876-1D7D-4BE2-ABC7-6866E272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A9028-7CCA-4DBE-A1CE-BFD179B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5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78E63-8F46-4BC4-8603-BB7C159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B4B9D5-0E36-4599-B07A-38CA3998396D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DE52F8-D7CF-441F-828B-918723D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E9C53-6904-4B01-AAB2-A7FDD1B1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CD8707-B59C-4238-ACB7-90D38F0085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4781F-837B-4BC2-8B45-55B0A09193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6737" y="371475"/>
            <a:ext cx="4224338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5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CD993-35DA-453C-9198-5A217164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4F1A4-AF36-4697-A2FC-98DBB6CB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E7645-C9FE-4811-8C22-DFBA2F39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4E0A-044C-4982-98AA-14ED40D4CCB0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38D2E-8B8D-4F44-8F05-EF60F14D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F0B06-DB2A-4F9F-A573-5F09316B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F4D41-5AC4-4BE9-838A-9ACC49F6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FD291-577E-4182-A5D1-D63C5176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3EE0-97DF-4A2C-9C86-57DE8CB1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E3B-C1E5-467E-88C9-8FA2B0767D0E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A8AEF-33A0-4958-8AC7-6B43412E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43462-88D7-43F7-BA6A-0C8A3069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F88FF-9E49-49C2-B0C2-C143507F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D5471-9A79-412E-904D-954631DB9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846E9-24E4-45C0-AE65-37B7EBD92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8140A-2EAA-4225-9050-4996D8D1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A5EC-829B-4FF6-A8B9-0307F21EFB8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9DA79-1771-407A-98B8-3ACBB80A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E8CF1-082C-4C92-8044-D4DEFDAB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A55D3-7748-4A70-B2C9-A55BDD36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E2294-E313-4D2C-9ABC-C62CA47C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EDDE0-317A-480A-9BA5-C9286AC1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CE967-FA92-4BB5-8423-96DBCC5B7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B0A1E-BEC8-4313-88D8-591E96FDD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4D426-A1C7-459F-9C97-9FD78F96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84-8816-4F39-8E00-D6EF8FD2FDB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4D295-6369-441D-9409-0AA04C13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4E179-F160-46FE-86B8-B958D0BC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B500F-B565-444E-AF3B-522D0A6E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C8D16-ABBC-49E6-A6BF-A9303D79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272-93F4-424D-8174-51CDB13BEBD9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898BFE-4B2B-40F5-8518-75F70F8A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F38AE5-B1CA-44E5-A063-A51BCF9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AF575-EE7D-40F6-9CFF-3B38B85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DEE-D3F4-454E-88A3-A9BEEBDD19E0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60041-5F9F-4315-BA5F-03C4E3A8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A3300-79AA-4EF4-89D5-A30A207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3A8A-7650-41D5-997B-23D8A4C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375EC-DC9D-4A28-809D-8E199375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1C303-980E-42A5-89FD-77B615F40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D47EA-805F-4A94-9286-70FD4F67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B5F-A2DC-45DE-B38F-2E414A39BD93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41C5A-E5C0-413E-8C32-70FB3F49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202F5-B5B3-4CD4-BBC9-C64813CC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3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BF87E-076B-40A0-B242-1AFDA534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01A31B-C2E9-4EF2-AE1F-B67824B9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E3E87-8C43-4E34-B530-01459A7B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A89F7-40F2-4370-BE6A-D6104DBD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8772-26D2-4C8A-B641-442C6B90F7B3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9AD5E3-53DC-4E43-8B36-106E0B06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F65EF-1384-494B-A805-9C6BA15B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E65286-F9CE-42CB-8024-ABF2AD5F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8CCC5-33B8-4A2F-8481-18AC7D28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AE467-ACF5-4341-BE6E-D670BA58B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2464-F696-45D4-8DC3-9276E61009CC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76860-F3C9-4BC0-B486-FCBEC8322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3FAF-4CA3-4A11-90AB-3018C837B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CD5E-10AE-4913-8163-1461E1C9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6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91B47-F7F9-4381-8EFB-39D8B75E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2E4-0A03-4088-9656-15A18A6BDE1C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288003-7E7D-47AC-A47A-50DDB48C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8707-B59C-4238-ACB7-90D38F0085F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BAC93-BA4C-43CD-8965-92A5C327CDFC}"/>
              </a:ext>
            </a:extLst>
          </p:cNvPr>
          <p:cNvSpPr txBox="1"/>
          <p:nvPr/>
        </p:nvSpPr>
        <p:spPr>
          <a:xfrm>
            <a:off x="3737017" y="1801729"/>
            <a:ext cx="4717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第十四次小班课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CA4F5-62B4-4FA6-B99F-4DA319EA52E3}"/>
              </a:ext>
            </a:extLst>
          </p:cNvPr>
          <p:cNvSpPr txBox="1"/>
          <p:nvPr/>
        </p:nvSpPr>
        <p:spPr>
          <a:xfrm>
            <a:off x="4618668" y="3675197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小班教师：金芝老师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助教：龚晨</a:t>
            </a:r>
          </a:p>
        </p:txBody>
      </p:sp>
    </p:spTree>
    <p:extLst>
      <p:ext uri="{BB962C8B-B14F-4D97-AF65-F5344CB8AC3E}">
        <p14:creationId xmlns:p14="http://schemas.microsoft.com/office/powerpoint/2010/main" val="202339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711E46-AF29-4E82-A63A-36A5102C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48" y="85875"/>
            <a:ext cx="8572500" cy="21431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7E1ED9-3FD1-4DD4-AD5B-294E57A6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5" y="2229000"/>
            <a:ext cx="8620125" cy="216217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4E956-92B5-4092-8653-69A45AD6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1DFF-A6E8-4AC5-BB2E-2976F6B50591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826F6-E25C-4DC0-A69C-BB9DEEAF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215915-E9DF-4EAA-A386-8FAC7225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6" y="0"/>
            <a:ext cx="9803859" cy="16869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5A6CB7-BAA9-4D86-9FAF-986CE0D7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6" y="1714500"/>
            <a:ext cx="8705850" cy="1714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8BDCA9-F449-4909-9D4A-4DB721EC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6" y="3539027"/>
            <a:ext cx="6962775" cy="1990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80B9D-D727-455E-AECE-9C30D9A66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76" y="5529752"/>
            <a:ext cx="7277100" cy="1276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1259B7-27D2-4665-BFC3-3CD840329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5277829"/>
            <a:ext cx="6934200" cy="723900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F4167-C13B-4110-B982-4445EABA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88A-8996-49A9-A903-1BA772D4E535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2766BE-9555-4500-A804-FD041736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E588CD-9A66-4F67-94B3-798B464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89" y="598420"/>
            <a:ext cx="9296537" cy="2731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D07A11-6516-4A0C-9255-1989A88B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429000"/>
            <a:ext cx="8591550" cy="2019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E5E875-E62E-490C-B4A3-7BF4981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5236846"/>
            <a:ext cx="8496300" cy="15049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3EDD6E-E5B2-48A9-9E42-1440CB6B812B}"/>
              </a:ext>
            </a:extLst>
          </p:cNvPr>
          <p:cNvSpPr/>
          <p:nvPr/>
        </p:nvSpPr>
        <p:spPr>
          <a:xfrm>
            <a:off x="2098307" y="1386038"/>
            <a:ext cx="7584708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E65A1-0D29-49A3-A385-3D3B8612959C}"/>
              </a:ext>
            </a:extLst>
          </p:cNvPr>
          <p:cNvSpPr/>
          <p:nvPr/>
        </p:nvSpPr>
        <p:spPr>
          <a:xfrm>
            <a:off x="2080474" y="1756210"/>
            <a:ext cx="7584708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E896A7-548C-4103-9D66-B63A6426450C}"/>
              </a:ext>
            </a:extLst>
          </p:cNvPr>
          <p:cNvSpPr/>
          <p:nvPr/>
        </p:nvSpPr>
        <p:spPr>
          <a:xfrm>
            <a:off x="2205603" y="2144078"/>
            <a:ext cx="7584708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0947E4-F641-447F-812D-DD5B319B3645}"/>
              </a:ext>
            </a:extLst>
          </p:cNvPr>
          <p:cNvSpPr/>
          <p:nvPr/>
        </p:nvSpPr>
        <p:spPr>
          <a:xfrm>
            <a:off x="2205603" y="2480962"/>
            <a:ext cx="7584708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CDA1CB-83FF-40F5-920C-75F77C835B64}"/>
              </a:ext>
            </a:extLst>
          </p:cNvPr>
          <p:cNvSpPr/>
          <p:nvPr/>
        </p:nvSpPr>
        <p:spPr>
          <a:xfrm>
            <a:off x="2205603" y="2880712"/>
            <a:ext cx="7584708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75B7D7-50C2-422D-B42D-66B3F0C4832E}"/>
              </a:ext>
            </a:extLst>
          </p:cNvPr>
          <p:cNvSpPr/>
          <p:nvPr/>
        </p:nvSpPr>
        <p:spPr>
          <a:xfrm>
            <a:off x="7093819" y="3884195"/>
            <a:ext cx="2003473" cy="467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5F39F8-EC14-4D5A-BD4E-744BF280680B}"/>
              </a:ext>
            </a:extLst>
          </p:cNvPr>
          <p:cNvSpPr/>
          <p:nvPr/>
        </p:nvSpPr>
        <p:spPr>
          <a:xfrm>
            <a:off x="7188467" y="4408471"/>
            <a:ext cx="2003473" cy="467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A0A404-284A-4089-BE2F-DE9052179FC2}"/>
              </a:ext>
            </a:extLst>
          </p:cNvPr>
          <p:cNvSpPr/>
          <p:nvPr/>
        </p:nvSpPr>
        <p:spPr>
          <a:xfrm>
            <a:off x="7093818" y="4981475"/>
            <a:ext cx="2003473" cy="467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9F7F1-06D7-455B-9557-7F6847B1D382}"/>
              </a:ext>
            </a:extLst>
          </p:cNvPr>
          <p:cNvSpPr/>
          <p:nvPr/>
        </p:nvSpPr>
        <p:spPr>
          <a:xfrm>
            <a:off x="7024838" y="5559342"/>
            <a:ext cx="2003473" cy="467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163849-2E4D-4042-949F-BAECAA0BE294}"/>
              </a:ext>
            </a:extLst>
          </p:cNvPr>
          <p:cNvSpPr/>
          <p:nvPr/>
        </p:nvSpPr>
        <p:spPr>
          <a:xfrm>
            <a:off x="7188466" y="6099659"/>
            <a:ext cx="2003473" cy="467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C188A8E8-B7CF-4D6A-B7C9-6BF522C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5CC0-85A5-4796-997C-B35DEBBEE976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42035ED-DDB3-43E6-B585-DE83EF5E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AFCAE6-6844-4AA9-8B54-844D1B3E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" y="96390"/>
            <a:ext cx="9693809" cy="8510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3994ED-3EB7-45EB-9456-4176632A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" y="947424"/>
            <a:ext cx="5140242" cy="212864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0E4B336-7347-465A-A9EC-271ABA9D4CB7}"/>
              </a:ext>
            </a:extLst>
          </p:cNvPr>
          <p:cNvGrpSpPr/>
          <p:nvPr/>
        </p:nvGrpSpPr>
        <p:grpSpPr>
          <a:xfrm>
            <a:off x="76651" y="3168683"/>
            <a:ext cx="5012925" cy="2221258"/>
            <a:chOff x="699085" y="3484103"/>
            <a:chExt cx="6327357" cy="280369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4524350-1C78-45D9-9EDA-BB92140F5DD2}"/>
                </a:ext>
              </a:extLst>
            </p:cNvPr>
            <p:cNvGrpSpPr/>
            <p:nvPr/>
          </p:nvGrpSpPr>
          <p:grpSpPr>
            <a:xfrm>
              <a:off x="699085" y="3484103"/>
              <a:ext cx="6327357" cy="2803691"/>
              <a:chOff x="699085" y="3484103"/>
              <a:chExt cx="6327357" cy="280369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5C96C94-CB74-48A1-8B34-22652D71E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085" y="3484103"/>
                <a:ext cx="6327357" cy="2232689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0CCDBB3-2E59-41A5-91C4-D30E85F48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586" y="4972535"/>
                <a:ext cx="6288856" cy="1315259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</p:pic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D0A79F5-4CCD-4056-BB7B-9C8676CF4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4014" y="4972535"/>
              <a:ext cx="606390" cy="504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1BC439E-40EC-417F-81D5-959D7DB82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886" y="1078830"/>
            <a:ext cx="7206114" cy="25386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A61034-191E-457E-98AC-F69F63D45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693" y="3906695"/>
            <a:ext cx="5161097" cy="2061726"/>
          </a:xfrm>
          <a:prstGeom prst="rect">
            <a:avLst/>
          </a:prstGeom>
        </p:spPr>
      </p:pic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1E77CF47-E645-479B-A0D3-BCEB5535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3378-4499-4535-931B-BDCCEE265259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2D06C82-AA82-4F38-8BBF-FB613D53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2FA81B-DC11-43FC-BDD1-B36DB150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6" y="394285"/>
            <a:ext cx="8921928" cy="2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7BD643-1CC6-46BF-B108-33710A7A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6" y="3239602"/>
            <a:ext cx="9379802" cy="78375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36307-A0DB-42FE-A78E-ED575B7E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8427-B4C6-4CF2-9431-1DB18F183E12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C812-0811-4725-81D0-BA9CB6BD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0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D71197-00C0-41B7-A332-4929B6B5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5" y="1"/>
            <a:ext cx="7697904" cy="19296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9C3128-7E6A-4DF4-959C-FE88B600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36" y="2037047"/>
            <a:ext cx="5410200" cy="4362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734A3F-FFD2-4F2C-BE24-DCC2A4879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3" y="2957261"/>
            <a:ext cx="4072716" cy="226925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701DDEC-E240-4D6D-A437-72F9ED7E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16E-868F-4DEF-B98E-C8329EE9F910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8F441-55EC-48E4-AB22-6C199F4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FD3C26-98BF-46E1-8B6C-7B406970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4" y="564029"/>
            <a:ext cx="3840179" cy="1920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5684B7-9242-46F8-BA4A-8A3D8CE0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07" y="564029"/>
            <a:ext cx="4764398" cy="6263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0A4830-330A-4AEA-97D9-7AC077006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43" y="2484119"/>
            <a:ext cx="7659516" cy="19428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BE9364-C302-4451-B885-3E7F8A807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238" y="2714273"/>
            <a:ext cx="3168822" cy="6263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59D3C4-28CF-4019-8B35-9FB338036A7D}"/>
              </a:ext>
            </a:extLst>
          </p:cNvPr>
          <p:cNvSpPr txBox="1"/>
          <p:nvPr/>
        </p:nvSpPr>
        <p:spPr>
          <a:xfrm>
            <a:off x="8229600" y="334066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6540*11 = 71940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BF054F-18F2-4D51-A082-D6EA9CB9A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04" y="4483558"/>
            <a:ext cx="8321069" cy="1335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E9F125-4155-4FE0-A891-BA04A7F9B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94" y="5777253"/>
            <a:ext cx="1455878" cy="6927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6A53F1-A8E5-4DE4-896D-05506B39D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9441" y="4864517"/>
            <a:ext cx="3028456" cy="554506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99C87163-22C1-471C-B604-ADB9684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476C-4792-4DED-A288-001B28CC2EC4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26224E2-46E0-4AB7-A413-8D717016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4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F27420-1BC8-4CD4-BB92-4704977F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9" y="589798"/>
            <a:ext cx="6060827" cy="28392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BD22E0-6646-4B11-A1EC-A2103973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9" y="4311214"/>
            <a:ext cx="5962299" cy="20359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120E86-D1D5-4126-9095-6BB38B884339}"/>
              </a:ext>
            </a:extLst>
          </p:cNvPr>
          <p:cNvSpPr txBox="1"/>
          <p:nvPr/>
        </p:nvSpPr>
        <p:spPr>
          <a:xfrm>
            <a:off x="746509" y="374422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a.so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8FB92E-602C-4D97-8D0C-4CB5AA5C6D66}"/>
              </a:ext>
            </a:extLst>
          </p:cNvPr>
          <p:cNvSpPr txBox="1"/>
          <p:nvPr/>
        </p:nvSpPr>
        <p:spPr>
          <a:xfrm>
            <a:off x="7492930" y="4332754"/>
            <a:ext cx="302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fork</a:t>
            </a:r>
            <a:r>
              <a:rPr lang="zh-CN" altLang="en-US" sz="2000" dirty="0"/>
              <a:t>前把</a:t>
            </a:r>
            <a:r>
              <a:rPr lang="en-US" altLang="zh-CN" sz="2000" dirty="0" err="1"/>
              <a:t>data_a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data_b</a:t>
            </a:r>
            <a:r>
              <a:rPr lang="zh-CN" altLang="en-US" sz="2000" dirty="0"/>
              <a:t>都加载了，</a:t>
            </a:r>
            <a:r>
              <a:rPr lang="en-US" altLang="zh-CN" sz="2000" dirty="0"/>
              <a:t>fork</a:t>
            </a:r>
            <a:r>
              <a:rPr lang="zh-CN" altLang="en-US" sz="2000" dirty="0"/>
              <a:t>后子进程看起来</a:t>
            </a:r>
            <a:r>
              <a:rPr lang="en-US" altLang="zh-CN" sz="2000" dirty="0" err="1"/>
              <a:t>data_a</a:t>
            </a:r>
            <a:r>
              <a:rPr lang="zh-CN" altLang="en-US" sz="2000" dirty="0"/>
              <a:t>没有被</a:t>
            </a:r>
            <a:r>
              <a:rPr lang="en-US" altLang="zh-CN" sz="2000" dirty="0"/>
              <a:t>COW</a:t>
            </a:r>
            <a:r>
              <a:rPr lang="zh-CN" altLang="en-US" sz="2000" dirty="0"/>
              <a:t>。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74F6681-C781-4EA1-82FF-240A742E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152-BC70-48C7-80DC-F292BAA0E2D8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AC3BE-DAA3-4DA7-A88A-4DCA9CF2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0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5684B7-9242-46F8-BA4A-8A3D8CE0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02" y="25465"/>
            <a:ext cx="4764398" cy="6263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6919BB-A3F2-4251-8D80-282E1E5C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860"/>
            <a:ext cx="7777639" cy="1995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BC4E5C-57E3-48D4-BBF6-F25AD7244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306" y="847799"/>
            <a:ext cx="2696306" cy="5344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E1F7D5-44EB-485B-9AF9-DA8A06BFB8B0}"/>
              </a:ext>
            </a:extLst>
          </p:cNvPr>
          <p:cNvSpPr txBox="1"/>
          <p:nvPr/>
        </p:nvSpPr>
        <p:spPr>
          <a:xfrm>
            <a:off x="6968691" y="191542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（栈、堆）*</a:t>
            </a:r>
            <a:r>
              <a:rPr lang="en-US" altLang="zh-CN" dirty="0"/>
              <a:t>11+</a:t>
            </a:r>
            <a:r>
              <a:rPr lang="zh-CN" altLang="en-US" dirty="0"/>
              <a:t>共享库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833307-708D-49E0-8646-5ACDBCA90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86" y="2817983"/>
            <a:ext cx="7107392" cy="1821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4BBECF-2DF2-4778-80B3-B826A1D59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948" y="2924175"/>
            <a:ext cx="2295525" cy="5048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C81AE40-E3AA-420A-A70C-5ABEAD2598CC}"/>
              </a:ext>
            </a:extLst>
          </p:cNvPr>
          <p:cNvSpPr txBox="1"/>
          <p:nvPr/>
        </p:nvSpPr>
        <p:spPr>
          <a:xfrm>
            <a:off x="6401703" y="3503566"/>
            <a:ext cx="545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多线程的时候所有线程</a:t>
            </a:r>
            <a:r>
              <a:rPr lang="en-US" altLang="zh-CN" dirty="0"/>
              <a:t>8M</a:t>
            </a:r>
            <a:r>
              <a:rPr lang="zh-CN" altLang="en-US" dirty="0"/>
              <a:t>的栈空间都会预先分配 不然就没法确定每个线程栈底的位置了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B4E4239-0C2F-44EE-AE44-E0FB5135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3D96-A9AB-4CDA-9E48-96F5FE82C03D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E9E727F-ABCE-44F4-A810-D131A316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0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5684B7-9242-46F8-BA4A-8A3D8CE0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54" y="0"/>
            <a:ext cx="4764398" cy="6263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B26B69-2A51-44EE-83DE-8ADC785A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332"/>
            <a:ext cx="8369495" cy="21345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FC7D3D-ACE1-4CA3-95B9-BB4E8039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283" y="1660208"/>
            <a:ext cx="3358253" cy="5247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4F7774-2F98-4C99-911B-51ACF682F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" y="3429000"/>
            <a:ext cx="8043742" cy="1412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726A53-5416-4B12-BD76-DFD750AE8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283" y="3228423"/>
            <a:ext cx="3188920" cy="6263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16B113-542E-494B-830B-31F9328D25FC}"/>
              </a:ext>
            </a:extLst>
          </p:cNvPr>
          <p:cNvSpPr txBox="1"/>
          <p:nvPr/>
        </p:nvSpPr>
        <p:spPr>
          <a:xfrm>
            <a:off x="8196976" y="42543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线程间共享堆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D346AB25-8AD7-4D4F-BBB6-E8B98AB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37E-2709-442B-8784-48840B6BF320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803D4FE-0395-4854-BF4F-4A6B7F9C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986B07-F0D6-465C-875D-2AAEC38E42B7}"/>
              </a:ext>
            </a:extLst>
          </p:cNvPr>
          <p:cNvSpPr txBox="1"/>
          <p:nvPr/>
        </p:nvSpPr>
        <p:spPr>
          <a:xfrm>
            <a:off x="949399" y="1722923"/>
            <a:ext cx="10293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2018</a:t>
            </a:r>
            <a:r>
              <a:rPr lang="zh-CN" altLang="en-US" sz="2400" dirty="0"/>
              <a:t>年期末：选择题</a:t>
            </a:r>
            <a:r>
              <a:rPr lang="en-US" altLang="zh-CN" sz="2400" dirty="0"/>
              <a:t>1-12</a:t>
            </a:r>
            <a:r>
              <a:rPr lang="zh-CN" altLang="en-US" sz="2400" dirty="0"/>
              <a:t>；大题第三题、第四题、第六题、第八题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2015</a:t>
            </a:r>
            <a:r>
              <a:rPr lang="zh-CN" altLang="en-US" sz="2400" dirty="0"/>
              <a:t>年期末：选择题</a:t>
            </a:r>
            <a:r>
              <a:rPr lang="en-US" altLang="zh-CN" sz="2400" dirty="0"/>
              <a:t>1-18</a:t>
            </a:r>
            <a:r>
              <a:rPr lang="zh-CN" altLang="en-US" sz="2400" dirty="0"/>
              <a:t>；大题第二题、第四题、第五题、第六题、第七题</a:t>
            </a:r>
            <a:endParaRPr lang="en-US" altLang="zh-CN" sz="24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6A5D14B-321E-4DE4-92FA-1A4CD7A0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0C34-ABFE-48E6-A4AF-1D22EF4EE80B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4D5EF-F129-451D-80C7-CEFE8E4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2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2AC2D4-ED64-47CA-8B76-E8EAE937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0" y="290964"/>
            <a:ext cx="8324850" cy="5448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8B771D-9746-438A-8624-66E7CA3F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2" y="290964"/>
            <a:ext cx="6105525" cy="234315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5D349-4EE8-4AFB-9B64-B7724772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E5-1046-49A1-9BBA-038F3D907B0C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CCA65B-469C-4FEB-970F-34F952ED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1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91AF5E4-449D-43B4-9FB5-840D6131FF98}"/>
              </a:ext>
            </a:extLst>
          </p:cNvPr>
          <p:cNvGrpSpPr/>
          <p:nvPr/>
        </p:nvGrpSpPr>
        <p:grpSpPr>
          <a:xfrm>
            <a:off x="158265" y="45118"/>
            <a:ext cx="6600825" cy="1828199"/>
            <a:chOff x="427772" y="382103"/>
            <a:chExt cx="6600825" cy="18281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02E4864-466B-41FD-B2B9-698112D20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772" y="382103"/>
              <a:ext cx="6600825" cy="81915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25C32D-9272-4280-8774-37A030F53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74" y="1086352"/>
              <a:ext cx="5972175" cy="1123950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CADEDC9-C3DD-43B7-AF0C-C292A4620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5" y="1859781"/>
            <a:ext cx="9553575" cy="1257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7FBAF3-BA9F-442B-91D1-412D7A809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15" y="3136082"/>
            <a:ext cx="10725150" cy="1209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25662C-09A1-4228-BFDF-80015FA29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764" y="3850105"/>
            <a:ext cx="6240680" cy="3007895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E46E92F-8A58-4B3E-B1B1-E550169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95E3-9428-4CD2-9B3C-302AC467701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8E9A77-0685-468B-9034-161981D8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4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32AC3D-52B7-4108-BF45-731EACD4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1825" cy="1914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7DB3F6-B109-4D64-A8E1-79B9EA54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96" y="2032084"/>
            <a:ext cx="4773704" cy="48259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631491-3B3F-4CF0-9DCA-0A224D178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4525"/>
            <a:ext cx="3920640" cy="3201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054310-4B8F-4412-8EE4-89B81B72E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115782"/>
            <a:ext cx="7418296" cy="1616472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7F0DD1E-E633-41F9-9AE5-698B33AE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CD4-0BD5-4DB3-B80B-9D0069311D40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0F01A-AE2D-410F-A18B-ED3F04E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6D64AF-DE89-471F-B4C9-CFAD3D1D683D}"/>
              </a:ext>
            </a:extLst>
          </p:cNvPr>
          <p:cNvSpPr txBox="1"/>
          <p:nvPr/>
        </p:nvSpPr>
        <p:spPr>
          <a:xfrm>
            <a:off x="1318662" y="360419"/>
            <a:ext cx="82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62DFE5-571B-46A4-B3EE-60FB8861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3" y="1560748"/>
            <a:ext cx="9324975" cy="3188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89ECCA-987D-4ADC-964B-0E54D628A2D0}"/>
              </a:ext>
            </a:extLst>
          </p:cNvPr>
          <p:cNvSpPr txBox="1"/>
          <p:nvPr/>
        </p:nvSpPr>
        <p:spPr>
          <a:xfrm>
            <a:off x="1203158" y="4841508"/>
            <a:ext cx="92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重复访问有</a:t>
            </a:r>
            <a:r>
              <a:rPr lang="en-US" altLang="zh-CN" dirty="0"/>
              <a:t>10</a:t>
            </a:r>
            <a:r>
              <a:rPr lang="zh-CN" altLang="en-US" dirty="0"/>
              <a:t>个元素的数组，</a:t>
            </a:r>
            <a:r>
              <a:rPr lang="en-US" altLang="zh-CN" dirty="0"/>
              <a:t>cache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组，每组</a:t>
            </a:r>
            <a:r>
              <a:rPr lang="en-US" altLang="zh-CN" dirty="0"/>
              <a:t>2</a:t>
            </a:r>
            <a:r>
              <a:rPr lang="zh-CN" altLang="en-US" dirty="0"/>
              <a:t>行，每块</a:t>
            </a:r>
            <a:r>
              <a:rPr lang="en-US" altLang="zh-CN" dirty="0"/>
              <a:t>2</a:t>
            </a:r>
            <a:r>
              <a:rPr lang="zh-CN" altLang="en-US" dirty="0"/>
              <a:t>字节，第</a:t>
            </a:r>
            <a:r>
              <a:rPr lang="en-US" altLang="zh-CN" dirty="0"/>
              <a:t>0</a:t>
            </a:r>
            <a:r>
              <a:rPr lang="zh-CN" altLang="en-US" dirty="0"/>
              <a:t>组可放</a:t>
            </a:r>
            <a:r>
              <a:rPr lang="en-US" altLang="zh-CN" dirty="0"/>
              <a:t>0-1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、</a:t>
            </a:r>
            <a:r>
              <a:rPr lang="en-US" altLang="zh-CN" dirty="0"/>
              <a:t>8-9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16B911-44C7-4214-A165-BE883C96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93" y="5338480"/>
            <a:ext cx="9940996" cy="1159101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6BA0B9BE-1AED-477A-AACE-668FD56E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50F-A2D2-4BD7-ACF4-B0E142C565B4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44367-4CB9-48CA-9C22-41E23ABE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1F5E1A-2EE0-431B-8B9B-39BE34D0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DEE-D3F4-454E-88A3-A9BEEBDD19E0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1F9E1D-EAD0-401A-9401-0AA2875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79285-DF28-41CF-9F5A-FA918FFE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8" y="673767"/>
            <a:ext cx="9205799" cy="53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89D2E6-EECB-427F-B0AC-233F803B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90" y="79558"/>
            <a:ext cx="8565932" cy="14928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3C36D-9EDE-4AEB-BC0A-B48E89F0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2" y="1485749"/>
            <a:ext cx="8112314" cy="20309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4867F6-DE79-4742-A1E9-BC7EEEE0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38" y="3516680"/>
            <a:ext cx="8247422" cy="1406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D18459-B563-47BC-A7D7-7FC956D2B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38" y="4922871"/>
            <a:ext cx="7591425" cy="1543050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8F27B6A-12E1-436D-8C19-E45EE1F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8038-2BA1-4FE8-91AB-A3C1317D0F7F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1BA6B-FD99-4FEB-ABF0-10C68E0D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319ED-F1E5-4C92-A55D-B96B90AAD850}"/>
              </a:ext>
            </a:extLst>
          </p:cNvPr>
          <p:cNvSpPr txBox="1"/>
          <p:nvPr/>
        </p:nvSpPr>
        <p:spPr>
          <a:xfrm>
            <a:off x="888732" y="596766"/>
            <a:ext cx="10414536" cy="71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编译时打桩需要能够访问程序的源代码，链接时打桩需要能够访问程序的可重定位对象文件，运行时打桩只需要能够访问可执行目标文件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B71A6-EB6D-429D-96F2-4FB381B3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32" y="1410853"/>
            <a:ext cx="8362950" cy="1514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8B4865-6092-443A-9874-D3F1BD89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2" y="3198444"/>
            <a:ext cx="8191500" cy="1000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7FF8F6-F881-4370-8564-D55D418C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516" y="4220226"/>
            <a:ext cx="7105650" cy="41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99FCD-6A1C-43A0-9E27-522D6D496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207" y="5687879"/>
            <a:ext cx="4457700" cy="33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B21892-E684-41DC-BF67-3F0D469F4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207" y="4905524"/>
            <a:ext cx="6705600" cy="752475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F51A9B6D-940F-441B-B9E4-2B39BEA3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3FB5-B71D-4642-A333-FD8CACC20713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5055F-3ECC-40E6-A8F2-6514A557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5F17B7-4216-4F0F-9434-4EEA8389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90" y="705702"/>
            <a:ext cx="8805947" cy="35294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3D032D-2667-4448-8838-EA11ED59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40" y="4406264"/>
            <a:ext cx="8429994" cy="118601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5CC9D-1C97-4EE9-BD3B-19CA7EF8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4C8-36C5-418E-8DCA-B4043FDA2951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A20CB-D840-478F-86C9-4B820354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F6EB72-5BC1-4976-B59B-377EA2DB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7" y="65599"/>
            <a:ext cx="9046260" cy="291198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8F70148-988F-407A-9BC3-608D162E0124}"/>
              </a:ext>
            </a:extLst>
          </p:cNvPr>
          <p:cNvGrpSpPr/>
          <p:nvPr/>
        </p:nvGrpSpPr>
        <p:grpSpPr>
          <a:xfrm>
            <a:off x="1132121" y="3055815"/>
            <a:ext cx="8069329" cy="1649195"/>
            <a:chOff x="1045795" y="3626618"/>
            <a:chExt cx="8069329" cy="16491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12FCD9-D2FF-4C17-A381-BB041EA7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95" y="3626618"/>
              <a:ext cx="8069329" cy="112288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2A01CA-DE09-41EE-95D5-83C58C57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8448" y="4596765"/>
              <a:ext cx="7896676" cy="679048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D785A51-9639-4128-BD84-4E671DB6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10" y="4705010"/>
            <a:ext cx="8820150" cy="204787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3CA3E-8539-4B4A-A480-CBC816D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E751-6167-470E-AF56-088F6A9B345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F9FCFFA-C5EC-4620-A575-1EA5A211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07083C3-0FBB-4F69-B6DD-8FCEE901C1A0}"/>
              </a:ext>
            </a:extLst>
          </p:cNvPr>
          <p:cNvGrpSpPr/>
          <p:nvPr/>
        </p:nvGrpSpPr>
        <p:grpSpPr>
          <a:xfrm>
            <a:off x="709311" y="0"/>
            <a:ext cx="8695180" cy="3112018"/>
            <a:chOff x="709311" y="0"/>
            <a:chExt cx="8695180" cy="31120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C5FF85B-A212-48A1-815B-C091B6E10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311" y="0"/>
              <a:ext cx="8695180" cy="294533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C19ACDE-EEE6-4DCF-A408-A0ACF7C6A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630" y="2778643"/>
              <a:ext cx="2105025" cy="333375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0D41121-62C4-42F5-B32F-66ABB140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3112018"/>
            <a:ext cx="8782050" cy="3276600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8A8D2BB-6975-454A-83F6-CFBCB930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D051-39BC-4655-8B55-A7CBCBF91F3E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F8C6F-1B0B-4330-9779-5ADAB1FA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CD5E-10AE-4913-8163-1461E1C99A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合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247</Words>
  <Application>Microsoft Office PowerPoint</Application>
  <PresentationFormat>宽屏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仿宋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16</cp:revision>
  <dcterms:created xsi:type="dcterms:W3CDTF">2019-12-18T11:48:48Z</dcterms:created>
  <dcterms:modified xsi:type="dcterms:W3CDTF">2019-12-19T10:51:13Z</dcterms:modified>
</cp:coreProperties>
</file>