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99" r:id="rId3"/>
    <p:sldId id="322" r:id="rId4"/>
    <p:sldId id="326" r:id="rId5"/>
    <p:sldId id="324" r:id="rId6"/>
    <p:sldId id="323" r:id="rId7"/>
    <p:sldId id="325" r:id="rId8"/>
    <p:sldId id="321" r:id="rId9"/>
    <p:sldId id="256" r:id="rId10"/>
    <p:sldId id="300" r:id="rId11"/>
    <p:sldId id="301" r:id="rId12"/>
    <p:sldId id="304" r:id="rId13"/>
    <p:sldId id="303" r:id="rId14"/>
    <p:sldId id="302" r:id="rId15"/>
    <p:sldId id="309" r:id="rId16"/>
    <p:sldId id="308" r:id="rId17"/>
    <p:sldId id="307" r:id="rId18"/>
    <p:sldId id="318" r:id="rId19"/>
    <p:sldId id="319" r:id="rId20"/>
    <p:sldId id="320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98F80-D78C-4502-9FDC-C47C8060D8D6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F196-D0CD-47FA-90EF-31AA16E6A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3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6E1B7-A8D4-4D98-95E0-544BFCE5D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B5191-45ED-45F3-835C-9DB877E00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F3B27-C3EE-4034-8B57-51FDB3FA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F5A7-885D-497F-9F63-4DCAF5FCD525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59750-FD7E-47B7-AF87-A476084B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FE1E2-BA5A-433E-9A6D-B9EF0ECD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594D-F729-46AA-AAF6-4D800383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34C93D-8C28-43EC-95EE-6C395525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C3F7F-9C87-4C68-817A-295CF55E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DBDF-E7DF-4C46-B910-F63D20598BF1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9CD4A-B255-41D9-BFB9-798F8050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D7433-FFD7-4FAD-8508-F4B935F2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2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4CF465-F25B-46BF-A525-3708B15CB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71AD06-7649-47B9-B166-DA482816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43923-78E7-4DBD-85F9-04D59E27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F475-A0DC-4B78-B091-03FDB6F08EAB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114F1-CA67-4188-A058-3FB8BE17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2ADF3-3B34-480D-96C3-2C5BD1C8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9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2C02E-CB29-44CA-8728-4B8F3B565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AC37A0-B819-444D-9C51-F13E68B36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EBBAB-B1C5-455A-A71E-AF014D90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69A-EA58-4039-84B0-01BBBD6F3ACE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6ED73-4413-44B4-AD13-575F6E42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E0AE9-E4F2-4B34-AFCD-574A252E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1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2C106-7243-4484-8FEF-925D64E1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404AD-D50B-4966-96D4-B8F82687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BFE5C-770C-4782-8119-E0F80AD0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2965-C8FD-43D3-A8C2-AB44F8F3EE4C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87229-B108-4312-A5A3-02873652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66AC5-F618-44FA-B5C9-947A7D73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72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0A501-C9E4-40DE-A698-0F20BE01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B0A7A-3554-4BA9-9CE4-B9DF66B2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70C9E-31B4-42AA-A149-91FC3E26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4FB6-C8DE-48CE-A1B8-5231695DF0D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86388-7207-4BBD-B759-7A2E161C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8E90E-B100-4071-9033-BECDCDA3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6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A294E-7FBA-4FB1-8549-7E1F9E52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07F4C-483B-4BF7-AF5E-B046B105B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E9430-239F-4794-9CB9-A9BB4EE9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1EB59-49FB-4F14-A280-183EFDD0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055C-A9D1-4AC9-8A07-68F6B8666BE4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5F815-09E4-4E9F-92E5-A0B59424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B6F54-A1C9-450D-93C3-54E2F748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69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398FA-C6DC-4707-B1EE-C5A82FB0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AA97C-2383-49C6-A1DD-39C728D7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0248A-4631-426C-993D-9E5365B41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6DE552-D368-45E5-AAB5-09F99BBB1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C5BEC2-B153-450B-8A9F-2D5B8D82F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3684C7-C1EC-4FDF-936F-4CDB4B3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F1D-947D-483B-ABE5-F9FE49A579A7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B75E30-2ED6-46F7-9835-D2BA434E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F921A3-2D51-4841-A140-B669F4D4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38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7E621-F905-41D7-80E0-573B322D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3DA6A-2F1B-4646-ABF1-621F9E19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4332-5A58-456A-95C7-177527A7086A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ECF918-DD58-4035-BDDF-20708AA2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CA029-5094-4A7B-A8EF-9075C4D8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97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91417B-6C14-44D7-920A-C1226C6D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B79-84C3-4118-A5DA-1A07AA9543B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A881C6-6292-4716-B676-C66F60A6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CA56B-55BA-4013-972C-F760C9B2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79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4A0DC-12F7-402E-BB25-E2548218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5CEBD-9195-4DCE-AE80-7EC26804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E5320B-3720-48A5-A9B1-29D6484D2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82229-BDEA-4284-BE7B-6FC6A222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D778-9DD8-4AC8-A95A-2AA7322FD0BE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958D4-D9ED-454F-97FE-77AEE6EA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DC3F6-F154-4E46-BB23-E2997836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7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AC58C-190B-4E96-BACB-9BD0E562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7632D-E39A-48BA-B166-446BB1C4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7610B-9485-4856-AF48-EE6926B2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253D-A738-4978-9933-51A7198583D7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7680B-DA91-4B20-8BB3-52EB11B6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EA15D-ACDA-4F1E-B379-D28854BA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23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F149-9DBA-44B4-BAA7-83516407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728FBC-13A8-44A5-983B-0A59C67DE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4BE10-921A-4AA4-8AC5-0C57C6522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F1C82-3A84-4095-92B5-5616D0CC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DF0-9293-4580-9E95-5C99CCC812AF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CFA55-7ED3-4841-97C4-5A21B5C6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AA8A2-9184-4181-891C-2E13DD80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99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87F00-D3E1-43B7-8BCA-E1287915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3088C-CC59-4732-A01F-00BEEB290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E0E50-244A-4924-9030-E62E7884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22FC-FC20-4DEA-A6C1-2E448E96F989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E08E6-6936-4412-B9A3-7CFA4B8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0348C-4666-4697-A11B-193D0B9E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87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5C0819-6997-45CD-9BB4-92B2E6546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93411-AD5B-40CD-AEEA-16972D945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276E-EB25-4795-B808-BD69BCF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FD56-6D3B-4D83-8C1F-6BF2ECC13B5A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3638C-144B-4413-8A04-41755824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D670C-FEAF-405E-A2BE-E50B936D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4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F1EC9-48E6-4829-B969-7690843D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22947-35A8-4430-894A-A8D3CA1A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8C95F-5A52-44AB-B14A-DF77D13A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3511-4403-4554-B01B-82FA32AC7637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9E9C0-8F08-481B-A75E-7D610379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AAC15-B908-4525-9127-F0020F88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0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15ABE-C903-4CA0-93C0-85B50A2E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05EAC-A6F7-445A-B246-BA9B75675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894B9-5A2E-4C56-8CBA-51D7BCC1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8A078-4988-4D1F-8E42-753AEF79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1A93-F81F-42D8-863F-ABA58EA765CE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6AD1A-4A86-47BE-BD8B-3B86FE16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20F05F-BA41-4995-A1E1-D99D7ABD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4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357DC-BA49-4B18-A14F-74504547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A52DD-745D-495B-AD79-9EDF6B5C4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58A59A-1F92-4554-B63B-787D4234F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2CE4D3-E1AB-4309-8332-93F74B5E3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F67883-57EA-4B89-A699-C404E63D6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FF8A8-B330-40B3-8604-C19EA572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DA3-0899-43DC-A275-B93453C59BEC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66AA63-3A10-4132-ABA3-1A033498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1D7BF0-68AD-4E03-B78B-758AC63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8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CB542-F21E-44C8-A191-9890732A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9469A3-4F0F-48E1-A045-022D4AE3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8B38-90BA-4C4D-B048-E947291B5F02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9DFCFA-41C8-4EBC-9D93-F63A4935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80EFAC-8543-4952-8217-F27460A0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5034DE-4078-4492-892F-CA8BAA4B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45B7-486B-41F7-B15A-499C1E6F5183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6C8D8C-F297-46F6-A7CE-4543C47D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D4C099-C5B8-4134-B5CA-CCE9E366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6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17E0D-CC4C-4C5C-AF78-9807EDC0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1F7DF-A779-46F7-B4E3-13FFBD44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B8900-168E-4E9A-AC29-078142562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2B7B8C-2488-4162-9F83-260ACCA6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7CF9-E897-4859-8A31-6B77BC507D1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A9D825-CA8E-43AD-85F9-FE93BBD7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1E7E2-F68A-47BE-B009-4BE802C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9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C9897-0E37-4261-8BFD-92AB3CC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CF17B4-492C-4DCE-A354-4B8AD9D74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9C7A28-DF67-4277-9F44-5AA83F02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A2C36-2037-4DEE-A54C-8A1067AA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14A-E2B1-4B6F-ACCF-9DA05D60C73F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55246-8FD0-4499-83FD-C20902E3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02776-E74C-45D7-8440-C602D269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8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E781F4-488D-4557-828A-3DEF0FCB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BFD1FF-2A2B-4303-B0D9-9DDE439F9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66F71-7FBC-4D3C-BB84-81DEF37B6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2249-5916-4B02-A931-C8C03C6246C3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47C1D-6F0A-47D2-B752-4D4501F4F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909C9-041A-45D9-A0E5-815B265F4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8617-FCEA-414D-BCA8-CE2995208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160039-9A13-46DA-831C-06950D1F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04A28-D12F-441C-A5E7-7C2E3A90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26375-FF31-4557-AB2C-B5DF7FF2A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3316-C779-46F6-9378-287723660F9C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0B7F3-AA3A-49A7-A4F0-698795C0F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E7D1F-C4AC-4BE1-B768-B59392A06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6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8A0FE-03C7-436B-9D54-09E1966C597B}"/>
              </a:ext>
            </a:extLst>
          </p:cNvPr>
          <p:cNvSpPr txBox="1"/>
          <p:nvPr/>
        </p:nvSpPr>
        <p:spPr>
          <a:xfrm>
            <a:off x="3993499" y="1657350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ICS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第十次小班课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B039AB-7B81-4170-84CA-8ED5D7E5B32C}"/>
              </a:ext>
            </a:extLst>
          </p:cNvPr>
          <p:cNvSpPr txBox="1"/>
          <p:nvPr/>
        </p:nvSpPr>
        <p:spPr>
          <a:xfrm>
            <a:off x="4618669" y="3723323"/>
            <a:ext cx="2954655" cy="952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小班教师：金芝老师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助教：龚晨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EEB477E-2E89-4B8B-9739-16FE10AC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9CC0C-60BA-4325-ABC8-A40543B675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2019/11/21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8B757-36DC-4CDC-B34E-E3FD8329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DBCB9-D527-4F88-A0BE-DA75AC4761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11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D7BE1D-B0EF-4960-A07B-7ED47CED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7938" cy="46150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7107FE-9A3B-43ED-8538-9CADD848A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19" y="2403761"/>
            <a:ext cx="9207281" cy="404516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F70F27E-AEEF-49CF-B5F7-6975A8FABE10}"/>
              </a:ext>
            </a:extLst>
          </p:cNvPr>
          <p:cNvSpPr/>
          <p:nvPr/>
        </p:nvSpPr>
        <p:spPr>
          <a:xfrm>
            <a:off x="5486400" y="3792354"/>
            <a:ext cx="6352674" cy="298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B63AF-104F-429A-9940-C866C73C6BEC}"/>
              </a:ext>
            </a:extLst>
          </p:cNvPr>
          <p:cNvSpPr/>
          <p:nvPr/>
        </p:nvSpPr>
        <p:spPr>
          <a:xfrm>
            <a:off x="5486400" y="4127961"/>
            <a:ext cx="6352674" cy="298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84E023-799A-4127-8786-E662E48A3787}"/>
              </a:ext>
            </a:extLst>
          </p:cNvPr>
          <p:cNvSpPr/>
          <p:nvPr/>
        </p:nvSpPr>
        <p:spPr>
          <a:xfrm>
            <a:off x="5526320" y="4463568"/>
            <a:ext cx="6352674" cy="298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F8BB22-31C2-4808-BDB2-15DBFB7FD700}"/>
              </a:ext>
            </a:extLst>
          </p:cNvPr>
          <p:cNvSpPr/>
          <p:nvPr/>
        </p:nvSpPr>
        <p:spPr>
          <a:xfrm>
            <a:off x="5486400" y="4815528"/>
            <a:ext cx="6352674" cy="298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7736AF-F87D-47AD-8218-67ACCDC1EE0C}"/>
              </a:ext>
            </a:extLst>
          </p:cNvPr>
          <p:cNvSpPr/>
          <p:nvPr/>
        </p:nvSpPr>
        <p:spPr>
          <a:xfrm>
            <a:off x="5486400" y="5167488"/>
            <a:ext cx="6352674" cy="298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990209-4AB8-4225-8118-BD7144788993}"/>
              </a:ext>
            </a:extLst>
          </p:cNvPr>
          <p:cNvSpPr/>
          <p:nvPr/>
        </p:nvSpPr>
        <p:spPr>
          <a:xfrm>
            <a:off x="5486400" y="5508078"/>
            <a:ext cx="6352674" cy="298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3D3EF3-6217-411C-AF44-4465525C977B}"/>
              </a:ext>
            </a:extLst>
          </p:cNvPr>
          <p:cNvSpPr/>
          <p:nvPr/>
        </p:nvSpPr>
        <p:spPr>
          <a:xfrm>
            <a:off x="2919663" y="6187768"/>
            <a:ext cx="2566737" cy="261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9D66E6DD-D9E6-4440-991D-1AF731D1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24D3-5714-4061-AAD2-46175EA72DE5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3542638D-7AEB-42B4-9CEE-2CF9B65B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D7BE1D-B0EF-4960-A07B-7ED47CED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2" y="12349"/>
            <a:ext cx="5717938" cy="46150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AA6DCF-A9EF-48C1-B883-D2623F8B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02" y="2823258"/>
            <a:ext cx="8601075" cy="26765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3DCA01-F1CB-4A0D-A6C1-9512B8842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753" y="5499783"/>
            <a:ext cx="8791575" cy="1143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982D7D-EA94-40BE-A2AF-05FA63E54BFF}"/>
              </a:ext>
            </a:extLst>
          </p:cNvPr>
          <p:cNvSpPr txBox="1"/>
          <p:nvPr/>
        </p:nvSpPr>
        <p:spPr>
          <a:xfrm>
            <a:off x="5687504" y="355724"/>
            <a:ext cx="6334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scope of variable is where the variable name can be seen. Here,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is visible only inside function foo().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lifetime of a variable is the period over which it exists. The keyword static acts to extend the lifetime of a variable to the lifetime of the program; e.g. initialization occurs once and once only and then the variable retains its value - whatever it has come to be - over all future calls to foo().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5CFB65-D331-4183-9554-2266AC96DD88}"/>
              </a:ext>
            </a:extLst>
          </p:cNvPr>
          <p:cNvSpPr/>
          <p:nvPr/>
        </p:nvSpPr>
        <p:spPr>
          <a:xfrm>
            <a:off x="5687504" y="3429000"/>
            <a:ext cx="6036067" cy="3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FB4B61-4CC0-4CA6-9018-1593ACA33FB4}"/>
              </a:ext>
            </a:extLst>
          </p:cNvPr>
          <p:cNvSpPr/>
          <p:nvPr/>
        </p:nvSpPr>
        <p:spPr>
          <a:xfrm>
            <a:off x="5687503" y="3729895"/>
            <a:ext cx="6036067" cy="3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BF8836-E47D-4C07-ADDD-0896CB495E52}"/>
              </a:ext>
            </a:extLst>
          </p:cNvPr>
          <p:cNvSpPr/>
          <p:nvPr/>
        </p:nvSpPr>
        <p:spPr>
          <a:xfrm>
            <a:off x="5687502" y="4023033"/>
            <a:ext cx="6036067" cy="3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DAF508-BD29-4FFB-B555-1083F2CC8285}"/>
              </a:ext>
            </a:extLst>
          </p:cNvPr>
          <p:cNvSpPr/>
          <p:nvPr/>
        </p:nvSpPr>
        <p:spPr>
          <a:xfrm>
            <a:off x="5687501" y="4344587"/>
            <a:ext cx="6036067" cy="3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21BF9F-FDA4-467D-A854-04B2A7897F95}"/>
              </a:ext>
            </a:extLst>
          </p:cNvPr>
          <p:cNvSpPr/>
          <p:nvPr/>
        </p:nvSpPr>
        <p:spPr>
          <a:xfrm>
            <a:off x="5687501" y="4698315"/>
            <a:ext cx="6036067" cy="3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585279-94BB-4C36-8CDC-1A66AF429722}"/>
              </a:ext>
            </a:extLst>
          </p:cNvPr>
          <p:cNvSpPr/>
          <p:nvPr/>
        </p:nvSpPr>
        <p:spPr>
          <a:xfrm>
            <a:off x="5639875" y="5029781"/>
            <a:ext cx="6036067" cy="3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1BDEC3-3CC4-49EE-8FD9-63698DEC6B49}"/>
              </a:ext>
            </a:extLst>
          </p:cNvPr>
          <p:cNvSpPr/>
          <p:nvPr/>
        </p:nvSpPr>
        <p:spPr>
          <a:xfrm>
            <a:off x="3297002" y="5990693"/>
            <a:ext cx="8532446" cy="652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3ED493-DD7A-4834-B2C2-7EC29DCE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2657-FF2A-47A0-9E59-29D845FADA02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577116-D4F5-4B50-B7F5-2B89BABF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4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D7BE1D-B0EF-4960-A07B-7ED47CED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7938" cy="46150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1916BA-3E46-4DDA-8250-68FFD45DC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380" y="2964380"/>
            <a:ext cx="8696325" cy="13335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FF7FB7-0314-4E06-B433-5B8E858D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A8B0-76AD-475D-9E1B-7D78E93CE874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3DB1A-A49E-466D-B580-AE6C9548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19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ED747E-F275-4DD1-A61F-6B64C781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9684" cy="49377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807279-DCF9-4039-8BDB-5362D504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493" y="1"/>
            <a:ext cx="7889507" cy="51519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A8DD74D-82B5-41AD-BF34-369ED0AD4FF9}"/>
              </a:ext>
            </a:extLst>
          </p:cNvPr>
          <p:cNvSpPr/>
          <p:nvPr/>
        </p:nvSpPr>
        <p:spPr>
          <a:xfrm>
            <a:off x="6987941" y="3429000"/>
            <a:ext cx="548640" cy="2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A0A58C-2094-4920-B4AA-61F8F761EF72}"/>
              </a:ext>
            </a:extLst>
          </p:cNvPr>
          <p:cNvSpPr/>
          <p:nvPr/>
        </p:nvSpPr>
        <p:spPr>
          <a:xfrm>
            <a:off x="8372375" y="3428999"/>
            <a:ext cx="548640" cy="2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C48F-390D-4AAB-A90A-1F41A353376A}"/>
              </a:ext>
            </a:extLst>
          </p:cNvPr>
          <p:cNvSpPr/>
          <p:nvPr/>
        </p:nvSpPr>
        <p:spPr>
          <a:xfrm>
            <a:off x="9860632" y="3428998"/>
            <a:ext cx="548640" cy="2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08113A-46FB-4282-A911-94DC1B2E22B3}"/>
              </a:ext>
            </a:extLst>
          </p:cNvPr>
          <p:cNvSpPr/>
          <p:nvPr/>
        </p:nvSpPr>
        <p:spPr>
          <a:xfrm>
            <a:off x="7004433" y="3696099"/>
            <a:ext cx="548640" cy="2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A22A02-84C6-4228-BCB7-FF587F0890B9}"/>
              </a:ext>
            </a:extLst>
          </p:cNvPr>
          <p:cNvSpPr/>
          <p:nvPr/>
        </p:nvSpPr>
        <p:spPr>
          <a:xfrm>
            <a:off x="8355179" y="3721396"/>
            <a:ext cx="548640" cy="2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7413C6-994C-458C-B9A8-B74974AD8F13}"/>
              </a:ext>
            </a:extLst>
          </p:cNvPr>
          <p:cNvSpPr/>
          <p:nvPr/>
        </p:nvSpPr>
        <p:spPr>
          <a:xfrm>
            <a:off x="9802177" y="3696098"/>
            <a:ext cx="548640" cy="2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CDC70F-C062-4396-AA26-D337AA962F48}"/>
              </a:ext>
            </a:extLst>
          </p:cNvPr>
          <p:cNvSpPr/>
          <p:nvPr/>
        </p:nvSpPr>
        <p:spPr>
          <a:xfrm>
            <a:off x="9815813" y="3924762"/>
            <a:ext cx="548640" cy="2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5A4269-A924-43B9-A63E-AA36D4A38BDF}"/>
              </a:ext>
            </a:extLst>
          </p:cNvPr>
          <p:cNvSpPr/>
          <p:nvPr/>
        </p:nvSpPr>
        <p:spPr>
          <a:xfrm>
            <a:off x="9785685" y="4238817"/>
            <a:ext cx="548640" cy="2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FCA578-8AA6-4614-883B-37FD6EA2E1D9}"/>
              </a:ext>
            </a:extLst>
          </p:cNvPr>
          <p:cNvSpPr/>
          <p:nvPr/>
        </p:nvSpPr>
        <p:spPr>
          <a:xfrm>
            <a:off x="8357937" y="4505918"/>
            <a:ext cx="548640" cy="2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368A33-80DC-4420-A0CB-9A6471E40035}"/>
              </a:ext>
            </a:extLst>
          </p:cNvPr>
          <p:cNvSpPr/>
          <p:nvPr/>
        </p:nvSpPr>
        <p:spPr>
          <a:xfrm>
            <a:off x="9860632" y="4505917"/>
            <a:ext cx="548640" cy="2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E8A0D2-013D-41BC-842F-72AA1A402E05}"/>
              </a:ext>
            </a:extLst>
          </p:cNvPr>
          <p:cNvSpPr/>
          <p:nvPr/>
        </p:nvSpPr>
        <p:spPr>
          <a:xfrm>
            <a:off x="7004433" y="4773018"/>
            <a:ext cx="548640" cy="2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2993AE-91E7-4ECA-A814-2F0AB3E03C96}"/>
              </a:ext>
            </a:extLst>
          </p:cNvPr>
          <p:cNvSpPr/>
          <p:nvPr/>
        </p:nvSpPr>
        <p:spPr>
          <a:xfrm>
            <a:off x="8350367" y="4791187"/>
            <a:ext cx="548640" cy="2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3EC5AB-62AF-490C-84AC-DC337F1C2C68}"/>
              </a:ext>
            </a:extLst>
          </p:cNvPr>
          <p:cNvSpPr/>
          <p:nvPr/>
        </p:nvSpPr>
        <p:spPr>
          <a:xfrm>
            <a:off x="9818571" y="4781536"/>
            <a:ext cx="548640" cy="2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02DD74C-F828-498A-A45D-4E77F97BB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08" y="5065333"/>
            <a:ext cx="7786010" cy="1792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B3AE980-F8EF-4529-BD98-5B27C0589FE6}"/>
              </a:ext>
            </a:extLst>
          </p:cNvPr>
          <p:cNvSpPr/>
          <p:nvPr/>
        </p:nvSpPr>
        <p:spPr>
          <a:xfrm>
            <a:off x="1357162" y="5621154"/>
            <a:ext cx="866274" cy="26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D1E261-5A10-40A6-982F-E3C6FE0F6CA3}"/>
              </a:ext>
            </a:extLst>
          </p:cNvPr>
          <p:cNvSpPr/>
          <p:nvPr/>
        </p:nvSpPr>
        <p:spPr>
          <a:xfrm>
            <a:off x="2223436" y="5606334"/>
            <a:ext cx="866274" cy="26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EFA41C-B30B-4A66-B615-9623F72B51E0}"/>
              </a:ext>
            </a:extLst>
          </p:cNvPr>
          <p:cNvSpPr/>
          <p:nvPr/>
        </p:nvSpPr>
        <p:spPr>
          <a:xfrm>
            <a:off x="3089710" y="5632317"/>
            <a:ext cx="866274" cy="26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E617F5-195F-4AD1-B763-53018D6D8E0D}"/>
              </a:ext>
            </a:extLst>
          </p:cNvPr>
          <p:cNvSpPr/>
          <p:nvPr/>
        </p:nvSpPr>
        <p:spPr>
          <a:xfrm>
            <a:off x="3955984" y="5600868"/>
            <a:ext cx="866274" cy="26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AD57EE-2293-4AC0-B913-B9D056FA517F}"/>
              </a:ext>
            </a:extLst>
          </p:cNvPr>
          <p:cNvSpPr/>
          <p:nvPr/>
        </p:nvSpPr>
        <p:spPr>
          <a:xfrm>
            <a:off x="4974657" y="5627117"/>
            <a:ext cx="866274" cy="26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501B21-391E-4358-B29E-E559488DD55A}"/>
              </a:ext>
            </a:extLst>
          </p:cNvPr>
          <p:cNvSpPr/>
          <p:nvPr/>
        </p:nvSpPr>
        <p:spPr>
          <a:xfrm>
            <a:off x="5994911" y="5632317"/>
            <a:ext cx="866274" cy="26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C6EA44-8864-4A30-8979-648FF3AC30AD}"/>
              </a:ext>
            </a:extLst>
          </p:cNvPr>
          <p:cNvSpPr/>
          <p:nvPr/>
        </p:nvSpPr>
        <p:spPr>
          <a:xfrm>
            <a:off x="6861184" y="5628655"/>
            <a:ext cx="866274" cy="26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日期占位符 24">
            <a:extLst>
              <a:ext uri="{FF2B5EF4-FFF2-40B4-BE49-F238E27FC236}">
                <a16:creationId xmlns:a16="http://schemas.microsoft.com/office/drawing/2014/main" id="{FA78B9CA-18E9-49A5-BA82-B6D9F468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41C0-7D8C-4714-A920-1A5A4905001E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7970CDF0-BAF3-491E-A8BA-A1890E5F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6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ED747E-F275-4DD1-A61F-6B64C781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9684" cy="49377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D0DB7D-1DF8-4F31-85BE-F3FDD4F2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255" y="477703"/>
            <a:ext cx="8410575" cy="1609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D931E8-E4A6-4566-A26E-793D4EF2703F}"/>
              </a:ext>
            </a:extLst>
          </p:cNvPr>
          <p:cNvSpPr txBox="1"/>
          <p:nvPr/>
        </p:nvSpPr>
        <p:spPr>
          <a:xfrm>
            <a:off x="7587915" y="73152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0B2726-16D2-46B5-AFA6-469222269B7C}"/>
              </a:ext>
            </a:extLst>
          </p:cNvPr>
          <p:cNvSpPr txBox="1"/>
          <p:nvPr/>
        </p:nvSpPr>
        <p:spPr>
          <a:xfrm>
            <a:off x="3907857" y="168731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EFBD46-D7E8-410F-9D41-9F942E3E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1C7D-B47B-4142-99C5-D1312FFA43B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4FEFE-297B-4726-ABC1-41D8210A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3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37317D-F549-47D4-AA94-F2A34A6A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491" y="0"/>
            <a:ext cx="7845510" cy="63045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53B573-11F2-4564-BD18-4986A05A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196"/>
            <a:ext cx="4466122" cy="10989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C66926-1523-4671-9BD4-DEB0373F5F69}"/>
              </a:ext>
            </a:extLst>
          </p:cNvPr>
          <p:cNvSpPr txBox="1"/>
          <p:nvPr/>
        </p:nvSpPr>
        <p:spPr>
          <a:xfrm>
            <a:off x="0" y="1465576"/>
            <a:ext cx="4048107" cy="249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refaddr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ADDR(.text) +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r.offset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0x400583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refptr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ADDR(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r.symbol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r.addend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refaddr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0xFFFFFF90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代码地址为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400582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机器码为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e8 90 ff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ff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ff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0x40069e-0xa=0x400694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F11405-66E4-4ABC-B34B-A46AF99D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FDD0-C3A7-499D-B041-AEB17BE7E802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51708F-FF02-4DF5-B28B-37011A40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1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ED747E-F275-4DD1-A61F-6B64C781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9684" cy="49377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2D5532-D0F0-4930-9453-838475E4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612757"/>
            <a:ext cx="8601075" cy="1666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2CCB7C-6A28-4552-8C98-C3D2A54A1493}"/>
              </a:ext>
            </a:extLst>
          </p:cNvPr>
          <p:cNvSpPr txBox="1"/>
          <p:nvPr/>
        </p:nvSpPr>
        <p:spPr>
          <a:xfrm>
            <a:off x="6497052" y="19103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400430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EC916-FD47-47A8-A2C9-4FB26886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CCA4-8142-4FFD-B7E8-84F52F236C76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E2F8B-3E4B-42DB-BD3B-C6D30637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9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14C0C0-D3B0-459C-BAF8-D7C0EB8B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45B7-486B-41F7-B15A-499C1E6F5183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0E2696-C971-4DDB-892D-771667C8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C7F00D-05EA-45CB-80BA-994B92A8DA52}"/>
              </a:ext>
            </a:extLst>
          </p:cNvPr>
          <p:cNvSpPr txBox="1"/>
          <p:nvPr/>
        </p:nvSpPr>
        <p:spPr>
          <a:xfrm>
            <a:off x="530191" y="335869"/>
            <a:ext cx="363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main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开始吗？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F25D07-A0F0-4E51-8484-B55ED5DE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263216"/>
            <a:ext cx="5372100" cy="3638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DB0308-A56B-4CF8-9A55-BD70FB99E9B5}"/>
              </a:ext>
            </a:extLst>
          </p:cNvPr>
          <p:cNvSpPr txBox="1"/>
          <p:nvPr/>
        </p:nvSpPr>
        <p:spPr>
          <a:xfrm>
            <a:off x="7093819" y="1405288"/>
            <a:ext cx="28071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全局变量的初始化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main</a:t>
            </a:r>
            <a:r>
              <a:rPr lang="zh-CN" altLang="en-US" dirty="0"/>
              <a:t>的两个参数的传递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堆和栈的初始化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系统</a:t>
            </a:r>
            <a:r>
              <a:rPr lang="en-US" altLang="zh-CN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9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BF61DF-D2F2-451D-B574-D7515609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45B7-486B-41F7-B15A-499C1E6F5183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46209E-E52F-41DF-908A-13A18CE7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8422E5-CAAA-4815-80E3-74871E9AFAED}"/>
              </a:ext>
            </a:extLst>
          </p:cNvPr>
          <p:cNvSpPr txBox="1"/>
          <p:nvPr/>
        </p:nvSpPr>
        <p:spPr>
          <a:xfrm>
            <a:off x="838200" y="39463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入口函数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入口点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4577AC-5A4D-43B1-ACEC-B7D829221371}"/>
              </a:ext>
            </a:extLst>
          </p:cNvPr>
          <p:cNvSpPr txBox="1"/>
          <p:nvPr/>
        </p:nvSpPr>
        <p:spPr>
          <a:xfrm>
            <a:off x="838200" y="1414914"/>
            <a:ext cx="10250103" cy="299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操作系统在创建进程后，把控制权交到了程序的入口，这个入口往往是运行库中的某个入口函数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入口函数对运行库和程序运行环境进行初始化，包括堆、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、线程、全局变量构造等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入口函数在完成初始化之后，调用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函数，正式开始执行程序主体部分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函数执行完毕之后，返回到入口函数，入口函数进行清理工作，包括全局变量析构、堆销毁、关闭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04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7BEC5-22E8-4B78-A970-E473341E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45B7-486B-41F7-B15A-499C1E6F5183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69A0EF-3B15-46E8-A81F-C3C48F82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553FF-B7A2-46DB-BD78-51B3BB957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309687"/>
            <a:ext cx="10839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9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4999FA-51D1-4444-B9E3-563AAEB3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B79-84C3-4118-A5DA-1A07AA9543B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4173A2-01A7-4A8B-9FD1-3692717C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3E9E6C-3E31-4FE4-8258-60098ADD3335}"/>
              </a:ext>
            </a:extLst>
          </p:cNvPr>
          <p:cNvSpPr txBox="1"/>
          <p:nvPr/>
        </p:nvSpPr>
        <p:spPr>
          <a:xfrm>
            <a:off x="933651" y="14456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进程调度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中断和异常被“打断”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E466CA-A005-4AE2-86C3-FB3482F4DE85}"/>
              </a:ext>
            </a:extLst>
          </p:cNvPr>
          <p:cNvSpPr txBox="1"/>
          <p:nvPr/>
        </p:nvSpPr>
        <p:spPr>
          <a:xfrm>
            <a:off x="933651" y="2921168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中断和异常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系统调用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18683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0C7E08-F6D9-4403-8607-954E6D40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2876550"/>
            <a:ext cx="8879928" cy="685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AEE719-F49E-41B7-B4D0-EDE654AD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81975" cy="2743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B3A8A7-B7BA-42BB-98C1-C991D60ED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9" y="3562350"/>
            <a:ext cx="7082875" cy="2626694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00BBE9-BF75-41A9-A281-C4E6618E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0113-F522-47C9-BF63-4ABE6DDC7E9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7C4AE-F69A-4D7A-857A-5A21C56E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6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DCDE98-FF0B-4D0C-AF8D-EEC95199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3" y="3679256"/>
            <a:ext cx="6591300" cy="12477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5D6B5DB-72DE-4EA7-B42F-C94A45DA8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3" y="0"/>
            <a:ext cx="3305175" cy="35623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DDCA5-2357-4421-BA18-0DD275C3E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989" y="4927031"/>
            <a:ext cx="6505575" cy="1733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708E24-85C7-4400-A145-E4E44D252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057" y="564581"/>
            <a:ext cx="2981325" cy="2571750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799A609-5102-4CD7-937E-71D71173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633C-5EF8-4D0D-9C87-0FBA41922801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18335-0C87-4BC6-BD18-3CFAEA6E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D0C81A-0DBF-4FC0-8EF6-1C40B367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5" y="288758"/>
            <a:ext cx="9922497" cy="592916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172171-A6F9-438B-9C0F-F47C43E53A5C}"/>
              </a:ext>
            </a:extLst>
          </p:cNvPr>
          <p:cNvSpPr/>
          <p:nvPr/>
        </p:nvSpPr>
        <p:spPr>
          <a:xfrm>
            <a:off x="3561347" y="4032985"/>
            <a:ext cx="2534653" cy="4716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26FE2-92A0-4EC7-82A8-13BAFEF4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AA72-AE4E-455D-92E6-12B8121AE49E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001B11-B7C0-419B-AD53-3B23DAEC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96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C0C66C-7579-4C92-A1BF-5D6A3F94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36" y="588445"/>
            <a:ext cx="1323975" cy="60102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2A29E5A-7E45-40D4-B307-9BAF897F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16" y="259280"/>
            <a:ext cx="8277225" cy="3086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00CEBA-DC2A-4877-92C1-56270038F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036" y="348816"/>
            <a:ext cx="1762125" cy="1809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DA2854-5D5A-4E3E-B041-F51E40B06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16" y="3479534"/>
            <a:ext cx="5915025" cy="3028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5C8FB5-D725-42F3-AFC7-7FBF7551B2DF}"/>
              </a:ext>
            </a:extLst>
          </p:cNvPr>
          <p:cNvSpPr txBox="1"/>
          <p:nvPr/>
        </p:nvSpPr>
        <p:spPr>
          <a:xfrm>
            <a:off x="8098906" y="3824172"/>
            <a:ext cx="3666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fork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会拷贝缓冲区的值，而对于文件操作来说，父子进程是共享的，而且父子进程任意一个关闭文件时，另一个是不受其影响的，照样还可以访问。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fwrite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是带缓冲区的，而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write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是不带缓冲区的，它可以实时写入。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6EF7E4-78F2-4CCA-87BC-48BC1A6D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E400-A872-444B-BA86-7F3A2C62E54B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F58103E-3CC2-4030-82FA-8C98BBA7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0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115208D-DCD0-4A74-85BE-75C8A3D8E376}"/>
              </a:ext>
            </a:extLst>
          </p:cNvPr>
          <p:cNvGrpSpPr/>
          <p:nvPr/>
        </p:nvGrpSpPr>
        <p:grpSpPr>
          <a:xfrm>
            <a:off x="181777" y="619125"/>
            <a:ext cx="8324850" cy="6238875"/>
            <a:chOff x="932547" y="437398"/>
            <a:chExt cx="8324850" cy="623887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389BD0A-4A64-4F2B-8F55-780229B26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547" y="437398"/>
              <a:ext cx="8324850" cy="4924425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DD9D79E-A14B-4531-96B5-AA74B1550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050" y="5361823"/>
              <a:ext cx="7943850" cy="1314450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1F4D576-2A4F-4768-8D6D-497755553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261" y="5883392"/>
            <a:ext cx="8410575" cy="857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06B503-5D97-4108-B77F-C6AC63189698}"/>
              </a:ext>
            </a:extLst>
          </p:cNvPr>
          <p:cNvSpPr txBox="1"/>
          <p:nvPr/>
        </p:nvSpPr>
        <p:spPr>
          <a:xfrm>
            <a:off x="449280" y="24979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年期末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ED78FA-1D9E-44DC-9426-5F4739E4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09CD-3EE1-4E4B-AE9D-86F2B39A3DB5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356FB2F-EE7F-4D5A-A17C-3CB0EA06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9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9D5224-1763-4802-B7E9-DFDEED68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64" y="275796"/>
            <a:ext cx="9498391" cy="29568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027EAF8-0597-4504-8C6F-278F126CA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40" y="3367913"/>
            <a:ext cx="11071296" cy="31031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9FFE7B-29DC-4959-AD4F-78375470A1CE}"/>
              </a:ext>
            </a:extLst>
          </p:cNvPr>
          <p:cNvSpPr txBox="1"/>
          <p:nvPr/>
        </p:nvSpPr>
        <p:spPr>
          <a:xfrm>
            <a:off x="322540" y="911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2015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年期末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76C98-BB80-4AF1-957C-F519CE21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D1D3-4D8E-4B95-92BD-F0D2C9787F5C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220D7-DBED-431D-9941-EDEDB5FF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69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4BF285-BFA8-43A1-A9BF-6C63A20B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8" y="615279"/>
            <a:ext cx="7949873" cy="22008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32C6BC-61CA-486E-B5DC-97AB3D55B91C}"/>
              </a:ext>
            </a:extLst>
          </p:cNvPr>
          <p:cNvSpPr txBox="1"/>
          <p:nvPr/>
        </p:nvSpPr>
        <p:spPr>
          <a:xfrm>
            <a:off x="3955984" y="61527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91561A-9E68-46B6-928E-A3F463E1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44" y="2985780"/>
            <a:ext cx="7254869" cy="31580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F18184-5C98-4C54-AC4C-0D7489018271}"/>
              </a:ext>
            </a:extLst>
          </p:cNvPr>
          <p:cNvSpPr txBox="1"/>
          <p:nvPr/>
        </p:nvSpPr>
        <p:spPr>
          <a:xfrm>
            <a:off x="6381549" y="333996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EAA8A7E-B221-4022-ADB1-832EA287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D8F6-828D-4CD3-926A-8F06D45D68D5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726DF-AC21-493C-9267-199C83FC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CA4F9E-A25D-4789-A291-51B3C13E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54" y="955206"/>
            <a:ext cx="8553450" cy="18097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684D61-C92A-411F-BA14-38B0B11B0617}"/>
              </a:ext>
            </a:extLst>
          </p:cNvPr>
          <p:cNvSpPr txBox="1"/>
          <p:nvPr/>
        </p:nvSpPr>
        <p:spPr>
          <a:xfrm>
            <a:off x="635267" y="36576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年期末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367C1A-A83A-4BDA-A5F4-AEF77606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61" y="2919412"/>
            <a:ext cx="8524875" cy="101917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E9D20-967D-433D-9DBA-9BA8B05F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09CF-B9EF-4B64-B440-832C2281B325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94AD6-0F4B-4131-AC41-F328C43A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3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A4E539-EDF1-4B8A-9F73-73F8DFF2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B79-84C3-4118-A5DA-1A07AA9543B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1C6715-FDD3-4AE9-988E-73073AF0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5A5E05-3AB1-4F7E-8A45-5F7E47CB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58" y="1343325"/>
            <a:ext cx="10229824" cy="36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4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6C8F51-268B-4DBF-9FAA-E40BF1F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B79-84C3-4118-A5DA-1A07AA9543B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54B43E2-999D-459E-BC8A-3CB584E0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BAC0D-3A2D-4669-B72C-4CC35715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90177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F503BC-DF4B-4486-88A6-8DE7085A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5" y="0"/>
            <a:ext cx="35528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5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ACFBF0-5942-4249-9AFC-1968BB4D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B79-84C3-4118-A5DA-1A07AA9543B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2891E9-3A66-49CB-B907-1B43BD1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B093FF-AF2A-4B0F-84B8-299F0AA0F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7" y="0"/>
            <a:ext cx="5424499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2C81F1-D4CC-445C-B958-5AEC439063E8}"/>
              </a:ext>
            </a:extLst>
          </p:cNvPr>
          <p:cNvSpPr txBox="1"/>
          <p:nvPr/>
        </p:nvSpPr>
        <p:spPr>
          <a:xfrm>
            <a:off x="6173002" y="743252"/>
            <a:ext cx="5691809" cy="5613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在设置中断向量表中的中断门时，包括两个概念：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中断门（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Interrupt gate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）：进入中断后寄存器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eflags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位自动清零以屏蔽中断，返回用户态恢复寄存器时恢复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陷阱门（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Trap gate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）：进入中断后不改变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注意的是，这里的中断门和陷阱门与上述“中断”与异常中的”陷阱“是两个概念，是在设置中断向量表时自定义的两个行为。若想内核的逻辑比较简单，就可以禁止中断嵌套，把所有的中断描述符都设置为“中断门”；若设计的内核比较复杂，就可以允许部分中断的中断嵌套，设置它为”陷阱门“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x86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系统预留中断类型表格中给出的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是异常的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，与这个中断描述符是中断门还是陷阱门无关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分清楚中断、异常类型（中断恢复后的行为）以及中断门和陷阱门的区分（进入中断时的行为）就行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22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78AD86-26A3-4755-932D-8DE9F411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B79-84C3-4118-A5DA-1A07AA9543B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9BAE1A-0AFF-44C9-A539-70C54464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0C78A0-C5FE-43C1-B5AE-8F07F1D22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6" y="724551"/>
            <a:ext cx="9735099" cy="14026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C4F126-6579-4C09-BBAB-4C36283EBBA2}"/>
              </a:ext>
            </a:extLst>
          </p:cNvPr>
          <p:cNvSpPr txBox="1"/>
          <p:nvPr/>
        </p:nvSpPr>
        <p:spPr>
          <a:xfrm>
            <a:off x="1463040" y="2983832"/>
            <a:ext cx="7777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“进程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运行着运行着，信号来了，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kernel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把它调度下来，存好状态（包括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rip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），然后把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rip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改到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入口，然后继续把它放上调度”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“需要切换的呀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-handler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是有自己的异常栈的吧”</a:t>
            </a:r>
          </a:p>
        </p:txBody>
      </p:sp>
    </p:spTree>
    <p:extLst>
      <p:ext uri="{BB962C8B-B14F-4D97-AF65-F5344CB8AC3E}">
        <p14:creationId xmlns:p14="http://schemas.microsoft.com/office/powerpoint/2010/main" val="63063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4CB50F-8125-496F-B7E7-9E90FED3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B79-84C3-4118-A5DA-1A07AA9543B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7744E8-EDE6-486B-B74B-EE9654E0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AD52CA-25EB-4093-A6C5-F73E2AEE3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1" y="395638"/>
            <a:ext cx="6858000" cy="5219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766C30-EAAC-4B30-B02B-AA80966AD17C}"/>
              </a:ext>
            </a:extLst>
          </p:cNvPr>
          <p:cNvSpPr txBox="1"/>
          <p:nvPr/>
        </p:nvSpPr>
        <p:spPr>
          <a:xfrm>
            <a:off x="7122696" y="1066496"/>
            <a:ext cx="4668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Invalid opcodes may be used by some applications to extend the instruction set. In such a case, the invalid opcode exception presents an opportunity to emulate the opcode.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F193AF-3E87-4E96-BC11-D3C766E7BA8A}"/>
              </a:ext>
            </a:extLst>
          </p:cNvPr>
          <p:cNvSpPr txBox="1"/>
          <p:nvPr/>
        </p:nvSpPr>
        <p:spPr>
          <a:xfrm>
            <a:off x="7117808" y="3602527"/>
            <a:ext cx="5175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如果有处理，就是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trap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，没有处理，就是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sigill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2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8B1DBA-224D-4972-B2AB-C6DAEF5C5E43}"/>
              </a:ext>
            </a:extLst>
          </p:cNvPr>
          <p:cNvGrpSpPr/>
          <p:nvPr/>
        </p:nvGrpSpPr>
        <p:grpSpPr>
          <a:xfrm>
            <a:off x="1184559" y="301692"/>
            <a:ext cx="8305950" cy="6068554"/>
            <a:chOff x="2224087" y="600075"/>
            <a:chExt cx="7743825" cy="56578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3CAB9AA-97B2-4C3C-9A12-2B6EC66F5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4087" y="600075"/>
              <a:ext cx="7743825" cy="565785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65CA7B3-B407-4A80-A79F-D43BD7C2DED0}"/>
                </a:ext>
              </a:extLst>
            </p:cNvPr>
            <p:cNvSpPr txBox="1"/>
            <p:nvPr/>
          </p:nvSpPr>
          <p:spPr>
            <a:xfrm>
              <a:off x="2877954" y="981777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预处理器 </a:t>
              </a:r>
              <a:r>
                <a:rPr lang="en-US" altLang="zh-CN" dirty="0" err="1"/>
                <a:t>cpp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BC3E68C-191D-4E86-8235-DE5AB9DD174E}"/>
                </a:ext>
              </a:extLst>
            </p:cNvPr>
            <p:cNvSpPr txBox="1"/>
            <p:nvPr/>
          </p:nvSpPr>
          <p:spPr>
            <a:xfrm>
              <a:off x="7199697" y="981777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预处理器 </a:t>
              </a:r>
              <a:r>
                <a:rPr lang="en-US" altLang="zh-CN" dirty="0" err="1"/>
                <a:t>cpp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B58B8D1-24BF-487C-A55C-44E04C4A5A89}"/>
                </a:ext>
              </a:extLst>
            </p:cNvPr>
            <p:cNvSpPr txBox="1"/>
            <p:nvPr/>
          </p:nvSpPr>
          <p:spPr>
            <a:xfrm>
              <a:off x="2954956" y="2117557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编译器 </a:t>
              </a:r>
              <a:r>
                <a:rPr lang="en-US" altLang="zh-CN" dirty="0"/>
                <a:t>ccl 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7730616-925E-4E70-A741-EB8EAD21A7E3}"/>
                </a:ext>
              </a:extLst>
            </p:cNvPr>
            <p:cNvSpPr txBox="1"/>
            <p:nvPr/>
          </p:nvSpPr>
          <p:spPr>
            <a:xfrm>
              <a:off x="7267074" y="2117557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编译器 </a:t>
              </a:r>
              <a:r>
                <a:rPr lang="en-US" altLang="zh-CN" dirty="0"/>
                <a:t>ccl 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4DFCFBF-7571-487E-8A24-80EDEAB80F86}"/>
                </a:ext>
              </a:extLst>
            </p:cNvPr>
            <p:cNvSpPr txBox="1"/>
            <p:nvPr/>
          </p:nvSpPr>
          <p:spPr>
            <a:xfrm>
              <a:off x="2977398" y="3244334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汇编器 </a:t>
              </a:r>
              <a:r>
                <a:rPr lang="en-US" altLang="zh-CN" dirty="0"/>
                <a:t>as 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A3657D-39B4-4E51-9D9B-ECADC04F17DD}"/>
                </a:ext>
              </a:extLst>
            </p:cNvPr>
            <p:cNvSpPr txBox="1"/>
            <p:nvPr/>
          </p:nvSpPr>
          <p:spPr>
            <a:xfrm>
              <a:off x="7385645" y="3255743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汇编器 </a:t>
              </a:r>
              <a:r>
                <a:rPr lang="en-US" altLang="zh-CN" dirty="0"/>
                <a:t>as 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94B752C-9E8A-4718-A65B-B263863E559E}"/>
                </a:ext>
              </a:extLst>
            </p:cNvPr>
            <p:cNvSpPr txBox="1"/>
            <p:nvPr/>
          </p:nvSpPr>
          <p:spPr>
            <a:xfrm>
              <a:off x="3898231" y="2598821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12ED9B8-7BA7-4DC6-8456-7F7768CC9B85}"/>
                </a:ext>
              </a:extLst>
            </p:cNvPr>
            <p:cNvSpPr txBox="1"/>
            <p:nvPr/>
          </p:nvSpPr>
          <p:spPr>
            <a:xfrm>
              <a:off x="8133348" y="2598821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13D6CEF-2241-4EAD-89CB-EBD199E1195C}"/>
                </a:ext>
              </a:extLst>
            </p:cNvPr>
            <p:cNvSpPr txBox="1"/>
            <p:nvPr/>
          </p:nvSpPr>
          <p:spPr>
            <a:xfrm>
              <a:off x="3878995" y="381840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70C38AD-D1E4-4A5B-9BB7-FC604AB26BD3}"/>
                </a:ext>
              </a:extLst>
            </p:cNvPr>
            <p:cNvSpPr txBox="1"/>
            <p:nvPr/>
          </p:nvSpPr>
          <p:spPr>
            <a:xfrm>
              <a:off x="8061244" y="381840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E151E8-4F73-472A-8D8A-EB936AE14B52}"/>
                </a:ext>
              </a:extLst>
            </p:cNvPr>
            <p:cNvSpPr txBox="1"/>
            <p:nvPr/>
          </p:nvSpPr>
          <p:spPr>
            <a:xfrm>
              <a:off x="8080465" y="49499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71C710F3-3B8E-4D5F-A569-ECE9AE9E27CB}"/>
              </a:ext>
            </a:extLst>
          </p:cNvPr>
          <p:cNvSpPr txBox="1"/>
          <p:nvPr/>
        </p:nvSpPr>
        <p:spPr>
          <a:xfrm>
            <a:off x="9606013" y="536343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BCA</a:t>
            </a:r>
            <a:r>
              <a:rPr lang="zh-CN" altLang="en-US" dirty="0"/>
              <a:t>、 </a:t>
            </a:r>
            <a:r>
              <a:rPr lang="en-US" altLang="zh-CN" dirty="0"/>
              <a:t>EFD 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438595-29C3-4A97-9339-903B4087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8B36-3138-430D-AECB-F009FD58B266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E251EA-6556-45E7-AB09-1D8F3341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8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6EA583-3CCD-48FA-923A-9141C92C58BB}"/>
              </a:ext>
            </a:extLst>
          </p:cNvPr>
          <p:cNvSpPr txBox="1"/>
          <p:nvPr/>
        </p:nvSpPr>
        <p:spPr>
          <a:xfrm>
            <a:off x="1212784" y="3059035"/>
            <a:ext cx="10302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错，只会拷贝被用到的模块。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错，会把所有函数拷贝出来。 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对。 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错。</a:t>
            </a: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考虑下面这个例子。 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foo.o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中定义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p5()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并引用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p0()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；对于所有的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=1,2,3,4,5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bar.o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中定义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pi-1()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并引用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pi()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Q135.a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bar1, bar3, bar5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R24.a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bar2,bar4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输入文件为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Q135.a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R24.a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foo.o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39B473-967E-46F3-8031-6DE488F5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98" y="287945"/>
            <a:ext cx="9854666" cy="24502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7088835-A4EE-4B93-8BA8-838F72F36E01}"/>
              </a:ext>
            </a:extLst>
          </p:cNvPr>
          <p:cNvSpPr txBox="1"/>
          <p:nvPr/>
        </p:nvSpPr>
        <p:spPr>
          <a:xfrm>
            <a:off x="1212784" y="5612918"/>
            <a:ext cx="9201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gcc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foo.o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Q135.a R24.a Q135.a R24.a Q135.a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是最短的命令，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并且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Q135.a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必须要出现至少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次、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R24.a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必须要出现至少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次。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8FDF94-32BE-402D-BE89-1110097D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D642-AA1E-4E15-84D0-069151D3C1BA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B9C06-C467-4944-8CA2-FD37A56A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617-FCEA-414D-BCA8-CE2995208E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892</Words>
  <Application>Microsoft Office PowerPoint</Application>
  <PresentationFormat>宽屏</PresentationFormat>
  <Paragraphs>126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等线 Light</vt:lpstr>
      <vt:lpstr>仿宋</vt:lpstr>
      <vt:lpstr>宋体</vt:lpstr>
      <vt:lpstr>微软雅黑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Chen</dc:creator>
  <cp:lastModifiedBy>Gong Chen</cp:lastModifiedBy>
  <cp:revision>23</cp:revision>
  <dcterms:created xsi:type="dcterms:W3CDTF">2019-11-21T01:19:06Z</dcterms:created>
  <dcterms:modified xsi:type="dcterms:W3CDTF">2019-11-21T11:30:31Z</dcterms:modified>
</cp:coreProperties>
</file>