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59" r:id="rId6"/>
    <p:sldId id="25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5EBA-5065-465C-8EF6-56DA64F14170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2E96-86EB-4334-824B-98157FFCC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766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5EBA-5065-465C-8EF6-56DA64F14170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2E96-86EB-4334-824B-98157FFCC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053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5EBA-5065-465C-8EF6-56DA64F14170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2E96-86EB-4334-824B-98157FFCC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55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5EBA-5065-465C-8EF6-56DA64F14170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2E96-86EB-4334-824B-98157FFCC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29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5EBA-5065-465C-8EF6-56DA64F14170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2E96-86EB-4334-824B-98157FFCC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22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5EBA-5065-465C-8EF6-56DA64F14170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2E96-86EB-4334-824B-98157FFCC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49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5EBA-5065-465C-8EF6-56DA64F14170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2E96-86EB-4334-824B-98157FFCC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759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5EBA-5065-465C-8EF6-56DA64F14170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2E96-86EB-4334-824B-98157FFCC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69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5EBA-5065-465C-8EF6-56DA64F14170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2E96-86EB-4334-824B-98157FFCC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9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5EBA-5065-465C-8EF6-56DA64F14170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2E96-86EB-4334-824B-98157FFCC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61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5EBA-5065-465C-8EF6-56DA64F14170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2E96-86EB-4334-824B-98157FFCC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12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B5EBA-5065-465C-8EF6-56DA64F14170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E2E96-86EB-4334-824B-98157FFCC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11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Home Work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9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52" y="2327564"/>
            <a:ext cx="11073296" cy="374072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568321" y="4793673"/>
            <a:ext cx="206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-inf</a:t>
            </a:r>
            <a:r>
              <a:rPr lang="zh-CN" altLang="en-US"/>
              <a:t>也算对</a:t>
            </a:r>
          </a:p>
        </p:txBody>
      </p:sp>
    </p:spTree>
    <p:extLst>
      <p:ext uri="{BB962C8B-B14F-4D97-AF65-F5344CB8AC3E}">
        <p14:creationId xmlns:p14="http://schemas.microsoft.com/office/powerpoint/2010/main" val="249878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评分方式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能用</a:t>
            </a:r>
            <a:r>
              <a:rPr lang="en-US" altLang="zh-CN"/>
              <a:t>bdd</a:t>
            </a:r>
            <a:r>
              <a:rPr lang="zh-CN" altLang="en-US"/>
              <a:t>的用</a:t>
            </a:r>
            <a:r>
              <a:rPr lang="en-US" altLang="zh-CN"/>
              <a:t>bdd</a:t>
            </a:r>
          </a:p>
          <a:p>
            <a:r>
              <a:rPr lang="zh-CN" altLang="en-US"/>
              <a:t>编译不过尽量改</a:t>
            </a:r>
            <a:endParaRPr lang="en-US" altLang="zh-CN"/>
          </a:p>
          <a:p>
            <a:r>
              <a:rPr lang="zh-CN" altLang="en-US"/>
              <a:t>改完以后用不了</a:t>
            </a:r>
            <a:r>
              <a:rPr lang="en-US" altLang="zh-CN"/>
              <a:t>bdd</a:t>
            </a:r>
            <a:r>
              <a:rPr lang="zh-CN" altLang="en-US"/>
              <a:t>手写测评</a:t>
            </a:r>
            <a:endParaRPr lang="en-US" altLang="zh-CN"/>
          </a:p>
          <a:p>
            <a:r>
              <a:rPr lang="zh-CN" altLang="en-US"/>
              <a:t>手写测评不过肉眼</a:t>
            </a:r>
            <a:r>
              <a:rPr lang="en-US" altLang="zh-CN"/>
              <a:t>debug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61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助教懵逼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49927" y="2466109"/>
            <a:ext cx="2549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Exp = (i&gt;&gt;23) &amp; 0xff</a:t>
            </a:r>
          </a:p>
          <a:p>
            <a:r>
              <a:rPr lang="en-US" altLang="zh-CN"/>
              <a:t>If (~exp == 0 ) return I;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96000" y="1690688"/>
            <a:ext cx="254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1&lt;&lt;8-1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21381" y="4475018"/>
            <a:ext cx="2549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Sign = i&gt;&gt;31</a:t>
            </a:r>
          </a:p>
          <a:p>
            <a:r>
              <a:rPr lang="en-US" altLang="zh-CN"/>
              <a:t>If (i == 1 ) I = -i;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758544" y="3385583"/>
            <a:ext cx="375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Return s&lt;&lt;31 || exp&lt;&lt;23 || frac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104909" y="5121349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。。。。。。。</a:t>
            </a:r>
          </a:p>
        </p:txBody>
      </p:sp>
    </p:spTree>
    <p:extLst>
      <p:ext uri="{BB962C8B-B14F-4D97-AF65-F5344CB8AC3E}">
        <p14:creationId xmlns:p14="http://schemas.microsoft.com/office/powerpoint/2010/main" val="3812144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762" y="182984"/>
            <a:ext cx="7024255" cy="666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1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44400" cy="747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45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90</Words>
  <Application>Microsoft Office PowerPoint</Application>
  <PresentationFormat>宽屏</PresentationFormat>
  <Paragraphs>16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Home Work</vt:lpstr>
      <vt:lpstr>1.</vt:lpstr>
      <vt:lpstr>评分方式</vt:lpstr>
      <vt:lpstr>助教懵逼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Work</dc:title>
  <dc:creator>DELL</dc:creator>
  <cp:lastModifiedBy>Gong Chen</cp:lastModifiedBy>
  <cp:revision>15</cp:revision>
  <dcterms:created xsi:type="dcterms:W3CDTF">2019-09-25T16:06:31Z</dcterms:created>
  <dcterms:modified xsi:type="dcterms:W3CDTF">2019-09-26T07:11:34Z</dcterms:modified>
</cp:coreProperties>
</file>