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5" r:id="rId1"/>
  </p:sldMasterIdLst>
  <p:notesMasterIdLst>
    <p:notesMasterId r:id="rId5"/>
  </p:notesMasterIdLst>
  <p:handoutMasterIdLst>
    <p:handoutMasterId r:id="rId6"/>
  </p:handoutMasterIdLst>
  <p:sldIdLst>
    <p:sldId id="327" r:id="rId2"/>
    <p:sldId id="326" r:id="rId3"/>
    <p:sldId id="328" r:id="rId4"/>
  </p:sldIdLst>
  <p:sldSz cx="12192000" cy="6858000"/>
  <p:notesSz cx="6858000" cy="9144000"/>
  <p:embeddedFontLst>
    <p:embeddedFont>
      <p:font typeface="Graphik Black" panose="020B0A03030202060203" pitchFamily="34" charset="0"/>
      <p:bold r:id="rId7"/>
      <p:boldItalic r:id="rId8"/>
    </p:embeddedFont>
    <p:embeddedFont>
      <p:font typeface="Graphik" panose="020B0503030202060203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00"/>
    <a:srgbClr val="460098"/>
    <a:srgbClr val="BC00FF"/>
    <a:srgbClr val="E4E4E4"/>
    <a:srgbClr val="F4F4F4"/>
    <a:srgbClr val="940008"/>
    <a:srgbClr val="FF0000"/>
    <a:srgbClr val="70E6E1"/>
    <a:srgbClr val="FFCCCC"/>
    <a:srgbClr val="D8D8D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3" autoAdjust="0"/>
    <p:restoredTop sz="85108" autoAdjust="0"/>
  </p:normalViewPr>
  <p:slideViewPr>
    <p:cSldViewPr>
      <p:cViewPr varScale="1">
        <p:scale>
          <a:sx n="41" d="100"/>
          <a:sy n="41" d="100"/>
        </p:scale>
        <p:origin x="60" y="222"/>
      </p:cViewPr>
      <p:guideLst>
        <p:guide pos="5040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0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Parallelogram 1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Parallelogram 1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2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8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48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7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56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26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28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lang="en-US" sz="20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883" y="3465576"/>
            <a:ext cx="7946136" cy="198424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7200" dirty="0"/>
              <a:t>Code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0091" y="5843016"/>
            <a:ext cx="7359632" cy="549275"/>
          </a:xfrm>
        </p:spPr>
        <p:txBody>
          <a:bodyPr/>
          <a:lstStyle/>
          <a:p>
            <a:r>
              <a:rPr lang="en-US" dirty="0"/>
              <a:t>October 2017</a:t>
            </a:r>
          </a:p>
        </p:txBody>
      </p:sp>
    </p:spTree>
    <p:extLst>
      <p:ext uri="{BB962C8B-B14F-4D97-AF65-F5344CB8AC3E}">
        <p14:creationId xmlns:p14="http://schemas.microsoft.com/office/powerpoint/2010/main" val="301570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D53D5-E19A-4FE8-A2BD-74C37C3C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" y="3062215"/>
            <a:ext cx="3855716" cy="1071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7E203B-3267-4A26-B97C-A1D73C52460F}"/>
              </a:ext>
            </a:extLst>
          </p:cNvPr>
          <p:cNvSpPr txBox="1"/>
          <p:nvPr/>
        </p:nvSpPr>
        <p:spPr>
          <a:xfrm>
            <a:off x="5142913" y="1212938"/>
            <a:ext cx="5961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285750" indent="-285750"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10203"/>
                </a:solidFill>
                <a:latin typeface="+mj-lt"/>
              </a:rPr>
              <a:t>SonarQube</a:t>
            </a:r>
            <a:r>
              <a:rPr lang="en-US" sz="2000" dirty="0">
                <a:solidFill>
                  <a:srgbClr val="010203"/>
                </a:solidFill>
                <a:latin typeface="+mj-lt"/>
              </a:rPr>
              <a:t> software (previously called Sonar) is an open source quality management platform, dedicated to continuously analyze and measure technical quality, from project portfolio to method.</a:t>
            </a:r>
          </a:p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285750" indent="-285750"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The </a:t>
            </a:r>
            <a:r>
              <a:rPr lang="en-US" sz="2000" dirty="0" err="1">
                <a:solidFill>
                  <a:srgbClr val="010203"/>
                </a:solidFill>
                <a:latin typeface="+mj-lt"/>
              </a:rPr>
              <a:t>SonarQube</a:t>
            </a:r>
            <a:r>
              <a:rPr lang="en-US" sz="2000" dirty="0">
                <a:solidFill>
                  <a:srgbClr val="010203"/>
                </a:solidFill>
                <a:latin typeface="+mj-lt"/>
              </a:rPr>
              <a:t> platform consists of four components: analyzers, server, plugins installed on the server and, last but not least, database.</a:t>
            </a:r>
          </a:p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285750" indent="-285750"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The platform receives the source code as an input. This code can either be sent from IDE or pulled from SCM. There are </a:t>
            </a:r>
            <a:r>
              <a:rPr lang="en-US" sz="2000" dirty="0" err="1">
                <a:solidFill>
                  <a:srgbClr val="010203"/>
                </a:solidFill>
                <a:latin typeface="+mj-lt"/>
              </a:rPr>
              <a:t>SonarQube</a:t>
            </a:r>
            <a:r>
              <a:rPr lang="en-US" sz="2000" dirty="0">
                <a:solidFill>
                  <a:srgbClr val="010203"/>
                </a:solidFill>
                <a:latin typeface="+mj-lt"/>
              </a:rPr>
              <a:t> plugins for the most popular IDEs that make running code analysis much easier. Based on the input, the platform starts to apply predefined rules and check if they are fulfilled. </a:t>
            </a:r>
          </a:p>
        </p:txBody>
      </p:sp>
    </p:spTree>
    <p:extLst>
      <p:ext uri="{BB962C8B-B14F-4D97-AF65-F5344CB8AC3E}">
        <p14:creationId xmlns:p14="http://schemas.microsoft.com/office/powerpoint/2010/main" val="294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2017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6BAB8-1938-4129-8BA7-0237E960DD80}"/>
              </a:ext>
            </a:extLst>
          </p:cNvPr>
          <p:cNvSpPr txBox="1"/>
          <p:nvPr/>
        </p:nvSpPr>
        <p:spPr>
          <a:xfrm>
            <a:off x="1524000" y="2020823"/>
            <a:ext cx="8175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Continuous Inspection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Detect Tricky Issues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Centralize Quality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10203"/>
              </a:solidFill>
              <a:latin typeface="+mj-lt"/>
            </a:endParaRPr>
          </a:p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203"/>
                </a:solidFill>
                <a:latin typeface="+mj-lt"/>
              </a:rPr>
              <a:t>DevOps Integration</a:t>
            </a:r>
          </a:p>
        </p:txBody>
      </p:sp>
    </p:spTree>
    <p:extLst>
      <p:ext uri="{BB962C8B-B14F-4D97-AF65-F5344CB8AC3E}">
        <p14:creationId xmlns:p14="http://schemas.microsoft.com/office/powerpoint/2010/main" val="3008736288"/>
      </p:ext>
    </p:extLst>
  </p:cSld>
  <p:clrMapOvr>
    <a:masterClrMapping/>
  </p:clrMapOvr>
</p:sld>
</file>

<file path=ppt/theme/theme1.xml><?xml version="1.0" encoding="utf-8"?>
<a:theme xmlns:a="http://schemas.openxmlformats.org/drawingml/2006/main" name="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8B4BFBE44CB4787AA86045C9A6063" ma:contentTypeVersion="10" ma:contentTypeDescription="Create a new document." ma:contentTypeScope="" ma:versionID="907aab2d9ea0650ff8ff7406fdc26b47">
  <xsd:schema xmlns:xsd="http://www.w3.org/2001/XMLSchema" xmlns:xs="http://www.w3.org/2001/XMLSchema" xmlns:p="http://schemas.microsoft.com/office/2006/metadata/properties" xmlns:ns2="9b901641-0d09-466e-84cb-a5070d83a351" xmlns:ns3="654ae466-f20b-489a-860c-ab06bbeb57a1" targetNamespace="http://schemas.microsoft.com/office/2006/metadata/properties" ma:root="true" ma:fieldsID="b5ccca5cb7444fd9b29b3d642876a9f6" ns2:_="" ns3:_="">
    <xsd:import namespace="9b901641-0d09-466e-84cb-a5070d83a351"/>
    <xsd:import namespace="654ae466-f20b-489a-860c-ab06bbeb5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01641-0d09-466e-84cb-a5070d83a3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ae466-f20b-489a-860c-ab06bbeb5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BEE635-3E12-4E7D-ADD9-246EE13972AB}"/>
</file>

<file path=customXml/itemProps2.xml><?xml version="1.0" encoding="utf-8"?>
<ds:datastoreItem xmlns:ds="http://schemas.openxmlformats.org/officeDocument/2006/customXml" ds:itemID="{BBAFF82F-0DA4-4097-BE78-03102110BF82}"/>
</file>

<file path=customXml/itemProps3.xml><?xml version="1.0" encoding="utf-8"?>
<ds:datastoreItem xmlns:ds="http://schemas.openxmlformats.org/officeDocument/2006/customXml" ds:itemID="{8D9CD26A-78B5-4ABD-AED3-F28A2D599A16}"/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Accenture_Master_Graphik_012017</Template>
  <TotalTime>863</TotalTime>
  <Words>151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Graphik Black</vt:lpstr>
      <vt:lpstr>Graphik</vt:lpstr>
      <vt:lpstr>Arial</vt:lpstr>
      <vt:lpstr>MAIN MASTER - BLACK</vt:lpstr>
      <vt:lpstr>Code analysis</vt:lpstr>
      <vt:lpstr>sonarqube</vt:lpstr>
      <vt:lpstr>sonarqube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template</dc:title>
  <dc:creator>Tiamzon, Alvin P.</dc:creator>
  <cp:lastModifiedBy>Dallong, Sarah S. T.</cp:lastModifiedBy>
  <cp:revision>105</cp:revision>
  <dcterms:created xsi:type="dcterms:W3CDTF">2017-01-25T12:18:18Z</dcterms:created>
  <dcterms:modified xsi:type="dcterms:W3CDTF">2017-10-18T06:55:00Z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0x0101003D18B4BFBE44CB4787AA86045C9A6063</vt:lpwstr>
  </property>
</Properties>
</file>