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15" r:id="rId4"/>
  </p:sldMasterIdLst>
  <p:notesMasterIdLst>
    <p:notesMasterId r:id="rId33"/>
  </p:notesMasterIdLst>
  <p:handoutMasterIdLst>
    <p:handoutMasterId r:id="rId34"/>
  </p:handoutMasterIdLst>
  <p:sldIdLst>
    <p:sldId id="327" r:id="rId5"/>
    <p:sldId id="325" r:id="rId6"/>
    <p:sldId id="326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</p:sldIdLst>
  <p:sldSz cx="12192000" cy="6858000"/>
  <p:notesSz cx="6858000" cy="9144000"/>
  <p:embeddedFontLst>
    <p:embeddedFont>
      <p:font typeface="Graphik Black" panose="020B0A03030202060203" pitchFamily="34" charset="0"/>
      <p:bold r:id="rId35"/>
      <p:boldItalic r:id="rId36"/>
    </p:embeddedFont>
    <p:embeddedFont>
      <p:font typeface="Graphik" panose="020B0503030202060203" pitchFamily="34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040" userDrawn="1">
          <p15:clr>
            <a:srgbClr val="A4A3A4"/>
          </p15:clr>
        </p15:guide>
        <p15:guide id="3" pos="264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00"/>
    <a:srgbClr val="460098"/>
    <a:srgbClr val="BC00FF"/>
    <a:srgbClr val="E4E4E4"/>
    <a:srgbClr val="F4F4F4"/>
    <a:srgbClr val="940008"/>
    <a:srgbClr val="FF0000"/>
    <a:srgbClr val="70E6E1"/>
    <a:srgbClr val="FFCCCC"/>
    <a:srgbClr val="D8D8D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23" autoAdjust="0"/>
    <p:restoredTop sz="85108" autoAdjust="0"/>
  </p:normalViewPr>
  <p:slideViewPr>
    <p:cSldViewPr>
      <p:cViewPr varScale="1">
        <p:scale>
          <a:sx n="90" d="100"/>
          <a:sy n="90" d="100"/>
        </p:scale>
        <p:origin x="816" y="90"/>
      </p:cViewPr>
      <p:guideLst>
        <p:guide pos="5040"/>
        <p:guide pos="26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2574" y="18"/>
      </p:cViewPr>
      <p:guideLst/>
    </p:cSldViewPr>
  </p:notesViewPr>
  <p:gridSpacing cx="36576" cy="3657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084F-DC83-4EB0-8CED-52E9AA3ECA1C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7E0A-F321-48DC-AF94-681D4DCF34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: Dark">
    <p:bg>
      <p:bgPr>
        <a:gradFill flip="none" rotWithShape="1">
          <a:gsLst>
            <a:gs pos="48000">
              <a:srgbClr val="F4F4F4"/>
            </a:gs>
            <a:gs pos="100000">
              <a:srgbClr val="E4E4E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ircuit hardwar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5668" y="-1"/>
            <a:ext cx="1222766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-35668" y="0"/>
            <a:ext cx="12227668" cy="6858000"/>
          </a:xfrm>
          <a:prstGeom prst="rect">
            <a:avLst/>
          </a:prstGeom>
          <a:gradFill>
            <a:gsLst>
              <a:gs pos="28000">
                <a:schemeClr val="bg1">
                  <a:alpha val="67000"/>
                </a:schemeClr>
              </a:gs>
              <a:gs pos="67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10090370" y="442495"/>
            <a:ext cx="1749397" cy="462761"/>
            <a:chOff x="243" y="1559"/>
            <a:chExt cx="1308" cy="346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005" y="1559"/>
              <a:ext cx="129" cy="137"/>
            </a:xfrm>
            <a:custGeom>
              <a:avLst/>
              <a:gdLst>
                <a:gd name="T0" fmla="*/ 0 w 387"/>
                <a:gd name="T1" fmla="*/ 0 h 411"/>
                <a:gd name="T2" fmla="*/ 387 w 387"/>
                <a:gd name="T3" fmla="*/ 157 h 411"/>
                <a:gd name="T4" fmla="*/ 387 w 387"/>
                <a:gd name="T5" fmla="*/ 254 h 411"/>
                <a:gd name="T6" fmla="*/ 0 w 387"/>
                <a:gd name="T7" fmla="*/ 411 h 411"/>
                <a:gd name="T8" fmla="*/ 0 w 387"/>
                <a:gd name="T9" fmla="*/ 290 h 411"/>
                <a:gd name="T10" fmla="*/ 226 w 387"/>
                <a:gd name="T11" fmla="*/ 206 h 411"/>
                <a:gd name="T12" fmla="*/ 0 w 387"/>
                <a:gd name="T13" fmla="*/ 117 h 411"/>
                <a:gd name="T14" fmla="*/ 0 w 387"/>
                <a:gd name="T1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7" h="411">
                  <a:moveTo>
                    <a:pt x="0" y="0"/>
                  </a:moveTo>
                  <a:lnTo>
                    <a:pt x="387" y="157"/>
                  </a:lnTo>
                  <a:lnTo>
                    <a:pt x="387" y="254"/>
                  </a:lnTo>
                  <a:lnTo>
                    <a:pt x="0" y="411"/>
                  </a:lnTo>
                  <a:lnTo>
                    <a:pt x="0" y="290"/>
                  </a:lnTo>
                  <a:lnTo>
                    <a:pt x="226" y="206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D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6650" tIns="28325" rIns="56650" bIns="28325" numCol="1" anchor="t" anchorCtr="0" compatLnSpc="1">
              <a:prstTxWarp prst="textNoShape">
                <a:avLst/>
              </a:prstTxWarp>
            </a:bodyPr>
            <a:lstStyle/>
            <a:p>
              <a:pPr defTabSz="566471"/>
              <a:endParaRPr lang="en-US" sz="1115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243" y="1704"/>
              <a:ext cx="1308" cy="201"/>
            </a:xfrm>
            <a:custGeom>
              <a:avLst/>
              <a:gdLst>
                <a:gd name="T0" fmla="*/ 127 w 3923"/>
                <a:gd name="T1" fmla="*/ 475 h 602"/>
                <a:gd name="T2" fmla="*/ 251 w 3923"/>
                <a:gd name="T3" fmla="*/ 489 h 602"/>
                <a:gd name="T4" fmla="*/ 3668 w 3923"/>
                <a:gd name="T5" fmla="*/ 231 h 602"/>
                <a:gd name="T6" fmla="*/ 3770 w 3923"/>
                <a:gd name="T7" fmla="*/ 234 h 602"/>
                <a:gd name="T8" fmla="*/ 1553 w 3923"/>
                <a:gd name="T9" fmla="*/ 261 h 602"/>
                <a:gd name="T10" fmla="*/ 1645 w 3923"/>
                <a:gd name="T11" fmla="*/ 218 h 602"/>
                <a:gd name="T12" fmla="*/ 2880 w 3923"/>
                <a:gd name="T13" fmla="*/ 500 h 602"/>
                <a:gd name="T14" fmla="*/ 2980 w 3923"/>
                <a:gd name="T15" fmla="*/ 138 h 602"/>
                <a:gd name="T16" fmla="*/ 2900 w 3923"/>
                <a:gd name="T17" fmla="*/ 594 h 602"/>
                <a:gd name="T18" fmla="*/ 2716 w 3923"/>
                <a:gd name="T19" fmla="*/ 508 h 602"/>
                <a:gd name="T20" fmla="*/ 3360 w 3923"/>
                <a:gd name="T21" fmla="*/ 279 h 602"/>
                <a:gd name="T22" fmla="*/ 3324 w 3923"/>
                <a:gd name="T23" fmla="*/ 220 h 602"/>
                <a:gd name="T24" fmla="*/ 3775 w 3923"/>
                <a:gd name="T25" fmla="*/ 134 h 602"/>
                <a:gd name="T26" fmla="*/ 3923 w 3923"/>
                <a:gd name="T27" fmla="*/ 342 h 602"/>
                <a:gd name="T28" fmla="*/ 3703 w 3923"/>
                <a:gd name="T29" fmla="*/ 508 h 602"/>
                <a:gd name="T30" fmla="*/ 3916 w 3923"/>
                <a:gd name="T31" fmla="*/ 478 h 602"/>
                <a:gd name="T32" fmla="*/ 3685 w 3923"/>
                <a:gd name="T33" fmla="*/ 600 h 602"/>
                <a:gd name="T34" fmla="*/ 3502 w 3923"/>
                <a:gd name="T35" fmla="*/ 411 h 602"/>
                <a:gd name="T36" fmla="*/ 3597 w 3923"/>
                <a:gd name="T37" fmla="*/ 160 h 602"/>
                <a:gd name="T38" fmla="*/ 2261 w 3923"/>
                <a:gd name="T39" fmla="*/ 158 h 602"/>
                <a:gd name="T40" fmla="*/ 2180 w 3923"/>
                <a:gd name="T41" fmla="*/ 283 h 602"/>
                <a:gd name="T42" fmla="*/ 2052 w 3923"/>
                <a:gd name="T43" fmla="*/ 258 h 602"/>
                <a:gd name="T44" fmla="*/ 2045 w 3923"/>
                <a:gd name="T45" fmla="*/ 188 h 602"/>
                <a:gd name="T46" fmla="*/ 1682 w 3923"/>
                <a:gd name="T47" fmla="*/ 134 h 602"/>
                <a:gd name="T48" fmla="*/ 1830 w 3923"/>
                <a:gd name="T49" fmla="*/ 342 h 602"/>
                <a:gd name="T50" fmla="*/ 1610 w 3923"/>
                <a:gd name="T51" fmla="*/ 508 h 602"/>
                <a:gd name="T52" fmla="*/ 1823 w 3923"/>
                <a:gd name="T53" fmla="*/ 478 h 602"/>
                <a:gd name="T54" fmla="*/ 1594 w 3923"/>
                <a:gd name="T55" fmla="*/ 600 h 602"/>
                <a:gd name="T56" fmla="*/ 1410 w 3923"/>
                <a:gd name="T57" fmla="*/ 411 h 602"/>
                <a:gd name="T58" fmla="*/ 1505 w 3923"/>
                <a:gd name="T59" fmla="*/ 160 h 602"/>
                <a:gd name="T60" fmla="*/ 1265 w 3923"/>
                <a:gd name="T61" fmla="*/ 154 h 602"/>
                <a:gd name="T62" fmla="*/ 1218 w 3923"/>
                <a:gd name="T63" fmla="*/ 260 h 602"/>
                <a:gd name="T64" fmla="*/ 1081 w 3923"/>
                <a:gd name="T65" fmla="*/ 277 h 602"/>
                <a:gd name="T66" fmla="*/ 1103 w 3923"/>
                <a:gd name="T67" fmla="*/ 488 h 602"/>
                <a:gd name="T68" fmla="*/ 1240 w 3923"/>
                <a:gd name="T69" fmla="*/ 424 h 602"/>
                <a:gd name="T70" fmla="*/ 1192 w 3923"/>
                <a:gd name="T71" fmla="*/ 598 h 602"/>
                <a:gd name="T72" fmla="*/ 957 w 3923"/>
                <a:gd name="T73" fmla="*/ 478 h 602"/>
                <a:gd name="T74" fmla="*/ 990 w 3923"/>
                <a:gd name="T75" fmla="*/ 199 h 602"/>
                <a:gd name="T76" fmla="*/ 743 w 3923"/>
                <a:gd name="T77" fmla="*/ 134 h 602"/>
                <a:gd name="T78" fmla="*/ 761 w 3923"/>
                <a:gd name="T79" fmla="*/ 300 h 602"/>
                <a:gd name="T80" fmla="*/ 634 w 3923"/>
                <a:gd name="T81" fmla="*/ 244 h 602"/>
                <a:gd name="T82" fmla="*/ 609 w 3923"/>
                <a:gd name="T83" fmla="*/ 456 h 602"/>
                <a:gd name="T84" fmla="*/ 755 w 3923"/>
                <a:gd name="T85" fmla="*/ 468 h 602"/>
                <a:gd name="T86" fmla="*/ 787 w 3923"/>
                <a:gd name="T87" fmla="*/ 579 h 602"/>
                <a:gd name="T88" fmla="*/ 517 w 3923"/>
                <a:gd name="T89" fmla="*/ 532 h 602"/>
                <a:gd name="T90" fmla="*/ 486 w 3923"/>
                <a:gd name="T91" fmla="*/ 254 h 602"/>
                <a:gd name="T92" fmla="*/ 209 w 3923"/>
                <a:gd name="T93" fmla="*/ 128 h 602"/>
                <a:gd name="T94" fmla="*/ 394 w 3923"/>
                <a:gd name="T95" fmla="*/ 256 h 602"/>
                <a:gd name="T96" fmla="*/ 178 w 3923"/>
                <a:gd name="T97" fmla="*/ 600 h 602"/>
                <a:gd name="T98" fmla="*/ 2 w 3923"/>
                <a:gd name="T99" fmla="*/ 496 h 602"/>
                <a:gd name="T100" fmla="*/ 98 w 3923"/>
                <a:gd name="T101" fmla="*/ 331 h 602"/>
                <a:gd name="T102" fmla="*/ 254 w 3923"/>
                <a:gd name="T103" fmla="*/ 238 h 602"/>
                <a:gd name="T104" fmla="*/ 135 w 3923"/>
                <a:gd name="T105" fmla="*/ 278 h 602"/>
                <a:gd name="T106" fmla="*/ 174 w 3923"/>
                <a:gd name="T107" fmla="*/ 129 h 602"/>
                <a:gd name="T108" fmla="*/ 2552 w 3923"/>
                <a:gd name="T109" fmla="*/ 480 h 602"/>
                <a:gd name="T110" fmla="*/ 2591 w 3923"/>
                <a:gd name="T111" fmla="*/ 597 h 602"/>
                <a:gd name="T112" fmla="*/ 2417 w 3923"/>
                <a:gd name="T113" fmla="*/ 46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23" h="602">
                  <a:moveTo>
                    <a:pt x="220" y="397"/>
                  </a:moveTo>
                  <a:lnTo>
                    <a:pt x="191" y="399"/>
                  </a:lnTo>
                  <a:lnTo>
                    <a:pt x="167" y="404"/>
                  </a:lnTo>
                  <a:lnTo>
                    <a:pt x="149" y="411"/>
                  </a:lnTo>
                  <a:lnTo>
                    <a:pt x="136" y="422"/>
                  </a:lnTo>
                  <a:lnTo>
                    <a:pt x="128" y="438"/>
                  </a:lnTo>
                  <a:lnTo>
                    <a:pt x="125" y="456"/>
                  </a:lnTo>
                  <a:lnTo>
                    <a:pt x="125" y="460"/>
                  </a:lnTo>
                  <a:lnTo>
                    <a:pt x="127" y="475"/>
                  </a:lnTo>
                  <a:lnTo>
                    <a:pt x="131" y="488"/>
                  </a:lnTo>
                  <a:lnTo>
                    <a:pt x="140" y="498"/>
                  </a:lnTo>
                  <a:lnTo>
                    <a:pt x="152" y="506"/>
                  </a:lnTo>
                  <a:lnTo>
                    <a:pt x="167" y="511"/>
                  </a:lnTo>
                  <a:lnTo>
                    <a:pt x="186" y="513"/>
                  </a:lnTo>
                  <a:lnTo>
                    <a:pt x="205" y="512"/>
                  </a:lnTo>
                  <a:lnTo>
                    <a:pt x="222" y="507"/>
                  </a:lnTo>
                  <a:lnTo>
                    <a:pt x="238" y="500"/>
                  </a:lnTo>
                  <a:lnTo>
                    <a:pt x="251" y="489"/>
                  </a:lnTo>
                  <a:lnTo>
                    <a:pt x="262" y="476"/>
                  </a:lnTo>
                  <a:lnTo>
                    <a:pt x="268" y="460"/>
                  </a:lnTo>
                  <a:lnTo>
                    <a:pt x="270" y="441"/>
                  </a:lnTo>
                  <a:lnTo>
                    <a:pt x="270" y="397"/>
                  </a:lnTo>
                  <a:lnTo>
                    <a:pt x="220" y="397"/>
                  </a:lnTo>
                  <a:close/>
                  <a:moveTo>
                    <a:pt x="3716" y="217"/>
                  </a:moveTo>
                  <a:lnTo>
                    <a:pt x="3700" y="218"/>
                  </a:lnTo>
                  <a:lnTo>
                    <a:pt x="3684" y="223"/>
                  </a:lnTo>
                  <a:lnTo>
                    <a:pt x="3668" y="231"/>
                  </a:lnTo>
                  <a:lnTo>
                    <a:pt x="3655" y="243"/>
                  </a:lnTo>
                  <a:lnTo>
                    <a:pt x="3645" y="261"/>
                  </a:lnTo>
                  <a:lnTo>
                    <a:pt x="3636" y="284"/>
                  </a:lnTo>
                  <a:lnTo>
                    <a:pt x="3630" y="312"/>
                  </a:lnTo>
                  <a:lnTo>
                    <a:pt x="3800" y="312"/>
                  </a:lnTo>
                  <a:lnTo>
                    <a:pt x="3796" y="286"/>
                  </a:lnTo>
                  <a:lnTo>
                    <a:pt x="3790" y="264"/>
                  </a:lnTo>
                  <a:lnTo>
                    <a:pt x="3782" y="247"/>
                  </a:lnTo>
                  <a:lnTo>
                    <a:pt x="3770" y="234"/>
                  </a:lnTo>
                  <a:lnTo>
                    <a:pt x="3754" y="224"/>
                  </a:lnTo>
                  <a:lnTo>
                    <a:pt x="3737" y="218"/>
                  </a:lnTo>
                  <a:lnTo>
                    <a:pt x="3716" y="217"/>
                  </a:lnTo>
                  <a:close/>
                  <a:moveTo>
                    <a:pt x="1625" y="217"/>
                  </a:moveTo>
                  <a:lnTo>
                    <a:pt x="1608" y="218"/>
                  </a:lnTo>
                  <a:lnTo>
                    <a:pt x="1591" y="223"/>
                  </a:lnTo>
                  <a:lnTo>
                    <a:pt x="1577" y="231"/>
                  </a:lnTo>
                  <a:lnTo>
                    <a:pt x="1564" y="243"/>
                  </a:lnTo>
                  <a:lnTo>
                    <a:pt x="1553" y="261"/>
                  </a:lnTo>
                  <a:lnTo>
                    <a:pt x="1543" y="284"/>
                  </a:lnTo>
                  <a:lnTo>
                    <a:pt x="1537" y="312"/>
                  </a:lnTo>
                  <a:lnTo>
                    <a:pt x="1707" y="312"/>
                  </a:lnTo>
                  <a:lnTo>
                    <a:pt x="1705" y="286"/>
                  </a:lnTo>
                  <a:lnTo>
                    <a:pt x="1699" y="264"/>
                  </a:lnTo>
                  <a:lnTo>
                    <a:pt x="1689" y="247"/>
                  </a:lnTo>
                  <a:lnTo>
                    <a:pt x="1677" y="234"/>
                  </a:lnTo>
                  <a:lnTo>
                    <a:pt x="1662" y="224"/>
                  </a:lnTo>
                  <a:lnTo>
                    <a:pt x="1645" y="218"/>
                  </a:lnTo>
                  <a:lnTo>
                    <a:pt x="1625" y="217"/>
                  </a:lnTo>
                  <a:close/>
                  <a:moveTo>
                    <a:pt x="2708" y="138"/>
                  </a:moveTo>
                  <a:lnTo>
                    <a:pt x="2835" y="138"/>
                  </a:lnTo>
                  <a:lnTo>
                    <a:pt x="2835" y="426"/>
                  </a:lnTo>
                  <a:lnTo>
                    <a:pt x="2837" y="450"/>
                  </a:lnTo>
                  <a:lnTo>
                    <a:pt x="2842" y="469"/>
                  </a:lnTo>
                  <a:lnTo>
                    <a:pt x="2850" y="484"/>
                  </a:lnTo>
                  <a:lnTo>
                    <a:pt x="2863" y="494"/>
                  </a:lnTo>
                  <a:lnTo>
                    <a:pt x="2880" y="500"/>
                  </a:lnTo>
                  <a:lnTo>
                    <a:pt x="2900" y="502"/>
                  </a:lnTo>
                  <a:lnTo>
                    <a:pt x="2918" y="501"/>
                  </a:lnTo>
                  <a:lnTo>
                    <a:pt x="2935" y="495"/>
                  </a:lnTo>
                  <a:lnTo>
                    <a:pt x="2951" y="487"/>
                  </a:lnTo>
                  <a:lnTo>
                    <a:pt x="2962" y="475"/>
                  </a:lnTo>
                  <a:lnTo>
                    <a:pt x="2972" y="459"/>
                  </a:lnTo>
                  <a:lnTo>
                    <a:pt x="2978" y="441"/>
                  </a:lnTo>
                  <a:lnTo>
                    <a:pt x="2980" y="418"/>
                  </a:lnTo>
                  <a:lnTo>
                    <a:pt x="2980" y="138"/>
                  </a:lnTo>
                  <a:lnTo>
                    <a:pt x="3107" y="138"/>
                  </a:lnTo>
                  <a:lnTo>
                    <a:pt x="3107" y="592"/>
                  </a:lnTo>
                  <a:lnTo>
                    <a:pt x="2980" y="592"/>
                  </a:lnTo>
                  <a:lnTo>
                    <a:pt x="2980" y="525"/>
                  </a:lnTo>
                  <a:lnTo>
                    <a:pt x="2970" y="543"/>
                  </a:lnTo>
                  <a:lnTo>
                    <a:pt x="2957" y="559"/>
                  </a:lnTo>
                  <a:lnTo>
                    <a:pt x="2941" y="573"/>
                  </a:lnTo>
                  <a:lnTo>
                    <a:pt x="2922" y="585"/>
                  </a:lnTo>
                  <a:lnTo>
                    <a:pt x="2900" y="594"/>
                  </a:lnTo>
                  <a:lnTo>
                    <a:pt x="2876" y="600"/>
                  </a:lnTo>
                  <a:lnTo>
                    <a:pt x="2849" y="602"/>
                  </a:lnTo>
                  <a:lnTo>
                    <a:pt x="2823" y="600"/>
                  </a:lnTo>
                  <a:lnTo>
                    <a:pt x="2798" y="594"/>
                  </a:lnTo>
                  <a:lnTo>
                    <a:pt x="2776" y="585"/>
                  </a:lnTo>
                  <a:lnTo>
                    <a:pt x="2756" y="572"/>
                  </a:lnTo>
                  <a:lnTo>
                    <a:pt x="2739" y="554"/>
                  </a:lnTo>
                  <a:lnTo>
                    <a:pt x="2726" y="534"/>
                  </a:lnTo>
                  <a:lnTo>
                    <a:pt x="2716" y="508"/>
                  </a:lnTo>
                  <a:lnTo>
                    <a:pt x="2709" y="478"/>
                  </a:lnTo>
                  <a:lnTo>
                    <a:pt x="2708" y="445"/>
                  </a:lnTo>
                  <a:lnTo>
                    <a:pt x="2708" y="138"/>
                  </a:lnTo>
                  <a:close/>
                  <a:moveTo>
                    <a:pt x="3461" y="132"/>
                  </a:moveTo>
                  <a:lnTo>
                    <a:pt x="3461" y="256"/>
                  </a:lnTo>
                  <a:lnTo>
                    <a:pt x="3430" y="258"/>
                  </a:lnTo>
                  <a:lnTo>
                    <a:pt x="3403" y="262"/>
                  </a:lnTo>
                  <a:lnTo>
                    <a:pt x="3379" y="268"/>
                  </a:lnTo>
                  <a:lnTo>
                    <a:pt x="3360" y="279"/>
                  </a:lnTo>
                  <a:lnTo>
                    <a:pt x="3345" y="292"/>
                  </a:lnTo>
                  <a:lnTo>
                    <a:pt x="3334" y="310"/>
                  </a:lnTo>
                  <a:lnTo>
                    <a:pt x="3327" y="332"/>
                  </a:lnTo>
                  <a:lnTo>
                    <a:pt x="3324" y="358"/>
                  </a:lnTo>
                  <a:lnTo>
                    <a:pt x="3324" y="592"/>
                  </a:lnTo>
                  <a:lnTo>
                    <a:pt x="3198" y="592"/>
                  </a:lnTo>
                  <a:lnTo>
                    <a:pt x="3198" y="138"/>
                  </a:lnTo>
                  <a:lnTo>
                    <a:pt x="3324" y="138"/>
                  </a:lnTo>
                  <a:lnTo>
                    <a:pt x="3324" y="220"/>
                  </a:lnTo>
                  <a:lnTo>
                    <a:pt x="3339" y="193"/>
                  </a:lnTo>
                  <a:lnTo>
                    <a:pt x="3357" y="171"/>
                  </a:lnTo>
                  <a:lnTo>
                    <a:pt x="3377" y="153"/>
                  </a:lnTo>
                  <a:lnTo>
                    <a:pt x="3401" y="141"/>
                  </a:lnTo>
                  <a:lnTo>
                    <a:pt x="3430" y="134"/>
                  </a:lnTo>
                  <a:lnTo>
                    <a:pt x="3461" y="132"/>
                  </a:lnTo>
                  <a:close/>
                  <a:moveTo>
                    <a:pt x="3715" y="128"/>
                  </a:moveTo>
                  <a:lnTo>
                    <a:pt x="3746" y="129"/>
                  </a:lnTo>
                  <a:lnTo>
                    <a:pt x="3775" y="134"/>
                  </a:lnTo>
                  <a:lnTo>
                    <a:pt x="3802" y="142"/>
                  </a:lnTo>
                  <a:lnTo>
                    <a:pt x="3827" y="154"/>
                  </a:lnTo>
                  <a:lnTo>
                    <a:pt x="3850" y="170"/>
                  </a:lnTo>
                  <a:lnTo>
                    <a:pt x="3872" y="188"/>
                  </a:lnTo>
                  <a:lnTo>
                    <a:pt x="3888" y="211"/>
                  </a:lnTo>
                  <a:lnTo>
                    <a:pt x="3903" y="237"/>
                  </a:lnTo>
                  <a:lnTo>
                    <a:pt x="3913" y="268"/>
                  </a:lnTo>
                  <a:lnTo>
                    <a:pt x="3920" y="303"/>
                  </a:lnTo>
                  <a:lnTo>
                    <a:pt x="3923" y="342"/>
                  </a:lnTo>
                  <a:lnTo>
                    <a:pt x="3923" y="397"/>
                  </a:lnTo>
                  <a:lnTo>
                    <a:pt x="3628" y="397"/>
                  </a:lnTo>
                  <a:lnTo>
                    <a:pt x="3631" y="424"/>
                  </a:lnTo>
                  <a:lnTo>
                    <a:pt x="3637" y="448"/>
                  </a:lnTo>
                  <a:lnTo>
                    <a:pt x="3646" y="468"/>
                  </a:lnTo>
                  <a:lnTo>
                    <a:pt x="3657" y="483"/>
                  </a:lnTo>
                  <a:lnTo>
                    <a:pt x="3670" y="495"/>
                  </a:lnTo>
                  <a:lnTo>
                    <a:pt x="3685" y="504"/>
                  </a:lnTo>
                  <a:lnTo>
                    <a:pt x="3703" y="508"/>
                  </a:lnTo>
                  <a:lnTo>
                    <a:pt x="3722" y="510"/>
                  </a:lnTo>
                  <a:lnTo>
                    <a:pt x="3745" y="507"/>
                  </a:lnTo>
                  <a:lnTo>
                    <a:pt x="3764" y="501"/>
                  </a:lnTo>
                  <a:lnTo>
                    <a:pt x="3780" y="493"/>
                  </a:lnTo>
                  <a:lnTo>
                    <a:pt x="3791" y="481"/>
                  </a:lnTo>
                  <a:lnTo>
                    <a:pt x="3800" y="466"/>
                  </a:lnTo>
                  <a:lnTo>
                    <a:pt x="3806" y="451"/>
                  </a:lnTo>
                  <a:lnTo>
                    <a:pt x="3923" y="451"/>
                  </a:lnTo>
                  <a:lnTo>
                    <a:pt x="3916" y="478"/>
                  </a:lnTo>
                  <a:lnTo>
                    <a:pt x="3905" y="504"/>
                  </a:lnTo>
                  <a:lnTo>
                    <a:pt x="3891" y="528"/>
                  </a:lnTo>
                  <a:lnTo>
                    <a:pt x="3872" y="549"/>
                  </a:lnTo>
                  <a:lnTo>
                    <a:pt x="3849" y="567"/>
                  </a:lnTo>
                  <a:lnTo>
                    <a:pt x="3823" y="582"/>
                  </a:lnTo>
                  <a:lnTo>
                    <a:pt x="3791" y="592"/>
                  </a:lnTo>
                  <a:lnTo>
                    <a:pt x="3758" y="600"/>
                  </a:lnTo>
                  <a:lnTo>
                    <a:pt x="3720" y="602"/>
                  </a:lnTo>
                  <a:lnTo>
                    <a:pt x="3685" y="600"/>
                  </a:lnTo>
                  <a:lnTo>
                    <a:pt x="3653" y="594"/>
                  </a:lnTo>
                  <a:lnTo>
                    <a:pt x="3623" y="584"/>
                  </a:lnTo>
                  <a:lnTo>
                    <a:pt x="3597" y="571"/>
                  </a:lnTo>
                  <a:lnTo>
                    <a:pt x="3572" y="554"/>
                  </a:lnTo>
                  <a:lnTo>
                    <a:pt x="3551" y="532"/>
                  </a:lnTo>
                  <a:lnTo>
                    <a:pt x="3533" y="508"/>
                  </a:lnTo>
                  <a:lnTo>
                    <a:pt x="3519" y="480"/>
                  </a:lnTo>
                  <a:lnTo>
                    <a:pt x="3508" y="447"/>
                  </a:lnTo>
                  <a:lnTo>
                    <a:pt x="3502" y="411"/>
                  </a:lnTo>
                  <a:lnTo>
                    <a:pt x="3500" y="372"/>
                  </a:lnTo>
                  <a:lnTo>
                    <a:pt x="3500" y="363"/>
                  </a:lnTo>
                  <a:lnTo>
                    <a:pt x="3502" y="324"/>
                  </a:lnTo>
                  <a:lnTo>
                    <a:pt x="3510" y="288"/>
                  </a:lnTo>
                  <a:lnTo>
                    <a:pt x="3520" y="255"/>
                  </a:lnTo>
                  <a:lnTo>
                    <a:pt x="3535" y="225"/>
                  </a:lnTo>
                  <a:lnTo>
                    <a:pt x="3553" y="200"/>
                  </a:lnTo>
                  <a:lnTo>
                    <a:pt x="3573" y="178"/>
                  </a:lnTo>
                  <a:lnTo>
                    <a:pt x="3597" y="160"/>
                  </a:lnTo>
                  <a:lnTo>
                    <a:pt x="3624" y="146"/>
                  </a:lnTo>
                  <a:lnTo>
                    <a:pt x="3653" y="136"/>
                  </a:lnTo>
                  <a:lnTo>
                    <a:pt x="3683" y="130"/>
                  </a:lnTo>
                  <a:lnTo>
                    <a:pt x="3715" y="128"/>
                  </a:lnTo>
                  <a:close/>
                  <a:moveTo>
                    <a:pt x="2170" y="128"/>
                  </a:moveTo>
                  <a:lnTo>
                    <a:pt x="2197" y="129"/>
                  </a:lnTo>
                  <a:lnTo>
                    <a:pt x="2222" y="135"/>
                  </a:lnTo>
                  <a:lnTo>
                    <a:pt x="2243" y="145"/>
                  </a:lnTo>
                  <a:lnTo>
                    <a:pt x="2261" y="158"/>
                  </a:lnTo>
                  <a:lnTo>
                    <a:pt x="2278" y="176"/>
                  </a:lnTo>
                  <a:lnTo>
                    <a:pt x="2291" y="198"/>
                  </a:lnTo>
                  <a:lnTo>
                    <a:pt x="2300" y="223"/>
                  </a:lnTo>
                  <a:lnTo>
                    <a:pt x="2305" y="253"/>
                  </a:lnTo>
                  <a:lnTo>
                    <a:pt x="2308" y="288"/>
                  </a:lnTo>
                  <a:lnTo>
                    <a:pt x="2308" y="592"/>
                  </a:lnTo>
                  <a:lnTo>
                    <a:pt x="2181" y="592"/>
                  </a:lnTo>
                  <a:lnTo>
                    <a:pt x="2181" y="307"/>
                  </a:lnTo>
                  <a:lnTo>
                    <a:pt x="2180" y="283"/>
                  </a:lnTo>
                  <a:lnTo>
                    <a:pt x="2174" y="264"/>
                  </a:lnTo>
                  <a:lnTo>
                    <a:pt x="2165" y="249"/>
                  </a:lnTo>
                  <a:lnTo>
                    <a:pt x="2151" y="238"/>
                  </a:lnTo>
                  <a:lnTo>
                    <a:pt x="2135" y="232"/>
                  </a:lnTo>
                  <a:lnTo>
                    <a:pt x="2114" y="230"/>
                  </a:lnTo>
                  <a:lnTo>
                    <a:pt x="2095" y="232"/>
                  </a:lnTo>
                  <a:lnTo>
                    <a:pt x="2079" y="237"/>
                  </a:lnTo>
                  <a:lnTo>
                    <a:pt x="2064" y="246"/>
                  </a:lnTo>
                  <a:lnTo>
                    <a:pt x="2052" y="258"/>
                  </a:lnTo>
                  <a:lnTo>
                    <a:pt x="2043" y="273"/>
                  </a:lnTo>
                  <a:lnTo>
                    <a:pt x="2037" y="292"/>
                  </a:lnTo>
                  <a:lnTo>
                    <a:pt x="2034" y="315"/>
                  </a:lnTo>
                  <a:lnTo>
                    <a:pt x="2034" y="592"/>
                  </a:lnTo>
                  <a:lnTo>
                    <a:pt x="1908" y="592"/>
                  </a:lnTo>
                  <a:lnTo>
                    <a:pt x="1908" y="138"/>
                  </a:lnTo>
                  <a:lnTo>
                    <a:pt x="2034" y="138"/>
                  </a:lnTo>
                  <a:lnTo>
                    <a:pt x="2034" y="205"/>
                  </a:lnTo>
                  <a:lnTo>
                    <a:pt x="2045" y="188"/>
                  </a:lnTo>
                  <a:lnTo>
                    <a:pt x="2059" y="171"/>
                  </a:lnTo>
                  <a:lnTo>
                    <a:pt x="2076" y="157"/>
                  </a:lnTo>
                  <a:lnTo>
                    <a:pt x="2095" y="145"/>
                  </a:lnTo>
                  <a:lnTo>
                    <a:pt x="2118" y="136"/>
                  </a:lnTo>
                  <a:lnTo>
                    <a:pt x="2143" y="130"/>
                  </a:lnTo>
                  <a:lnTo>
                    <a:pt x="2170" y="128"/>
                  </a:lnTo>
                  <a:close/>
                  <a:moveTo>
                    <a:pt x="1623" y="128"/>
                  </a:moveTo>
                  <a:lnTo>
                    <a:pt x="1653" y="129"/>
                  </a:lnTo>
                  <a:lnTo>
                    <a:pt x="1682" y="134"/>
                  </a:lnTo>
                  <a:lnTo>
                    <a:pt x="1709" y="142"/>
                  </a:lnTo>
                  <a:lnTo>
                    <a:pt x="1736" y="154"/>
                  </a:lnTo>
                  <a:lnTo>
                    <a:pt x="1758" y="170"/>
                  </a:lnTo>
                  <a:lnTo>
                    <a:pt x="1779" y="188"/>
                  </a:lnTo>
                  <a:lnTo>
                    <a:pt x="1797" y="211"/>
                  </a:lnTo>
                  <a:lnTo>
                    <a:pt x="1811" y="237"/>
                  </a:lnTo>
                  <a:lnTo>
                    <a:pt x="1822" y="268"/>
                  </a:lnTo>
                  <a:lnTo>
                    <a:pt x="1828" y="303"/>
                  </a:lnTo>
                  <a:lnTo>
                    <a:pt x="1830" y="342"/>
                  </a:lnTo>
                  <a:lnTo>
                    <a:pt x="1830" y="397"/>
                  </a:lnTo>
                  <a:lnTo>
                    <a:pt x="1536" y="397"/>
                  </a:lnTo>
                  <a:lnTo>
                    <a:pt x="1540" y="424"/>
                  </a:lnTo>
                  <a:lnTo>
                    <a:pt x="1546" y="448"/>
                  </a:lnTo>
                  <a:lnTo>
                    <a:pt x="1554" y="468"/>
                  </a:lnTo>
                  <a:lnTo>
                    <a:pt x="1565" y="483"/>
                  </a:lnTo>
                  <a:lnTo>
                    <a:pt x="1578" y="495"/>
                  </a:lnTo>
                  <a:lnTo>
                    <a:pt x="1594" y="504"/>
                  </a:lnTo>
                  <a:lnTo>
                    <a:pt x="1610" y="508"/>
                  </a:lnTo>
                  <a:lnTo>
                    <a:pt x="1631" y="510"/>
                  </a:lnTo>
                  <a:lnTo>
                    <a:pt x="1652" y="507"/>
                  </a:lnTo>
                  <a:lnTo>
                    <a:pt x="1671" y="501"/>
                  </a:lnTo>
                  <a:lnTo>
                    <a:pt x="1687" y="493"/>
                  </a:lnTo>
                  <a:lnTo>
                    <a:pt x="1699" y="481"/>
                  </a:lnTo>
                  <a:lnTo>
                    <a:pt x="1707" y="466"/>
                  </a:lnTo>
                  <a:lnTo>
                    <a:pt x="1713" y="451"/>
                  </a:lnTo>
                  <a:lnTo>
                    <a:pt x="1830" y="451"/>
                  </a:lnTo>
                  <a:lnTo>
                    <a:pt x="1823" y="478"/>
                  </a:lnTo>
                  <a:lnTo>
                    <a:pt x="1812" y="504"/>
                  </a:lnTo>
                  <a:lnTo>
                    <a:pt x="1798" y="528"/>
                  </a:lnTo>
                  <a:lnTo>
                    <a:pt x="1779" y="549"/>
                  </a:lnTo>
                  <a:lnTo>
                    <a:pt x="1756" y="567"/>
                  </a:lnTo>
                  <a:lnTo>
                    <a:pt x="1730" y="582"/>
                  </a:lnTo>
                  <a:lnTo>
                    <a:pt x="1700" y="592"/>
                  </a:lnTo>
                  <a:lnTo>
                    <a:pt x="1665" y="600"/>
                  </a:lnTo>
                  <a:lnTo>
                    <a:pt x="1628" y="602"/>
                  </a:lnTo>
                  <a:lnTo>
                    <a:pt x="1594" y="600"/>
                  </a:lnTo>
                  <a:lnTo>
                    <a:pt x="1561" y="594"/>
                  </a:lnTo>
                  <a:lnTo>
                    <a:pt x="1531" y="584"/>
                  </a:lnTo>
                  <a:lnTo>
                    <a:pt x="1504" y="571"/>
                  </a:lnTo>
                  <a:lnTo>
                    <a:pt x="1480" y="554"/>
                  </a:lnTo>
                  <a:lnTo>
                    <a:pt x="1459" y="532"/>
                  </a:lnTo>
                  <a:lnTo>
                    <a:pt x="1441" y="508"/>
                  </a:lnTo>
                  <a:lnTo>
                    <a:pt x="1426" y="480"/>
                  </a:lnTo>
                  <a:lnTo>
                    <a:pt x="1417" y="447"/>
                  </a:lnTo>
                  <a:lnTo>
                    <a:pt x="1410" y="411"/>
                  </a:lnTo>
                  <a:lnTo>
                    <a:pt x="1408" y="372"/>
                  </a:lnTo>
                  <a:lnTo>
                    <a:pt x="1408" y="363"/>
                  </a:lnTo>
                  <a:lnTo>
                    <a:pt x="1411" y="324"/>
                  </a:lnTo>
                  <a:lnTo>
                    <a:pt x="1417" y="288"/>
                  </a:lnTo>
                  <a:lnTo>
                    <a:pt x="1427" y="255"/>
                  </a:lnTo>
                  <a:lnTo>
                    <a:pt x="1442" y="225"/>
                  </a:lnTo>
                  <a:lnTo>
                    <a:pt x="1460" y="200"/>
                  </a:lnTo>
                  <a:lnTo>
                    <a:pt x="1481" y="178"/>
                  </a:lnTo>
                  <a:lnTo>
                    <a:pt x="1505" y="160"/>
                  </a:lnTo>
                  <a:lnTo>
                    <a:pt x="1531" y="146"/>
                  </a:lnTo>
                  <a:lnTo>
                    <a:pt x="1560" y="136"/>
                  </a:lnTo>
                  <a:lnTo>
                    <a:pt x="1591" y="130"/>
                  </a:lnTo>
                  <a:lnTo>
                    <a:pt x="1623" y="128"/>
                  </a:lnTo>
                  <a:close/>
                  <a:moveTo>
                    <a:pt x="1154" y="128"/>
                  </a:moveTo>
                  <a:lnTo>
                    <a:pt x="1185" y="129"/>
                  </a:lnTo>
                  <a:lnTo>
                    <a:pt x="1214" y="134"/>
                  </a:lnTo>
                  <a:lnTo>
                    <a:pt x="1240" y="142"/>
                  </a:lnTo>
                  <a:lnTo>
                    <a:pt x="1265" y="154"/>
                  </a:lnTo>
                  <a:lnTo>
                    <a:pt x="1288" y="169"/>
                  </a:lnTo>
                  <a:lnTo>
                    <a:pt x="1308" y="188"/>
                  </a:lnTo>
                  <a:lnTo>
                    <a:pt x="1325" y="210"/>
                  </a:lnTo>
                  <a:lnTo>
                    <a:pt x="1338" y="236"/>
                  </a:lnTo>
                  <a:lnTo>
                    <a:pt x="1347" y="266"/>
                  </a:lnTo>
                  <a:lnTo>
                    <a:pt x="1352" y="300"/>
                  </a:lnTo>
                  <a:lnTo>
                    <a:pt x="1232" y="300"/>
                  </a:lnTo>
                  <a:lnTo>
                    <a:pt x="1226" y="278"/>
                  </a:lnTo>
                  <a:lnTo>
                    <a:pt x="1218" y="260"/>
                  </a:lnTo>
                  <a:lnTo>
                    <a:pt x="1208" y="246"/>
                  </a:lnTo>
                  <a:lnTo>
                    <a:pt x="1195" y="235"/>
                  </a:lnTo>
                  <a:lnTo>
                    <a:pt x="1177" y="229"/>
                  </a:lnTo>
                  <a:lnTo>
                    <a:pt x="1156" y="226"/>
                  </a:lnTo>
                  <a:lnTo>
                    <a:pt x="1137" y="228"/>
                  </a:lnTo>
                  <a:lnTo>
                    <a:pt x="1120" y="235"/>
                  </a:lnTo>
                  <a:lnTo>
                    <a:pt x="1105" y="244"/>
                  </a:lnTo>
                  <a:lnTo>
                    <a:pt x="1092" y="259"/>
                  </a:lnTo>
                  <a:lnTo>
                    <a:pt x="1081" y="277"/>
                  </a:lnTo>
                  <a:lnTo>
                    <a:pt x="1073" y="300"/>
                  </a:lnTo>
                  <a:lnTo>
                    <a:pt x="1068" y="327"/>
                  </a:lnTo>
                  <a:lnTo>
                    <a:pt x="1066" y="358"/>
                  </a:lnTo>
                  <a:lnTo>
                    <a:pt x="1066" y="372"/>
                  </a:lnTo>
                  <a:lnTo>
                    <a:pt x="1068" y="404"/>
                  </a:lnTo>
                  <a:lnTo>
                    <a:pt x="1073" y="432"/>
                  </a:lnTo>
                  <a:lnTo>
                    <a:pt x="1080" y="456"/>
                  </a:lnTo>
                  <a:lnTo>
                    <a:pt x="1089" y="474"/>
                  </a:lnTo>
                  <a:lnTo>
                    <a:pt x="1103" y="488"/>
                  </a:lnTo>
                  <a:lnTo>
                    <a:pt x="1118" y="498"/>
                  </a:lnTo>
                  <a:lnTo>
                    <a:pt x="1137" y="504"/>
                  </a:lnTo>
                  <a:lnTo>
                    <a:pt x="1158" y="506"/>
                  </a:lnTo>
                  <a:lnTo>
                    <a:pt x="1178" y="504"/>
                  </a:lnTo>
                  <a:lnTo>
                    <a:pt x="1197" y="496"/>
                  </a:lnTo>
                  <a:lnTo>
                    <a:pt x="1212" y="483"/>
                  </a:lnTo>
                  <a:lnTo>
                    <a:pt x="1226" y="468"/>
                  </a:lnTo>
                  <a:lnTo>
                    <a:pt x="1234" y="447"/>
                  </a:lnTo>
                  <a:lnTo>
                    <a:pt x="1240" y="424"/>
                  </a:lnTo>
                  <a:lnTo>
                    <a:pt x="1355" y="424"/>
                  </a:lnTo>
                  <a:lnTo>
                    <a:pt x="1350" y="458"/>
                  </a:lnTo>
                  <a:lnTo>
                    <a:pt x="1340" y="488"/>
                  </a:lnTo>
                  <a:lnTo>
                    <a:pt x="1326" y="517"/>
                  </a:lnTo>
                  <a:lnTo>
                    <a:pt x="1308" y="541"/>
                  </a:lnTo>
                  <a:lnTo>
                    <a:pt x="1285" y="561"/>
                  </a:lnTo>
                  <a:lnTo>
                    <a:pt x="1258" y="579"/>
                  </a:lnTo>
                  <a:lnTo>
                    <a:pt x="1228" y="591"/>
                  </a:lnTo>
                  <a:lnTo>
                    <a:pt x="1192" y="598"/>
                  </a:lnTo>
                  <a:lnTo>
                    <a:pt x="1154" y="602"/>
                  </a:lnTo>
                  <a:lnTo>
                    <a:pt x="1120" y="600"/>
                  </a:lnTo>
                  <a:lnTo>
                    <a:pt x="1088" y="594"/>
                  </a:lnTo>
                  <a:lnTo>
                    <a:pt x="1060" y="584"/>
                  </a:lnTo>
                  <a:lnTo>
                    <a:pt x="1033" y="571"/>
                  </a:lnTo>
                  <a:lnTo>
                    <a:pt x="1009" y="553"/>
                  </a:lnTo>
                  <a:lnTo>
                    <a:pt x="988" y="532"/>
                  </a:lnTo>
                  <a:lnTo>
                    <a:pt x="970" y="507"/>
                  </a:lnTo>
                  <a:lnTo>
                    <a:pt x="957" y="478"/>
                  </a:lnTo>
                  <a:lnTo>
                    <a:pt x="946" y="446"/>
                  </a:lnTo>
                  <a:lnTo>
                    <a:pt x="939" y="410"/>
                  </a:lnTo>
                  <a:lnTo>
                    <a:pt x="938" y="369"/>
                  </a:lnTo>
                  <a:lnTo>
                    <a:pt x="938" y="363"/>
                  </a:lnTo>
                  <a:lnTo>
                    <a:pt x="939" y="324"/>
                  </a:lnTo>
                  <a:lnTo>
                    <a:pt x="946" y="286"/>
                  </a:lnTo>
                  <a:lnTo>
                    <a:pt x="957" y="254"/>
                  </a:lnTo>
                  <a:lnTo>
                    <a:pt x="972" y="225"/>
                  </a:lnTo>
                  <a:lnTo>
                    <a:pt x="990" y="199"/>
                  </a:lnTo>
                  <a:lnTo>
                    <a:pt x="1012" y="177"/>
                  </a:lnTo>
                  <a:lnTo>
                    <a:pt x="1036" y="160"/>
                  </a:lnTo>
                  <a:lnTo>
                    <a:pt x="1063" y="146"/>
                  </a:lnTo>
                  <a:lnTo>
                    <a:pt x="1092" y="136"/>
                  </a:lnTo>
                  <a:lnTo>
                    <a:pt x="1122" y="130"/>
                  </a:lnTo>
                  <a:lnTo>
                    <a:pt x="1154" y="128"/>
                  </a:lnTo>
                  <a:close/>
                  <a:moveTo>
                    <a:pt x="683" y="128"/>
                  </a:moveTo>
                  <a:lnTo>
                    <a:pt x="714" y="129"/>
                  </a:lnTo>
                  <a:lnTo>
                    <a:pt x="743" y="134"/>
                  </a:lnTo>
                  <a:lnTo>
                    <a:pt x="769" y="142"/>
                  </a:lnTo>
                  <a:lnTo>
                    <a:pt x="794" y="154"/>
                  </a:lnTo>
                  <a:lnTo>
                    <a:pt x="817" y="169"/>
                  </a:lnTo>
                  <a:lnTo>
                    <a:pt x="837" y="188"/>
                  </a:lnTo>
                  <a:lnTo>
                    <a:pt x="854" y="210"/>
                  </a:lnTo>
                  <a:lnTo>
                    <a:pt x="867" y="236"/>
                  </a:lnTo>
                  <a:lnTo>
                    <a:pt x="877" y="266"/>
                  </a:lnTo>
                  <a:lnTo>
                    <a:pt x="882" y="300"/>
                  </a:lnTo>
                  <a:lnTo>
                    <a:pt x="761" y="300"/>
                  </a:lnTo>
                  <a:lnTo>
                    <a:pt x="755" y="278"/>
                  </a:lnTo>
                  <a:lnTo>
                    <a:pt x="748" y="260"/>
                  </a:lnTo>
                  <a:lnTo>
                    <a:pt x="737" y="246"/>
                  </a:lnTo>
                  <a:lnTo>
                    <a:pt x="724" y="235"/>
                  </a:lnTo>
                  <a:lnTo>
                    <a:pt x="706" y="229"/>
                  </a:lnTo>
                  <a:lnTo>
                    <a:pt x="686" y="226"/>
                  </a:lnTo>
                  <a:lnTo>
                    <a:pt x="667" y="228"/>
                  </a:lnTo>
                  <a:lnTo>
                    <a:pt x="650" y="235"/>
                  </a:lnTo>
                  <a:lnTo>
                    <a:pt x="634" y="244"/>
                  </a:lnTo>
                  <a:lnTo>
                    <a:pt x="621" y="259"/>
                  </a:lnTo>
                  <a:lnTo>
                    <a:pt x="610" y="277"/>
                  </a:lnTo>
                  <a:lnTo>
                    <a:pt x="602" y="300"/>
                  </a:lnTo>
                  <a:lnTo>
                    <a:pt x="597" y="327"/>
                  </a:lnTo>
                  <a:lnTo>
                    <a:pt x="595" y="358"/>
                  </a:lnTo>
                  <a:lnTo>
                    <a:pt x="595" y="372"/>
                  </a:lnTo>
                  <a:lnTo>
                    <a:pt x="597" y="404"/>
                  </a:lnTo>
                  <a:lnTo>
                    <a:pt x="601" y="432"/>
                  </a:lnTo>
                  <a:lnTo>
                    <a:pt x="609" y="456"/>
                  </a:lnTo>
                  <a:lnTo>
                    <a:pt x="619" y="474"/>
                  </a:lnTo>
                  <a:lnTo>
                    <a:pt x="632" y="488"/>
                  </a:lnTo>
                  <a:lnTo>
                    <a:pt x="647" y="498"/>
                  </a:lnTo>
                  <a:lnTo>
                    <a:pt x="667" y="504"/>
                  </a:lnTo>
                  <a:lnTo>
                    <a:pt x="687" y="506"/>
                  </a:lnTo>
                  <a:lnTo>
                    <a:pt x="707" y="504"/>
                  </a:lnTo>
                  <a:lnTo>
                    <a:pt x="726" y="496"/>
                  </a:lnTo>
                  <a:lnTo>
                    <a:pt x="742" y="483"/>
                  </a:lnTo>
                  <a:lnTo>
                    <a:pt x="755" y="468"/>
                  </a:lnTo>
                  <a:lnTo>
                    <a:pt x="763" y="447"/>
                  </a:lnTo>
                  <a:lnTo>
                    <a:pt x="769" y="424"/>
                  </a:lnTo>
                  <a:lnTo>
                    <a:pt x="884" y="424"/>
                  </a:lnTo>
                  <a:lnTo>
                    <a:pt x="879" y="458"/>
                  </a:lnTo>
                  <a:lnTo>
                    <a:pt x="870" y="488"/>
                  </a:lnTo>
                  <a:lnTo>
                    <a:pt x="855" y="517"/>
                  </a:lnTo>
                  <a:lnTo>
                    <a:pt x="837" y="541"/>
                  </a:lnTo>
                  <a:lnTo>
                    <a:pt x="815" y="561"/>
                  </a:lnTo>
                  <a:lnTo>
                    <a:pt x="787" y="579"/>
                  </a:lnTo>
                  <a:lnTo>
                    <a:pt x="756" y="591"/>
                  </a:lnTo>
                  <a:lnTo>
                    <a:pt x="722" y="598"/>
                  </a:lnTo>
                  <a:lnTo>
                    <a:pt x="683" y="602"/>
                  </a:lnTo>
                  <a:lnTo>
                    <a:pt x="650" y="600"/>
                  </a:lnTo>
                  <a:lnTo>
                    <a:pt x="618" y="594"/>
                  </a:lnTo>
                  <a:lnTo>
                    <a:pt x="589" y="584"/>
                  </a:lnTo>
                  <a:lnTo>
                    <a:pt x="563" y="571"/>
                  </a:lnTo>
                  <a:lnTo>
                    <a:pt x="539" y="553"/>
                  </a:lnTo>
                  <a:lnTo>
                    <a:pt x="517" y="532"/>
                  </a:lnTo>
                  <a:lnTo>
                    <a:pt x="499" y="507"/>
                  </a:lnTo>
                  <a:lnTo>
                    <a:pt x="485" y="478"/>
                  </a:lnTo>
                  <a:lnTo>
                    <a:pt x="475" y="446"/>
                  </a:lnTo>
                  <a:lnTo>
                    <a:pt x="468" y="410"/>
                  </a:lnTo>
                  <a:lnTo>
                    <a:pt x="466" y="369"/>
                  </a:lnTo>
                  <a:lnTo>
                    <a:pt x="466" y="363"/>
                  </a:lnTo>
                  <a:lnTo>
                    <a:pt x="468" y="324"/>
                  </a:lnTo>
                  <a:lnTo>
                    <a:pt x="475" y="286"/>
                  </a:lnTo>
                  <a:lnTo>
                    <a:pt x="486" y="254"/>
                  </a:lnTo>
                  <a:lnTo>
                    <a:pt x="502" y="225"/>
                  </a:lnTo>
                  <a:lnTo>
                    <a:pt x="520" y="199"/>
                  </a:lnTo>
                  <a:lnTo>
                    <a:pt x="541" y="177"/>
                  </a:lnTo>
                  <a:lnTo>
                    <a:pt x="565" y="160"/>
                  </a:lnTo>
                  <a:lnTo>
                    <a:pt x="591" y="146"/>
                  </a:lnTo>
                  <a:lnTo>
                    <a:pt x="621" y="136"/>
                  </a:lnTo>
                  <a:lnTo>
                    <a:pt x="651" y="130"/>
                  </a:lnTo>
                  <a:lnTo>
                    <a:pt x="683" y="128"/>
                  </a:lnTo>
                  <a:close/>
                  <a:moveTo>
                    <a:pt x="209" y="128"/>
                  </a:moveTo>
                  <a:lnTo>
                    <a:pt x="241" y="129"/>
                  </a:lnTo>
                  <a:lnTo>
                    <a:pt x="271" y="134"/>
                  </a:lnTo>
                  <a:lnTo>
                    <a:pt x="297" y="141"/>
                  </a:lnTo>
                  <a:lnTo>
                    <a:pt x="323" y="152"/>
                  </a:lnTo>
                  <a:lnTo>
                    <a:pt x="344" y="165"/>
                  </a:lnTo>
                  <a:lnTo>
                    <a:pt x="362" y="183"/>
                  </a:lnTo>
                  <a:lnTo>
                    <a:pt x="376" y="204"/>
                  </a:lnTo>
                  <a:lnTo>
                    <a:pt x="387" y="228"/>
                  </a:lnTo>
                  <a:lnTo>
                    <a:pt x="394" y="256"/>
                  </a:lnTo>
                  <a:lnTo>
                    <a:pt x="397" y="288"/>
                  </a:lnTo>
                  <a:lnTo>
                    <a:pt x="397" y="592"/>
                  </a:lnTo>
                  <a:lnTo>
                    <a:pt x="272" y="592"/>
                  </a:lnTo>
                  <a:lnTo>
                    <a:pt x="272" y="540"/>
                  </a:lnTo>
                  <a:lnTo>
                    <a:pt x="260" y="556"/>
                  </a:lnTo>
                  <a:lnTo>
                    <a:pt x="245" y="571"/>
                  </a:lnTo>
                  <a:lnTo>
                    <a:pt x="226" y="583"/>
                  </a:lnTo>
                  <a:lnTo>
                    <a:pt x="203" y="592"/>
                  </a:lnTo>
                  <a:lnTo>
                    <a:pt x="178" y="600"/>
                  </a:lnTo>
                  <a:lnTo>
                    <a:pt x="149" y="602"/>
                  </a:lnTo>
                  <a:lnTo>
                    <a:pt x="122" y="600"/>
                  </a:lnTo>
                  <a:lnTo>
                    <a:pt x="97" y="595"/>
                  </a:lnTo>
                  <a:lnTo>
                    <a:pt x="74" y="588"/>
                  </a:lnTo>
                  <a:lnTo>
                    <a:pt x="54" y="576"/>
                  </a:lnTo>
                  <a:lnTo>
                    <a:pt x="36" y="561"/>
                  </a:lnTo>
                  <a:lnTo>
                    <a:pt x="20" y="543"/>
                  </a:lnTo>
                  <a:lnTo>
                    <a:pt x="10" y="522"/>
                  </a:lnTo>
                  <a:lnTo>
                    <a:pt x="2" y="496"/>
                  </a:lnTo>
                  <a:lnTo>
                    <a:pt x="0" y="468"/>
                  </a:lnTo>
                  <a:lnTo>
                    <a:pt x="0" y="463"/>
                  </a:lnTo>
                  <a:lnTo>
                    <a:pt x="2" y="434"/>
                  </a:lnTo>
                  <a:lnTo>
                    <a:pt x="10" y="409"/>
                  </a:lnTo>
                  <a:lnTo>
                    <a:pt x="20" y="387"/>
                  </a:lnTo>
                  <a:lnTo>
                    <a:pt x="35" y="368"/>
                  </a:lnTo>
                  <a:lnTo>
                    <a:pt x="53" y="352"/>
                  </a:lnTo>
                  <a:lnTo>
                    <a:pt x="74" y="340"/>
                  </a:lnTo>
                  <a:lnTo>
                    <a:pt x="98" y="331"/>
                  </a:lnTo>
                  <a:lnTo>
                    <a:pt x="124" y="322"/>
                  </a:lnTo>
                  <a:lnTo>
                    <a:pt x="153" y="318"/>
                  </a:lnTo>
                  <a:lnTo>
                    <a:pt x="183" y="315"/>
                  </a:lnTo>
                  <a:lnTo>
                    <a:pt x="214" y="314"/>
                  </a:lnTo>
                  <a:lnTo>
                    <a:pt x="270" y="314"/>
                  </a:lnTo>
                  <a:lnTo>
                    <a:pt x="270" y="292"/>
                  </a:lnTo>
                  <a:lnTo>
                    <a:pt x="269" y="271"/>
                  </a:lnTo>
                  <a:lnTo>
                    <a:pt x="263" y="253"/>
                  </a:lnTo>
                  <a:lnTo>
                    <a:pt x="254" y="238"/>
                  </a:lnTo>
                  <a:lnTo>
                    <a:pt x="241" y="228"/>
                  </a:lnTo>
                  <a:lnTo>
                    <a:pt x="225" y="222"/>
                  </a:lnTo>
                  <a:lnTo>
                    <a:pt x="203" y="219"/>
                  </a:lnTo>
                  <a:lnTo>
                    <a:pt x="184" y="222"/>
                  </a:lnTo>
                  <a:lnTo>
                    <a:pt x="167" y="226"/>
                  </a:lnTo>
                  <a:lnTo>
                    <a:pt x="154" y="236"/>
                  </a:lnTo>
                  <a:lnTo>
                    <a:pt x="145" y="248"/>
                  </a:lnTo>
                  <a:lnTo>
                    <a:pt x="139" y="262"/>
                  </a:lnTo>
                  <a:lnTo>
                    <a:pt x="135" y="278"/>
                  </a:lnTo>
                  <a:lnTo>
                    <a:pt x="14" y="278"/>
                  </a:lnTo>
                  <a:lnTo>
                    <a:pt x="19" y="247"/>
                  </a:lnTo>
                  <a:lnTo>
                    <a:pt x="30" y="219"/>
                  </a:lnTo>
                  <a:lnTo>
                    <a:pt x="44" y="194"/>
                  </a:lnTo>
                  <a:lnTo>
                    <a:pt x="63" y="174"/>
                  </a:lnTo>
                  <a:lnTo>
                    <a:pt x="86" y="158"/>
                  </a:lnTo>
                  <a:lnTo>
                    <a:pt x="113" y="145"/>
                  </a:lnTo>
                  <a:lnTo>
                    <a:pt x="142" y="135"/>
                  </a:lnTo>
                  <a:lnTo>
                    <a:pt x="174" y="129"/>
                  </a:lnTo>
                  <a:lnTo>
                    <a:pt x="209" y="128"/>
                  </a:lnTo>
                  <a:close/>
                  <a:moveTo>
                    <a:pt x="2544" y="0"/>
                  </a:moveTo>
                  <a:lnTo>
                    <a:pt x="2544" y="138"/>
                  </a:lnTo>
                  <a:lnTo>
                    <a:pt x="2630" y="138"/>
                  </a:lnTo>
                  <a:lnTo>
                    <a:pt x="2630" y="232"/>
                  </a:lnTo>
                  <a:lnTo>
                    <a:pt x="2544" y="232"/>
                  </a:lnTo>
                  <a:lnTo>
                    <a:pt x="2544" y="447"/>
                  </a:lnTo>
                  <a:lnTo>
                    <a:pt x="2546" y="466"/>
                  </a:lnTo>
                  <a:lnTo>
                    <a:pt x="2552" y="480"/>
                  </a:lnTo>
                  <a:lnTo>
                    <a:pt x="2560" y="489"/>
                  </a:lnTo>
                  <a:lnTo>
                    <a:pt x="2573" y="495"/>
                  </a:lnTo>
                  <a:lnTo>
                    <a:pt x="2589" y="498"/>
                  </a:lnTo>
                  <a:lnTo>
                    <a:pt x="2605" y="496"/>
                  </a:lnTo>
                  <a:lnTo>
                    <a:pt x="2621" y="494"/>
                  </a:lnTo>
                  <a:lnTo>
                    <a:pt x="2633" y="489"/>
                  </a:lnTo>
                  <a:lnTo>
                    <a:pt x="2633" y="589"/>
                  </a:lnTo>
                  <a:lnTo>
                    <a:pt x="2615" y="594"/>
                  </a:lnTo>
                  <a:lnTo>
                    <a:pt x="2591" y="597"/>
                  </a:lnTo>
                  <a:lnTo>
                    <a:pt x="2562" y="598"/>
                  </a:lnTo>
                  <a:lnTo>
                    <a:pt x="2528" y="596"/>
                  </a:lnTo>
                  <a:lnTo>
                    <a:pt x="2498" y="590"/>
                  </a:lnTo>
                  <a:lnTo>
                    <a:pt x="2473" y="579"/>
                  </a:lnTo>
                  <a:lnTo>
                    <a:pt x="2452" y="564"/>
                  </a:lnTo>
                  <a:lnTo>
                    <a:pt x="2437" y="544"/>
                  </a:lnTo>
                  <a:lnTo>
                    <a:pt x="2426" y="522"/>
                  </a:lnTo>
                  <a:lnTo>
                    <a:pt x="2419" y="493"/>
                  </a:lnTo>
                  <a:lnTo>
                    <a:pt x="2417" y="460"/>
                  </a:lnTo>
                  <a:lnTo>
                    <a:pt x="2417" y="232"/>
                  </a:lnTo>
                  <a:lnTo>
                    <a:pt x="2364" y="232"/>
                  </a:lnTo>
                  <a:lnTo>
                    <a:pt x="2364" y="138"/>
                  </a:lnTo>
                  <a:lnTo>
                    <a:pt x="2417" y="138"/>
                  </a:lnTo>
                  <a:lnTo>
                    <a:pt x="2417" y="52"/>
                  </a:lnTo>
                  <a:lnTo>
                    <a:pt x="254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6650" tIns="28325" rIns="56650" bIns="28325" numCol="1" anchor="t" anchorCtr="0" compatLnSpc="1">
              <a:prstTxWarp prst="textNoShape">
                <a:avLst/>
              </a:prstTxWarp>
            </a:bodyPr>
            <a:lstStyle/>
            <a:p>
              <a:pPr defTabSz="566471"/>
              <a:endParaRPr lang="en-US" sz="1115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7" name="Parallelogram 26"/>
          <p:cNvSpPr/>
          <p:nvPr userDrawn="1"/>
        </p:nvSpPr>
        <p:spPr>
          <a:xfrm rot="5400000" flipH="1">
            <a:off x="1163926" y="1489918"/>
            <a:ext cx="4173602" cy="6562562"/>
          </a:xfrm>
          <a:prstGeom prst="parallelogram">
            <a:avLst>
              <a:gd name="adj" fmla="val 63990"/>
            </a:avLst>
          </a:prstGeom>
          <a:gradFill flip="none" rotWithShape="1">
            <a:gsLst>
              <a:gs pos="0">
                <a:srgbClr val="00FF00"/>
              </a:gs>
              <a:gs pos="87000">
                <a:srgbClr val="006B09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9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81000" y="3967988"/>
            <a:ext cx="7359811" cy="1984248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0" name="Text Placehold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81000" y="6098413"/>
            <a:ext cx="7359632" cy="549275"/>
          </a:xfrm>
        </p:spPr>
        <p:txBody>
          <a:bodyPr lIns="0" tIns="0" rIns="0" bIns="0">
            <a:normAutofit/>
          </a:bodyPr>
          <a:lstStyle>
            <a:lvl1pPr algn="l">
              <a:defRPr sz="28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8" name="Parallelogram 27"/>
          <p:cNvSpPr/>
          <p:nvPr userDrawn="1"/>
        </p:nvSpPr>
        <p:spPr>
          <a:xfrm rot="16200000">
            <a:off x="1163926" y="-1194480"/>
            <a:ext cx="4173602" cy="6562562"/>
          </a:xfrm>
          <a:prstGeom prst="parallelogram">
            <a:avLst>
              <a:gd name="adj" fmla="val 63990"/>
            </a:avLst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7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Master: Dark">
    <p:bg>
      <p:bgPr>
        <a:gradFill flip="none" rotWithShape="1">
          <a:gsLst>
            <a:gs pos="48000">
              <a:srgbClr val="F4F4F4"/>
            </a:gs>
            <a:gs pos="100000">
              <a:srgbClr val="E4E4E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ircuit photography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080" y="0"/>
            <a:ext cx="12224079" cy="686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-35668" y="0"/>
            <a:ext cx="12227668" cy="6858000"/>
          </a:xfrm>
          <a:prstGeom prst="rect">
            <a:avLst/>
          </a:prstGeom>
          <a:gradFill>
            <a:gsLst>
              <a:gs pos="28000">
                <a:schemeClr val="bg1">
                  <a:alpha val="67000"/>
                </a:schemeClr>
              </a:gs>
              <a:gs pos="67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10090370" y="442495"/>
            <a:ext cx="1749397" cy="462761"/>
            <a:chOff x="243" y="1559"/>
            <a:chExt cx="1308" cy="346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005" y="1559"/>
              <a:ext cx="129" cy="137"/>
            </a:xfrm>
            <a:custGeom>
              <a:avLst/>
              <a:gdLst>
                <a:gd name="T0" fmla="*/ 0 w 387"/>
                <a:gd name="T1" fmla="*/ 0 h 411"/>
                <a:gd name="T2" fmla="*/ 387 w 387"/>
                <a:gd name="T3" fmla="*/ 157 h 411"/>
                <a:gd name="T4" fmla="*/ 387 w 387"/>
                <a:gd name="T5" fmla="*/ 254 h 411"/>
                <a:gd name="T6" fmla="*/ 0 w 387"/>
                <a:gd name="T7" fmla="*/ 411 h 411"/>
                <a:gd name="T8" fmla="*/ 0 w 387"/>
                <a:gd name="T9" fmla="*/ 290 h 411"/>
                <a:gd name="T10" fmla="*/ 226 w 387"/>
                <a:gd name="T11" fmla="*/ 206 h 411"/>
                <a:gd name="T12" fmla="*/ 0 w 387"/>
                <a:gd name="T13" fmla="*/ 117 h 411"/>
                <a:gd name="T14" fmla="*/ 0 w 387"/>
                <a:gd name="T1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7" h="411">
                  <a:moveTo>
                    <a:pt x="0" y="0"/>
                  </a:moveTo>
                  <a:lnTo>
                    <a:pt x="387" y="157"/>
                  </a:lnTo>
                  <a:lnTo>
                    <a:pt x="387" y="254"/>
                  </a:lnTo>
                  <a:lnTo>
                    <a:pt x="0" y="411"/>
                  </a:lnTo>
                  <a:lnTo>
                    <a:pt x="0" y="290"/>
                  </a:lnTo>
                  <a:lnTo>
                    <a:pt x="226" y="206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D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6650" tIns="28325" rIns="56650" bIns="28325" numCol="1" anchor="t" anchorCtr="0" compatLnSpc="1">
              <a:prstTxWarp prst="textNoShape">
                <a:avLst/>
              </a:prstTxWarp>
            </a:bodyPr>
            <a:lstStyle/>
            <a:p>
              <a:pPr defTabSz="566471"/>
              <a:endParaRPr lang="en-US" sz="1115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243" y="1704"/>
              <a:ext cx="1308" cy="201"/>
            </a:xfrm>
            <a:custGeom>
              <a:avLst/>
              <a:gdLst>
                <a:gd name="T0" fmla="*/ 127 w 3923"/>
                <a:gd name="T1" fmla="*/ 475 h 602"/>
                <a:gd name="T2" fmla="*/ 251 w 3923"/>
                <a:gd name="T3" fmla="*/ 489 h 602"/>
                <a:gd name="T4" fmla="*/ 3668 w 3923"/>
                <a:gd name="T5" fmla="*/ 231 h 602"/>
                <a:gd name="T6" fmla="*/ 3770 w 3923"/>
                <a:gd name="T7" fmla="*/ 234 h 602"/>
                <a:gd name="T8" fmla="*/ 1553 w 3923"/>
                <a:gd name="T9" fmla="*/ 261 h 602"/>
                <a:gd name="T10" fmla="*/ 1645 w 3923"/>
                <a:gd name="T11" fmla="*/ 218 h 602"/>
                <a:gd name="T12" fmla="*/ 2880 w 3923"/>
                <a:gd name="T13" fmla="*/ 500 h 602"/>
                <a:gd name="T14" fmla="*/ 2980 w 3923"/>
                <a:gd name="T15" fmla="*/ 138 h 602"/>
                <a:gd name="T16" fmla="*/ 2900 w 3923"/>
                <a:gd name="T17" fmla="*/ 594 h 602"/>
                <a:gd name="T18" fmla="*/ 2716 w 3923"/>
                <a:gd name="T19" fmla="*/ 508 h 602"/>
                <a:gd name="T20" fmla="*/ 3360 w 3923"/>
                <a:gd name="T21" fmla="*/ 279 h 602"/>
                <a:gd name="T22" fmla="*/ 3324 w 3923"/>
                <a:gd name="T23" fmla="*/ 220 h 602"/>
                <a:gd name="T24" fmla="*/ 3775 w 3923"/>
                <a:gd name="T25" fmla="*/ 134 h 602"/>
                <a:gd name="T26" fmla="*/ 3923 w 3923"/>
                <a:gd name="T27" fmla="*/ 342 h 602"/>
                <a:gd name="T28" fmla="*/ 3703 w 3923"/>
                <a:gd name="T29" fmla="*/ 508 h 602"/>
                <a:gd name="T30" fmla="*/ 3916 w 3923"/>
                <a:gd name="T31" fmla="*/ 478 h 602"/>
                <a:gd name="T32" fmla="*/ 3685 w 3923"/>
                <a:gd name="T33" fmla="*/ 600 h 602"/>
                <a:gd name="T34" fmla="*/ 3502 w 3923"/>
                <a:gd name="T35" fmla="*/ 411 h 602"/>
                <a:gd name="T36" fmla="*/ 3597 w 3923"/>
                <a:gd name="T37" fmla="*/ 160 h 602"/>
                <a:gd name="T38" fmla="*/ 2261 w 3923"/>
                <a:gd name="T39" fmla="*/ 158 h 602"/>
                <a:gd name="T40" fmla="*/ 2180 w 3923"/>
                <a:gd name="T41" fmla="*/ 283 h 602"/>
                <a:gd name="T42" fmla="*/ 2052 w 3923"/>
                <a:gd name="T43" fmla="*/ 258 h 602"/>
                <a:gd name="T44" fmla="*/ 2045 w 3923"/>
                <a:gd name="T45" fmla="*/ 188 h 602"/>
                <a:gd name="T46" fmla="*/ 1682 w 3923"/>
                <a:gd name="T47" fmla="*/ 134 h 602"/>
                <a:gd name="T48" fmla="*/ 1830 w 3923"/>
                <a:gd name="T49" fmla="*/ 342 h 602"/>
                <a:gd name="T50" fmla="*/ 1610 w 3923"/>
                <a:gd name="T51" fmla="*/ 508 h 602"/>
                <a:gd name="T52" fmla="*/ 1823 w 3923"/>
                <a:gd name="T53" fmla="*/ 478 h 602"/>
                <a:gd name="T54" fmla="*/ 1594 w 3923"/>
                <a:gd name="T55" fmla="*/ 600 h 602"/>
                <a:gd name="T56" fmla="*/ 1410 w 3923"/>
                <a:gd name="T57" fmla="*/ 411 h 602"/>
                <a:gd name="T58" fmla="*/ 1505 w 3923"/>
                <a:gd name="T59" fmla="*/ 160 h 602"/>
                <a:gd name="T60" fmla="*/ 1265 w 3923"/>
                <a:gd name="T61" fmla="*/ 154 h 602"/>
                <a:gd name="T62" fmla="*/ 1218 w 3923"/>
                <a:gd name="T63" fmla="*/ 260 h 602"/>
                <a:gd name="T64" fmla="*/ 1081 w 3923"/>
                <a:gd name="T65" fmla="*/ 277 h 602"/>
                <a:gd name="T66" fmla="*/ 1103 w 3923"/>
                <a:gd name="T67" fmla="*/ 488 h 602"/>
                <a:gd name="T68" fmla="*/ 1240 w 3923"/>
                <a:gd name="T69" fmla="*/ 424 h 602"/>
                <a:gd name="T70" fmla="*/ 1192 w 3923"/>
                <a:gd name="T71" fmla="*/ 598 h 602"/>
                <a:gd name="T72" fmla="*/ 957 w 3923"/>
                <a:gd name="T73" fmla="*/ 478 h 602"/>
                <a:gd name="T74" fmla="*/ 990 w 3923"/>
                <a:gd name="T75" fmla="*/ 199 h 602"/>
                <a:gd name="T76" fmla="*/ 743 w 3923"/>
                <a:gd name="T77" fmla="*/ 134 h 602"/>
                <a:gd name="T78" fmla="*/ 761 w 3923"/>
                <a:gd name="T79" fmla="*/ 300 h 602"/>
                <a:gd name="T80" fmla="*/ 634 w 3923"/>
                <a:gd name="T81" fmla="*/ 244 h 602"/>
                <a:gd name="T82" fmla="*/ 609 w 3923"/>
                <a:gd name="T83" fmla="*/ 456 h 602"/>
                <a:gd name="T84" fmla="*/ 755 w 3923"/>
                <a:gd name="T85" fmla="*/ 468 h 602"/>
                <a:gd name="T86" fmla="*/ 787 w 3923"/>
                <a:gd name="T87" fmla="*/ 579 h 602"/>
                <a:gd name="T88" fmla="*/ 517 w 3923"/>
                <a:gd name="T89" fmla="*/ 532 h 602"/>
                <a:gd name="T90" fmla="*/ 486 w 3923"/>
                <a:gd name="T91" fmla="*/ 254 h 602"/>
                <a:gd name="T92" fmla="*/ 209 w 3923"/>
                <a:gd name="T93" fmla="*/ 128 h 602"/>
                <a:gd name="T94" fmla="*/ 394 w 3923"/>
                <a:gd name="T95" fmla="*/ 256 h 602"/>
                <a:gd name="T96" fmla="*/ 178 w 3923"/>
                <a:gd name="T97" fmla="*/ 600 h 602"/>
                <a:gd name="T98" fmla="*/ 2 w 3923"/>
                <a:gd name="T99" fmla="*/ 496 h 602"/>
                <a:gd name="T100" fmla="*/ 98 w 3923"/>
                <a:gd name="T101" fmla="*/ 331 h 602"/>
                <a:gd name="T102" fmla="*/ 254 w 3923"/>
                <a:gd name="T103" fmla="*/ 238 h 602"/>
                <a:gd name="T104" fmla="*/ 135 w 3923"/>
                <a:gd name="T105" fmla="*/ 278 h 602"/>
                <a:gd name="T106" fmla="*/ 174 w 3923"/>
                <a:gd name="T107" fmla="*/ 129 h 602"/>
                <a:gd name="T108" fmla="*/ 2552 w 3923"/>
                <a:gd name="T109" fmla="*/ 480 h 602"/>
                <a:gd name="T110" fmla="*/ 2591 w 3923"/>
                <a:gd name="T111" fmla="*/ 597 h 602"/>
                <a:gd name="T112" fmla="*/ 2417 w 3923"/>
                <a:gd name="T113" fmla="*/ 46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23" h="602">
                  <a:moveTo>
                    <a:pt x="220" y="397"/>
                  </a:moveTo>
                  <a:lnTo>
                    <a:pt x="191" y="399"/>
                  </a:lnTo>
                  <a:lnTo>
                    <a:pt x="167" y="404"/>
                  </a:lnTo>
                  <a:lnTo>
                    <a:pt x="149" y="411"/>
                  </a:lnTo>
                  <a:lnTo>
                    <a:pt x="136" y="422"/>
                  </a:lnTo>
                  <a:lnTo>
                    <a:pt x="128" y="438"/>
                  </a:lnTo>
                  <a:lnTo>
                    <a:pt x="125" y="456"/>
                  </a:lnTo>
                  <a:lnTo>
                    <a:pt x="125" y="460"/>
                  </a:lnTo>
                  <a:lnTo>
                    <a:pt x="127" y="475"/>
                  </a:lnTo>
                  <a:lnTo>
                    <a:pt x="131" y="488"/>
                  </a:lnTo>
                  <a:lnTo>
                    <a:pt x="140" y="498"/>
                  </a:lnTo>
                  <a:lnTo>
                    <a:pt x="152" y="506"/>
                  </a:lnTo>
                  <a:lnTo>
                    <a:pt x="167" y="511"/>
                  </a:lnTo>
                  <a:lnTo>
                    <a:pt x="186" y="513"/>
                  </a:lnTo>
                  <a:lnTo>
                    <a:pt x="205" y="512"/>
                  </a:lnTo>
                  <a:lnTo>
                    <a:pt x="222" y="507"/>
                  </a:lnTo>
                  <a:lnTo>
                    <a:pt x="238" y="500"/>
                  </a:lnTo>
                  <a:lnTo>
                    <a:pt x="251" y="489"/>
                  </a:lnTo>
                  <a:lnTo>
                    <a:pt x="262" y="476"/>
                  </a:lnTo>
                  <a:lnTo>
                    <a:pt x="268" y="460"/>
                  </a:lnTo>
                  <a:lnTo>
                    <a:pt x="270" y="441"/>
                  </a:lnTo>
                  <a:lnTo>
                    <a:pt x="270" y="397"/>
                  </a:lnTo>
                  <a:lnTo>
                    <a:pt x="220" y="397"/>
                  </a:lnTo>
                  <a:close/>
                  <a:moveTo>
                    <a:pt x="3716" y="217"/>
                  </a:moveTo>
                  <a:lnTo>
                    <a:pt x="3700" y="218"/>
                  </a:lnTo>
                  <a:lnTo>
                    <a:pt x="3684" y="223"/>
                  </a:lnTo>
                  <a:lnTo>
                    <a:pt x="3668" y="231"/>
                  </a:lnTo>
                  <a:lnTo>
                    <a:pt x="3655" y="243"/>
                  </a:lnTo>
                  <a:lnTo>
                    <a:pt x="3645" y="261"/>
                  </a:lnTo>
                  <a:lnTo>
                    <a:pt x="3636" y="284"/>
                  </a:lnTo>
                  <a:lnTo>
                    <a:pt x="3630" y="312"/>
                  </a:lnTo>
                  <a:lnTo>
                    <a:pt x="3800" y="312"/>
                  </a:lnTo>
                  <a:lnTo>
                    <a:pt x="3796" y="286"/>
                  </a:lnTo>
                  <a:lnTo>
                    <a:pt x="3790" y="264"/>
                  </a:lnTo>
                  <a:lnTo>
                    <a:pt x="3782" y="247"/>
                  </a:lnTo>
                  <a:lnTo>
                    <a:pt x="3770" y="234"/>
                  </a:lnTo>
                  <a:lnTo>
                    <a:pt x="3754" y="224"/>
                  </a:lnTo>
                  <a:lnTo>
                    <a:pt x="3737" y="218"/>
                  </a:lnTo>
                  <a:lnTo>
                    <a:pt x="3716" y="217"/>
                  </a:lnTo>
                  <a:close/>
                  <a:moveTo>
                    <a:pt x="1625" y="217"/>
                  </a:moveTo>
                  <a:lnTo>
                    <a:pt x="1608" y="218"/>
                  </a:lnTo>
                  <a:lnTo>
                    <a:pt x="1591" y="223"/>
                  </a:lnTo>
                  <a:lnTo>
                    <a:pt x="1577" y="231"/>
                  </a:lnTo>
                  <a:lnTo>
                    <a:pt x="1564" y="243"/>
                  </a:lnTo>
                  <a:lnTo>
                    <a:pt x="1553" y="261"/>
                  </a:lnTo>
                  <a:lnTo>
                    <a:pt x="1543" y="284"/>
                  </a:lnTo>
                  <a:lnTo>
                    <a:pt x="1537" y="312"/>
                  </a:lnTo>
                  <a:lnTo>
                    <a:pt x="1707" y="312"/>
                  </a:lnTo>
                  <a:lnTo>
                    <a:pt x="1705" y="286"/>
                  </a:lnTo>
                  <a:lnTo>
                    <a:pt x="1699" y="264"/>
                  </a:lnTo>
                  <a:lnTo>
                    <a:pt x="1689" y="247"/>
                  </a:lnTo>
                  <a:lnTo>
                    <a:pt x="1677" y="234"/>
                  </a:lnTo>
                  <a:lnTo>
                    <a:pt x="1662" y="224"/>
                  </a:lnTo>
                  <a:lnTo>
                    <a:pt x="1645" y="218"/>
                  </a:lnTo>
                  <a:lnTo>
                    <a:pt x="1625" y="217"/>
                  </a:lnTo>
                  <a:close/>
                  <a:moveTo>
                    <a:pt x="2708" y="138"/>
                  </a:moveTo>
                  <a:lnTo>
                    <a:pt x="2835" y="138"/>
                  </a:lnTo>
                  <a:lnTo>
                    <a:pt x="2835" y="426"/>
                  </a:lnTo>
                  <a:lnTo>
                    <a:pt x="2837" y="450"/>
                  </a:lnTo>
                  <a:lnTo>
                    <a:pt x="2842" y="469"/>
                  </a:lnTo>
                  <a:lnTo>
                    <a:pt x="2850" y="484"/>
                  </a:lnTo>
                  <a:lnTo>
                    <a:pt x="2863" y="494"/>
                  </a:lnTo>
                  <a:lnTo>
                    <a:pt x="2880" y="500"/>
                  </a:lnTo>
                  <a:lnTo>
                    <a:pt x="2900" y="502"/>
                  </a:lnTo>
                  <a:lnTo>
                    <a:pt x="2918" y="501"/>
                  </a:lnTo>
                  <a:lnTo>
                    <a:pt x="2935" y="495"/>
                  </a:lnTo>
                  <a:lnTo>
                    <a:pt x="2951" y="487"/>
                  </a:lnTo>
                  <a:lnTo>
                    <a:pt x="2962" y="475"/>
                  </a:lnTo>
                  <a:lnTo>
                    <a:pt x="2972" y="459"/>
                  </a:lnTo>
                  <a:lnTo>
                    <a:pt x="2978" y="441"/>
                  </a:lnTo>
                  <a:lnTo>
                    <a:pt x="2980" y="418"/>
                  </a:lnTo>
                  <a:lnTo>
                    <a:pt x="2980" y="138"/>
                  </a:lnTo>
                  <a:lnTo>
                    <a:pt x="3107" y="138"/>
                  </a:lnTo>
                  <a:lnTo>
                    <a:pt x="3107" y="592"/>
                  </a:lnTo>
                  <a:lnTo>
                    <a:pt x="2980" y="592"/>
                  </a:lnTo>
                  <a:lnTo>
                    <a:pt x="2980" y="525"/>
                  </a:lnTo>
                  <a:lnTo>
                    <a:pt x="2970" y="543"/>
                  </a:lnTo>
                  <a:lnTo>
                    <a:pt x="2957" y="559"/>
                  </a:lnTo>
                  <a:lnTo>
                    <a:pt x="2941" y="573"/>
                  </a:lnTo>
                  <a:lnTo>
                    <a:pt x="2922" y="585"/>
                  </a:lnTo>
                  <a:lnTo>
                    <a:pt x="2900" y="594"/>
                  </a:lnTo>
                  <a:lnTo>
                    <a:pt x="2876" y="600"/>
                  </a:lnTo>
                  <a:lnTo>
                    <a:pt x="2849" y="602"/>
                  </a:lnTo>
                  <a:lnTo>
                    <a:pt x="2823" y="600"/>
                  </a:lnTo>
                  <a:lnTo>
                    <a:pt x="2798" y="594"/>
                  </a:lnTo>
                  <a:lnTo>
                    <a:pt x="2776" y="585"/>
                  </a:lnTo>
                  <a:lnTo>
                    <a:pt x="2756" y="572"/>
                  </a:lnTo>
                  <a:lnTo>
                    <a:pt x="2739" y="554"/>
                  </a:lnTo>
                  <a:lnTo>
                    <a:pt x="2726" y="534"/>
                  </a:lnTo>
                  <a:lnTo>
                    <a:pt x="2716" y="508"/>
                  </a:lnTo>
                  <a:lnTo>
                    <a:pt x="2709" y="478"/>
                  </a:lnTo>
                  <a:lnTo>
                    <a:pt x="2708" y="445"/>
                  </a:lnTo>
                  <a:lnTo>
                    <a:pt x="2708" y="138"/>
                  </a:lnTo>
                  <a:close/>
                  <a:moveTo>
                    <a:pt x="3461" y="132"/>
                  </a:moveTo>
                  <a:lnTo>
                    <a:pt x="3461" y="256"/>
                  </a:lnTo>
                  <a:lnTo>
                    <a:pt x="3430" y="258"/>
                  </a:lnTo>
                  <a:lnTo>
                    <a:pt x="3403" y="262"/>
                  </a:lnTo>
                  <a:lnTo>
                    <a:pt x="3379" y="268"/>
                  </a:lnTo>
                  <a:lnTo>
                    <a:pt x="3360" y="279"/>
                  </a:lnTo>
                  <a:lnTo>
                    <a:pt x="3345" y="292"/>
                  </a:lnTo>
                  <a:lnTo>
                    <a:pt x="3334" y="310"/>
                  </a:lnTo>
                  <a:lnTo>
                    <a:pt x="3327" y="332"/>
                  </a:lnTo>
                  <a:lnTo>
                    <a:pt x="3324" y="358"/>
                  </a:lnTo>
                  <a:lnTo>
                    <a:pt x="3324" y="592"/>
                  </a:lnTo>
                  <a:lnTo>
                    <a:pt x="3198" y="592"/>
                  </a:lnTo>
                  <a:lnTo>
                    <a:pt x="3198" y="138"/>
                  </a:lnTo>
                  <a:lnTo>
                    <a:pt x="3324" y="138"/>
                  </a:lnTo>
                  <a:lnTo>
                    <a:pt x="3324" y="220"/>
                  </a:lnTo>
                  <a:lnTo>
                    <a:pt x="3339" y="193"/>
                  </a:lnTo>
                  <a:lnTo>
                    <a:pt x="3357" y="171"/>
                  </a:lnTo>
                  <a:lnTo>
                    <a:pt x="3377" y="153"/>
                  </a:lnTo>
                  <a:lnTo>
                    <a:pt x="3401" y="141"/>
                  </a:lnTo>
                  <a:lnTo>
                    <a:pt x="3430" y="134"/>
                  </a:lnTo>
                  <a:lnTo>
                    <a:pt x="3461" y="132"/>
                  </a:lnTo>
                  <a:close/>
                  <a:moveTo>
                    <a:pt x="3715" y="128"/>
                  </a:moveTo>
                  <a:lnTo>
                    <a:pt x="3746" y="129"/>
                  </a:lnTo>
                  <a:lnTo>
                    <a:pt x="3775" y="134"/>
                  </a:lnTo>
                  <a:lnTo>
                    <a:pt x="3802" y="142"/>
                  </a:lnTo>
                  <a:lnTo>
                    <a:pt x="3827" y="154"/>
                  </a:lnTo>
                  <a:lnTo>
                    <a:pt x="3850" y="170"/>
                  </a:lnTo>
                  <a:lnTo>
                    <a:pt x="3872" y="188"/>
                  </a:lnTo>
                  <a:lnTo>
                    <a:pt x="3888" y="211"/>
                  </a:lnTo>
                  <a:lnTo>
                    <a:pt x="3903" y="237"/>
                  </a:lnTo>
                  <a:lnTo>
                    <a:pt x="3913" y="268"/>
                  </a:lnTo>
                  <a:lnTo>
                    <a:pt x="3920" y="303"/>
                  </a:lnTo>
                  <a:lnTo>
                    <a:pt x="3923" y="342"/>
                  </a:lnTo>
                  <a:lnTo>
                    <a:pt x="3923" y="397"/>
                  </a:lnTo>
                  <a:lnTo>
                    <a:pt x="3628" y="397"/>
                  </a:lnTo>
                  <a:lnTo>
                    <a:pt x="3631" y="424"/>
                  </a:lnTo>
                  <a:lnTo>
                    <a:pt x="3637" y="448"/>
                  </a:lnTo>
                  <a:lnTo>
                    <a:pt x="3646" y="468"/>
                  </a:lnTo>
                  <a:lnTo>
                    <a:pt x="3657" y="483"/>
                  </a:lnTo>
                  <a:lnTo>
                    <a:pt x="3670" y="495"/>
                  </a:lnTo>
                  <a:lnTo>
                    <a:pt x="3685" y="504"/>
                  </a:lnTo>
                  <a:lnTo>
                    <a:pt x="3703" y="508"/>
                  </a:lnTo>
                  <a:lnTo>
                    <a:pt x="3722" y="510"/>
                  </a:lnTo>
                  <a:lnTo>
                    <a:pt x="3745" y="507"/>
                  </a:lnTo>
                  <a:lnTo>
                    <a:pt x="3764" y="501"/>
                  </a:lnTo>
                  <a:lnTo>
                    <a:pt x="3780" y="493"/>
                  </a:lnTo>
                  <a:lnTo>
                    <a:pt x="3791" y="481"/>
                  </a:lnTo>
                  <a:lnTo>
                    <a:pt x="3800" y="466"/>
                  </a:lnTo>
                  <a:lnTo>
                    <a:pt x="3806" y="451"/>
                  </a:lnTo>
                  <a:lnTo>
                    <a:pt x="3923" y="451"/>
                  </a:lnTo>
                  <a:lnTo>
                    <a:pt x="3916" y="478"/>
                  </a:lnTo>
                  <a:lnTo>
                    <a:pt x="3905" y="504"/>
                  </a:lnTo>
                  <a:lnTo>
                    <a:pt x="3891" y="528"/>
                  </a:lnTo>
                  <a:lnTo>
                    <a:pt x="3872" y="549"/>
                  </a:lnTo>
                  <a:lnTo>
                    <a:pt x="3849" y="567"/>
                  </a:lnTo>
                  <a:lnTo>
                    <a:pt x="3823" y="582"/>
                  </a:lnTo>
                  <a:lnTo>
                    <a:pt x="3791" y="592"/>
                  </a:lnTo>
                  <a:lnTo>
                    <a:pt x="3758" y="600"/>
                  </a:lnTo>
                  <a:lnTo>
                    <a:pt x="3720" y="602"/>
                  </a:lnTo>
                  <a:lnTo>
                    <a:pt x="3685" y="600"/>
                  </a:lnTo>
                  <a:lnTo>
                    <a:pt x="3653" y="594"/>
                  </a:lnTo>
                  <a:lnTo>
                    <a:pt x="3623" y="584"/>
                  </a:lnTo>
                  <a:lnTo>
                    <a:pt x="3597" y="571"/>
                  </a:lnTo>
                  <a:lnTo>
                    <a:pt x="3572" y="554"/>
                  </a:lnTo>
                  <a:lnTo>
                    <a:pt x="3551" y="532"/>
                  </a:lnTo>
                  <a:lnTo>
                    <a:pt x="3533" y="508"/>
                  </a:lnTo>
                  <a:lnTo>
                    <a:pt x="3519" y="480"/>
                  </a:lnTo>
                  <a:lnTo>
                    <a:pt x="3508" y="447"/>
                  </a:lnTo>
                  <a:lnTo>
                    <a:pt x="3502" y="411"/>
                  </a:lnTo>
                  <a:lnTo>
                    <a:pt x="3500" y="372"/>
                  </a:lnTo>
                  <a:lnTo>
                    <a:pt x="3500" y="363"/>
                  </a:lnTo>
                  <a:lnTo>
                    <a:pt x="3502" y="324"/>
                  </a:lnTo>
                  <a:lnTo>
                    <a:pt x="3510" y="288"/>
                  </a:lnTo>
                  <a:lnTo>
                    <a:pt x="3520" y="255"/>
                  </a:lnTo>
                  <a:lnTo>
                    <a:pt x="3535" y="225"/>
                  </a:lnTo>
                  <a:lnTo>
                    <a:pt x="3553" y="200"/>
                  </a:lnTo>
                  <a:lnTo>
                    <a:pt x="3573" y="178"/>
                  </a:lnTo>
                  <a:lnTo>
                    <a:pt x="3597" y="160"/>
                  </a:lnTo>
                  <a:lnTo>
                    <a:pt x="3624" y="146"/>
                  </a:lnTo>
                  <a:lnTo>
                    <a:pt x="3653" y="136"/>
                  </a:lnTo>
                  <a:lnTo>
                    <a:pt x="3683" y="130"/>
                  </a:lnTo>
                  <a:lnTo>
                    <a:pt x="3715" y="128"/>
                  </a:lnTo>
                  <a:close/>
                  <a:moveTo>
                    <a:pt x="2170" y="128"/>
                  </a:moveTo>
                  <a:lnTo>
                    <a:pt x="2197" y="129"/>
                  </a:lnTo>
                  <a:lnTo>
                    <a:pt x="2222" y="135"/>
                  </a:lnTo>
                  <a:lnTo>
                    <a:pt x="2243" y="145"/>
                  </a:lnTo>
                  <a:lnTo>
                    <a:pt x="2261" y="158"/>
                  </a:lnTo>
                  <a:lnTo>
                    <a:pt x="2278" y="176"/>
                  </a:lnTo>
                  <a:lnTo>
                    <a:pt x="2291" y="198"/>
                  </a:lnTo>
                  <a:lnTo>
                    <a:pt x="2300" y="223"/>
                  </a:lnTo>
                  <a:lnTo>
                    <a:pt x="2305" y="253"/>
                  </a:lnTo>
                  <a:lnTo>
                    <a:pt x="2308" y="288"/>
                  </a:lnTo>
                  <a:lnTo>
                    <a:pt x="2308" y="592"/>
                  </a:lnTo>
                  <a:lnTo>
                    <a:pt x="2181" y="592"/>
                  </a:lnTo>
                  <a:lnTo>
                    <a:pt x="2181" y="307"/>
                  </a:lnTo>
                  <a:lnTo>
                    <a:pt x="2180" y="283"/>
                  </a:lnTo>
                  <a:lnTo>
                    <a:pt x="2174" y="264"/>
                  </a:lnTo>
                  <a:lnTo>
                    <a:pt x="2165" y="249"/>
                  </a:lnTo>
                  <a:lnTo>
                    <a:pt x="2151" y="238"/>
                  </a:lnTo>
                  <a:lnTo>
                    <a:pt x="2135" y="232"/>
                  </a:lnTo>
                  <a:lnTo>
                    <a:pt x="2114" y="230"/>
                  </a:lnTo>
                  <a:lnTo>
                    <a:pt x="2095" y="232"/>
                  </a:lnTo>
                  <a:lnTo>
                    <a:pt x="2079" y="237"/>
                  </a:lnTo>
                  <a:lnTo>
                    <a:pt x="2064" y="246"/>
                  </a:lnTo>
                  <a:lnTo>
                    <a:pt x="2052" y="258"/>
                  </a:lnTo>
                  <a:lnTo>
                    <a:pt x="2043" y="273"/>
                  </a:lnTo>
                  <a:lnTo>
                    <a:pt x="2037" y="292"/>
                  </a:lnTo>
                  <a:lnTo>
                    <a:pt x="2034" y="315"/>
                  </a:lnTo>
                  <a:lnTo>
                    <a:pt x="2034" y="592"/>
                  </a:lnTo>
                  <a:lnTo>
                    <a:pt x="1908" y="592"/>
                  </a:lnTo>
                  <a:lnTo>
                    <a:pt x="1908" y="138"/>
                  </a:lnTo>
                  <a:lnTo>
                    <a:pt x="2034" y="138"/>
                  </a:lnTo>
                  <a:lnTo>
                    <a:pt x="2034" y="205"/>
                  </a:lnTo>
                  <a:lnTo>
                    <a:pt x="2045" y="188"/>
                  </a:lnTo>
                  <a:lnTo>
                    <a:pt x="2059" y="171"/>
                  </a:lnTo>
                  <a:lnTo>
                    <a:pt x="2076" y="157"/>
                  </a:lnTo>
                  <a:lnTo>
                    <a:pt x="2095" y="145"/>
                  </a:lnTo>
                  <a:lnTo>
                    <a:pt x="2118" y="136"/>
                  </a:lnTo>
                  <a:lnTo>
                    <a:pt x="2143" y="130"/>
                  </a:lnTo>
                  <a:lnTo>
                    <a:pt x="2170" y="128"/>
                  </a:lnTo>
                  <a:close/>
                  <a:moveTo>
                    <a:pt x="1623" y="128"/>
                  </a:moveTo>
                  <a:lnTo>
                    <a:pt x="1653" y="129"/>
                  </a:lnTo>
                  <a:lnTo>
                    <a:pt x="1682" y="134"/>
                  </a:lnTo>
                  <a:lnTo>
                    <a:pt x="1709" y="142"/>
                  </a:lnTo>
                  <a:lnTo>
                    <a:pt x="1736" y="154"/>
                  </a:lnTo>
                  <a:lnTo>
                    <a:pt x="1758" y="170"/>
                  </a:lnTo>
                  <a:lnTo>
                    <a:pt x="1779" y="188"/>
                  </a:lnTo>
                  <a:lnTo>
                    <a:pt x="1797" y="211"/>
                  </a:lnTo>
                  <a:lnTo>
                    <a:pt x="1811" y="237"/>
                  </a:lnTo>
                  <a:lnTo>
                    <a:pt x="1822" y="268"/>
                  </a:lnTo>
                  <a:lnTo>
                    <a:pt x="1828" y="303"/>
                  </a:lnTo>
                  <a:lnTo>
                    <a:pt x="1830" y="342"/>
                  </a:lnTo>
                  <a:lnTo>
                    <a:pt x="1830" y="397"/>
                  </a:lnTo>
                  <a:lnTo>
                    <a:pt x="1536" y="397"/>
                  </a:lnTo>
                  <a:lnTo>
                    <a:pt x="1540" y="424"/>
                  </a:lnTo>
                  <a:lnTo>
                    <a:pt x="1546" y="448"/>
                  </a:lnTo>
                  <a:lnTo>
                    <a:pt x="1554" y="468"/>
                  </a:lnTo>
                  <a:lnTo>
                    <a:pt x="1565" y="483"/>
                  </a:lnTo>
                  <a:lnTo>
                    <a:pt x="1578" y="495"/>
                  </a:lnTo>
                  <a:lnTo>
                    <a:pt x="1594" y="504"/>
                  </a:lnTo>
                  <a:lnTo>
                    <a:pt x="1610" y="508"/>
                  </a:lnTo>
                  <a:lnTo>
                    <a:pt x="1631" y="510"/>
                  </a:lnTo>
                  <a:lnTo>
                    <a:pt x="1652" y="507"/>
                  </a:lnTo>
                  <a:lnTo>
                    <a:pt x="1671" y="501"/>
                  </a:lnTo>
                  <a:lnTo>
                    <a:pt x="1687" y="493"/>
                  </a:lnTo>
                  <a:lnTo>
                    <a:pt x="1699" y="481"/>
                  </a:lnTo>
                  <a:lnTo>
                    <a:pt x="1707" y="466"/>
                  </a:lnTo>
                  <a:lnTo>
                    <a:pt x="1713" y="451"/>
                  </a:lnTo>
                  <a:lnTo>
                    <a:pt x="1830" y="451"/>
                  </a:lnTo>
                  <a:lnTo>
                    <a:pt x="1823" y="478"/>
                  </a:lnTo>
                  <a:lnTo>
                    <a:pt x="1812" y="504"/>
                  </a:lnTo>
                  <a:lnTo>
                    <a:pt x="1798" y="528"/>
                  </a:lnTo>
                  <a:lnTo>
                    <a:pt x="1779" y="549"/>
                  </a:lnTo>
                  <a:lnTo>
                    <a:pt x="1756" y="567"/>
                  </a:lnTo>
                  <a:lnTo>
                    <a:pt x="1730" y="582"/>
                  </a:lnTo>
                  <a:lnTo>
                    <a:pt x="1700" y="592"/>
                  </a:lnTo>
                  <a:lnTo>
                    <a:pt x="1665" y="600"/>
                  </a:lnTo>
                  <a:lnTo>
                    <a:pt x="1628" y="602"/>
                  </a:lnTo>
                  <a:lnTo>
                    <a:pt x="1594" y="600"/>
                  </a:lnTo>
                  <a:lnTo>
                    <a:pt x="1561" y="594"/>
                  </a:lnTo>
                  <a:lnTo>
                    <a:pt x="1531" y="584"/>
                  </a:lnTo>
                  <a:lnTo>
                    <a:pt x="1504" y="571"/>
                  </a:lnTo>
                  <a:lnTo>
                    <a:pt x="1480" y="554"/>
                  </a:lnTo>
                  <a:lnTo>
                    <a:pt x="1459" y="532"/>
                  </a:lnTo>
                  <a:lnTo>
                    <a:pt x="1441" y="508"/>
                  </a:lnTo>
                  <a:lnTo>
                    <a:pt x="1426" y="480"/>
                  </a:lnTo>
                  <a:lnTo>
                    <a:pt x="1417" y="447"/>
                  </a:lnTo>
                  <a:lnTo>
                    <a:pt x="1410" y="411"/>
                  </a:lnTo>
                  <a:lnTo>
                    <a:pt x="1408" y="372"/>
                  </a:lnTo>
                  <a:lnTo>
                    <a:pt x="1408" y="363"/>
                  </a:lnTo>
                  <a:lnTo>
                    <a:pt x="1411" y="324"/>
                  </a:lnTo>
                  <a:lnTo>
                    <a:pt x="1417" y="288"/>
                  </a:lnTo>
                  <a:lnTo>
                    <a:pt x="1427" y="255"/>
                  </a:lnTo>
                  <a:lnTo>
                    <a:pt x="1442" y="225"/>
                  </a:lnTo>
                  <a:lnTo>
                    <a:pt x="1460" y="200"/>
                  </a:lnTo>
                  <a:lnTo>
                    <a:pt x="1481" y="178"/>
                  </a:lnTo>
                  <a:lnTo>
                    <a:pt x="1505" y="160"/>
                  </a:lnTo>
                  <a:lnTo>
                    <a:pt x="1531" y="146"/>
                  </a:lnTo>
                  <a:lnTo>
                    <a:pt x="1560" y="136"/>
                  </a:lnTo>
                  <a:lnTo>
                    <a:pt x="1591" y="130"/>
                  </a:lnTo>
                  <a:lnTo>
                    <a:pt x="1623" y="128"/>
                  </a:lnTo>
                  <a:close/>
                  <a:moveTo>
                    <a:pt x="1154" y="128"/>
                  </a:moveTo>
                  <a:lnTo>
                    <a:pt x="1185" y="129"/>
                  </a:lnTo>
                  <a:lnTo>
                    <a:pt x="1214" y="134"/>
                  </a:lnTo>
                  <a:lnTo>
                    <a:pt x="1240" y="142"/>
                  </a:lnTo>
                  <a:lnTo>
                    <a:pt x="1265" y="154"/>
                  </a:lnTo>
                  <a:lnTo>
                    <a:pt x="1288" y="169"/>
                  </a:lnTo>
                  <a:lnTo>
                    <a:pt x="1308" y="188"/>
                  </a:lnTo>
                  <a:lnTo>
                    <a:pt x="1325" y="210"/>
                  </a:lnTo>
                  <a:lnTo>
                    <a:pt x="1338" y="236"/>
                  </a:lnTo>
                  <a:lnTo>
                    <a:pt x="1347" y="266"/>
                  </a:lnTo>
                  <a:lnTo>
                    <a:pt x="1352" y="300"/>
                  </a:lnTo>
                  <a:lnTo>
                    <a:pt x="1232" y="300"/>
                  </a:lnTo>
                  <a:lnTo>
                    <a:pt x="1226" y="278"/>
                  </a:lnTo>
                  <a:lnTo>
                    <a:pt x="1218" y="260"/>
                  </a:lnTo>
                  <a:lnTo>
                    <a:pt x="1208" y="246"/>
                  </a:lnTo>
                  <a:lnTo>
                    <a:pt x="1195" y="235"/>
                  </a:lnTo>
                  <a:lnTo>
                    <a:pt x="1177" y="229"/>
                  </a:lnTo>
                  <a:lnTo>
                    <a:pt x="1156" y="226"/>
                  </a:lnTo>
                  <a:lnTo>
                    <a:pt x="1137" y="228"/>
                  </a:lnTo>
                  <a:lnTo>
                    <a:pt x="1120" y="235"/>
                  </a:lnTo>
                  <a:lnTo>
                    <a:pt x="1105" y="244"/>
                  </a:lnTo>
                  <a:lnTo>
                    <a:pt x="1092" y="259"/>
                  </a:lnTo>
                  <a:lnTo>
                    <a:pt x="1081" y="277"/>
                  </a:lnTo>
                  <a:lnTo>
                    <a:pt x="1073" y="300"/>
                  </a:lnTo>
                  <a:lnTo>
                    <a:pt x="1068" y="327"/>
                  </a:lnTo>
                  <a:lnTo>
                    <a:pt x="1066" y="358"/>
                  </a:lnTo>
                  <a:lnTo>
                    <a:pt x="1066" y="372"/>
                  </a:lnTo>
                  <a:lnTo>
                    <a:pt x="1068" y="404"/>
                  </a:lnTo>
                  <a:lnTo>
                    <a:pt x="1073" y="432"/>
                  </a:lnTo>
                  <a:lnTo>
                    <a:pt x="1080" y="456"/>
                  </a:lnTo>
                  <a:lnTo>
                    <a:pt x="1089" y="474"/>
                  </a:lnTo>
                  <a:lnTo>
                    <a:pt x="1103" y="488"/>
                  </a:lnTo>
                  <a:lnTo>
                    <a:pt x="1118" y="498"/>
                  </a:lnTo>
                  <a:lnTo>
                    <a:pt x="1137" y="504"/>
                  </a:lnTo>
                  <a:lnTo>
                    <a:pt x="1158" y="506"/>
                  </a:lnTo>
                  <a:lnTo>
                    <a:pt x="1178" y="504"/>
                  </a:lnTo>
                  <a:lnTo>
                    <a:pt x="1197" y="496"/>
                  </a:lnTo>
                  <a:lnTo>
                    <a:pt x="1212" y="483"/>
                  </a:lnTo>
                  <a:lnTo>
                    <a:pt x="1226" y="468"/>
                  </a:lnTo>
                  <a:lnTo>
                    <a:pt x="1234" y="447"/>
                  </a:lnTo>
                  <a:lnTo>
                    <a:pt x="1240" y="424"/>
                  </a:lnTo>
                  <a:lnTo>
                    <a:pt x="1355" y="424"/>
                  </a:lnTo>
                  <a:lnTo>
                    <a:pt x="1350" y="458"/>
                  </a:lnTo>
                  <a:lnTo>
                    <a:pt x="1340" y="488"/>
                  </a:lnTo>
                  <a:lnTo>
                    <a:pt x="1326" y="517"/>
                  </a:lnTo>
                  <a:lnTo>
                    <a:pt x="1308" y="541"/>
                  </a:lnTo>
                  <a:lnTo>
                    <a:pt x="1285" y="561"/>
                  </a:lnTo>
                  <a:lnTo>
                    <a:pt x="1258" y="579"/>
                  </a:lnTo>
                  <a:lnTo>
                    <a:pt x="1228" y="591"/>
                  </a:lnTo>
                  <a:lnTo>
                    <a:pt x="1192" y="598"/>
                  </a:lnTo>
                  <a:lnTo>
                    <a:pt x="1154" y="602"/>
                  </a:lnTo>
                  <a:lnTo>
                    <a:pt x="1120" y="600"/>
                  </a:lnTo>
                  <a:lnTo>
                    <a:pt x="1088" y="594"/>
                  </a:lnTo>
                  <a:lnTo>
                    <a:pt x="1060" y="584"/>
                  </a:lnTo>
                  <a:lnTo>
                    <a:pt x="1033" y="571"/>
                  </a:lnTo>
                  <a:lnTo>
                    <a:pt x="1009" y="553"/>
                  </a:lnTo>
                  <a:lnTo>
                    <a:pt x="988" y="532"/>
                  </a:lnTo>
                  <a:lnTo>
                    <a:pt x="970" y="507"/>
                  </a:lnTo>
                  <a:lnTo>
                    <a:pt x="957" y="478"/>
                  </a:lnTo>
                  <a:lnTo>
                    <a:pt x="946" y="446"/>
                  </a:lnTo>
                  <a:lnTo>
                    <a:pt x="939" y="410"/>
                  </a:lnTo>
                  <a:lnTo>
                    <a:pt x="938" y="369"/>
                  </a:lnTo>
                  <a:lnTo>
                    <a:pt x="938" y="363"/>
                  </a:lnTo>
                  <a:lnTo>
                    <a:pt x="939" y="324"/>
                  </a:lnTo>
                  <a:lnTo>
                    <a:pt x="946" y="286"/>
                  </a:lnTo>
                  <a:lnTo>
                    <a:pt x="957" y="254"/>
                  </a:lnTo>
                  <a:lnTo>
                    <a:pt x="972" y="225"/>
                  </a:lnTo>
                  <a:lnTo>
                    <a:pt x="990" y="199"/>
                  </a:lnTo>
                  <a:lnTo>
                    <a:pt x="1012" y="177"/>
                  </a:lnTo>
                  <a:lnTo>
                    <a:pt x="1036" y="160"/>
                  </a:lnTo>
                  <a:lnTo>
                    <a:pt x="1063" y="146"/>
                  </a:lnTo>
                  <a:lnTo>
                    <a:pt x="1092" y="136"/>
                  </a:lnTo>
                  <a:lnTo>
                    <a:pt x="1122" y="130"/>
                  </a:lnTo>
                  <a:lnTo>
                    <a:pt x="1154" y="128"/>
                  </a:lnTo>
                  <a:close/>
                  <a:moveTo>
                    <a:pt x="683" y="128"/>
                  </a:moveTo>
                  <a:lnTo>
                    <a:pt x="714" y="129"/>
                  </a:lnTo>
                  <a:lnTo>
                    <a:pt x="743" y="134"/>
                  </a:lnTo>
                  <a:lnTo>
                    <a:pt x="769" y="142"/>
                  </a:lnTo>
                  <a:lnTo>
                    <a:pt x="794" y="154"/>
                  </a:lnTo>
                  <a:lnTo>
                    <a:pt x="817" y="169"/>
                  </a:lnTo>
                  <a:lnTo>
                    <a:pt x="837" y="188"/>
                  </a:lnTo>
                  <a:lnTo>
                    <a:pt x="854" y="210"/>
                  </a:lnTo>
                  <a:lnTo>
                    <a:pt x="867" y="236"/>
                  </a:lnTo>
                  <a:lnTo>
                    <a:pt x="877" y="266"/>
                  </a:lnTo>
                  <a:lnTo>
                    <a:pt x="882" y="300"/>
                  </a:lnTo>
                  <a:lnTo>
                    <a:pt x="761" y="300"/>
                  </a:lnTo>
                  <a:lnTo>
                    <a:pt x="755" y="278"/>
                  </a:lnTo>
                  <a:lnTo>
                    <a:pt x="748" y="260"/>
                  </a:lnTo>
                  <a:lnTo>
                    <a:pt x="737" y="246"/>
                  </a:lnTo>
                  <a:lnTo>
                    <a:pt x="724" y="235"/>
                  </a:lnTo>
                  <a:lnTo>
                    <a:pt x="706" y="229"/>
                  </a:lnTo>
                  <a:lnTo>
                    <a:pt x="686" y="226"/>
                  </a:lnTo>
                  <a:lnTo>
                    <a:pt x="667" y="228"/>
                  </a:lnTo>
                  <a:lnTo>
                    <a:pt x="650" y="235"/>
                  </a:lnTo>
                  <a:lnTo>
                    <a:pt x="634" y="244"/>
                  </a:lnTo>
                  <a:lnTo>
                    <a:pt x="621" y="259"/>
                  </a:lnTo>
                  <a:lnTo>
                    <a:pt x="610" y="277"/>
                  </a:lnTo>
                  <a:lnTo>
                    <a:pt x="602" y="300"/>
                  </a:lnTo>
                  <a:lnTo>
                    <a:pt x="597" y="327"/>
                  </a:lnTo>
                  <a:lnTo>
                    <a:pt x="595" y="358"/>
                  </a:lnTo>
                  <a:lnTo>
                    <a:pt x="595" y="372"/>
                  </a:lnTo>
                  <a:lnTo>
                    <a:pt x="597" y="404"/>
                  </a:lnTo>
                  <a:lnTo>
                    <a:pt x="601" y="432"/>
                  </a:lnTo>
                  <a:lnTo>
                    <a:pt x="609" y="456"/>
                  </a:lnTo>
                  <a:lnTo>
                    <a:pt x="619" y="474"/>
                  </a:lnTo>
                  <a:lnTo>
                    <a:pt x="632" y="488"/>
                  </a:lnTo>
                  <a:lnTo>
                    <a:pt x="647" y="498"/>
                  </a:lnTo>
                  <a:lnTo>
                    <a:pt x="667" y="504"/>
                  </a:lnTo>
                  <a:lnTo>
                    <a:pt x="687" y="506"/>
                  </a:lnTo>
                  <a:lnTo>
                    <a:pt x="707" y="504"/>
                  </a:lnTo>
                  <a:lnTo>
                    <a:pt x="726" y="496"/>
                  </a:lnTo>
                  <a:lnTo>
                    <a:pt x="742" y="483"/>
                  </a:lnTo>
                  <a:lnTo>
                    <a:pt x="755" y="468"/>
                  </a:lnTo>
                  <a:lnTo>
                    <a:pt x="763" y="447"/>
                  </a:lnTo>
                  <a:lnTo>
                    <a:pt x="769" y="424"/>
                  </a:lnTo>
                  <a:lnTo>
                    <a:pt x="884" y="424"/>
                  </a:lnTo>
                  <a:lnTo>
                    <a:pt x="879" y="458"/>
                  </a:lnTo>
                  <a:lnTo>
                    <a:pt x="870" y="488"/>
                  </a:lnTo>
                  <a:lnTo>
                    <a:pt x="855" y="517"/>
                  </a:lnTo>
                  <a:lnTo>
                    <a:pt x="837" y="541"/>
                  </a:lnTo>
                  <a:lnTo>
                    <a:pt x="815" y="561"/>
                  </a:lnTo>
                  <a:lnTo>
                    <a:pt x="787" y="579"/>
                  </a:lnTo>
                  <a:lnTo>
                    <a:pt x="756" y="591"/>
                  </a:lnTo>
                  <a:lnTo>
                    <a:pt x="722" y="598"/>
                  </a:lnTo>
                  <a:lnTo>
                    <a:pt x="683" y="602"/>
                  </a:lnTo>
                  <a:lnTo>
                    <a:pt x="650" y="600"/>
                  </a:lnTo>
                  <a:lnTo>
                    <a:pt x="618" y="594"/>
                  </a:lnTo>
                  <a:lnTo>
                    <a:pt x="589" y="584"/>
                  </a:lnTo>
                  <a:lnTo>
                    <a:pt x="563" y="571"/>
                  </a:lnTo>
                  <a:lnTo>
                    <a:pt x="539" y="553"/>
                  </a:lnTo>
                  <a:lnTo>
                    <a:pt x="517" y="532"/>
                  </a:lnTo>
                  <a:lnTo>
                    <a:pt x="499" y="507"/>
                  </a:lnTo>
                  <a:lnTo>
                    <a:pt x="485" y="478"/>
                  </a:lnTo>
                  <a:lnTo>
                    <a:pt x="475" y="446"/>
                  </a:lnTo>
                  <a:lnTo>
                    <a:pt x="468" y="410"/>
                  </a:lnTo>
                  <a:lnTo>
                    <a:pt x="466" y="369"/>
                  </a:lnTo>
                  <a:lnTo>
                    <a:pt x="466" y="363"/>
                  </a:lnTo>
                  <a:lnTo>
                    <a:pt x="468" y="324"/>
                  </a:lnTo>
                  <a:lnTo>
                    <a:pt x="475" y="286"/>
                  </a:lnTo>
                  <a:lnTo>
                    <a:pt x="486" y="254"/>
                  </a:lnTo>
                  <a:lnTo>
                    <a:pt x="502" y="225"/>
                  </a:lnTo>
                  <a:lnTo>
                    <a:pt x="520" y="199"/>
                  </a:lnTo>
                  <a:lnTo>
                    <a:pt x="541" y="177"/>
                  </a:lnTo>
                  <a:lnTo>
                    <a:pt x="565" y="160"/>
                  </a:lnTo>
                  <a:lnTo>
                    <a:pt x="591" y="146"/>
                  </a:lnTo>
                  <a:lnTo>
                    <a:pt x="621" y="136"/>
                  </a:lnTo>
                  <a:lnTo>
                    <a:pt x="651" y="130"/>
                  </a:lnTo>
                  <a:lnTo>
                    <a:pt x="683" y="128"/>
                  </a:lnTo>
                  <a:close/>
                  <a:moveTo>
                    <a:pt x="209" y="128"/>
                  </a:moveTo>
                  <a:lnTo>
                    <a:pt x="241" y="129"/>
                  </a:lnTo>
                  <a:lnTo>
                    <a:pt x="271" y="134"/>
                  </a:lnTo>
                  <a:lnTo>
                    <a:pt x="297" y="141"/>
                  </a:lnTo>
                  <a:lnTo>
                    <a:pt x="323" y="152"/>
                  </a:lnTo>
                  <a:lnTo>
                    <a:pt x="344" y="165"/>
                  </a:lnTo>
                  <a:lnTo>
                    <a:pt x="362" y="183"/>
                  </a:lnTo>
                  <a:lnTo>
                    <a:pt x="376" y="204"/>
                  </a:lnTo>
                  <a:lnTo>
                    <a:pt x="387" y="228"/>
                  </a:lnTo>
                  <a:lnTo>
                    <a:pt x="394" y="256"/>
                  </a:lnTo>
                  <a:lnTo>
                    <a:pt x="397" y="288"/>
                  </a:lnTo>
                  <a:lnTo>
                    <a:pt x="397" y="592"/>
                  </a:lnTo>
                  <a:lnTo>
                    <a:pt x="272" y="592"/>
                  </a:lnTo>
                  <a:lnTo>
                    <a:pt x="272" y="540"/>
                  </a:lnTo>
                  <a:lnTo>
                    <a:pt x="260" y="556"/>
                  </a:lnTo>
                  <a:lnTo>
                    <a:pt x="245" y="571"/>
                  </a:lnTo>
                  <a:lnTo>
                    <a:pt x="226" y="583"/>
                  </a:lnTo>
                  <a:lnTo>
                    <a:pt x="203" y="592"/>
                  </a:lnTo>
                  <a:lnTo>
                    <a:pt x="178" y="600"/>
                  </a:lnTo>
                  <a:lnTo>
                    <a:pt x="149" y="602"/>
                  </a:lnTo>
                  <a:lnTo>
                    <a:pt x="122" y="600"/>
                  </a:lnTo>
                  <a:lnTo>
                    <a:pt x="97" y="595"/>
                  </a:lnTo>
                  <a:lnTo>
                    <a:pt x="74" y="588"/>
                  </a:lnTo>
                  <a:lnTo>
                    <a:pt x="54" y="576"/>
                  </a:lnTo>
                  <a:lnTo>
                    <a:pt x="36" y="561"/>
                  </a:lnTo>
                  <a:lnTo>
                    <a:pt x="20" y="543"/>
                  </a:lnTo>
                  <a:lnTo>
                    <a:pt x="10" y="522"/>
                  </a:lnTo>
                  <a:lnTo>
                    <a:pt x="2" y="496"/>
                  </a:lnTo>
                  <a:lnTo>
                    <a:pt x="0" y="468"/>
                  </a:lnTo>
                  <a:lnTo>
                    <a:pt x="0" y="463"/>
                  </a:lnTo>
                  <a:lnTo>
                    <a:pt x="2" y="434"/>
                  </a:lnTo>
                  <a:lnTo>
                    <a:pt x="10" y="409"/>
                  </a:lnTo>
                  <a:lnTo>
                    <a:pt x="20" y="387"/>
                  </a:lnTo>
                  <a:lnTo>
                    <a:pt x="35" y="368"/>
                  </a:lnTo>
                  <a:lnTo>
                    <a:pt x="53" y="352"/>
                  </a:lnTo>
                  <a:lnTo>
                    <a:pt x="74" y="340"/>
                  </a:lnTo>
                  <a:lnTo>
                    <a:pt x="98" y="331"/>
                  </a:lnTo>
                  <a:lnTo>
                    <a:pt x="124" y="322"/>
                  </a:lnTo>
                  <a:lnTo>
                    <a:pt x="153" y="318"/>
                  </a:lnTo>
                  <a:lnTo>
                    <a:pt x="183" y="315"/>
                  </a:lnTo>
                  <a:lnTo>
                    <a:pt x="214" y="314"/>
                  </a:lnTo>
                  <a:lnTo>
                    <a:pt x="270" y="314"/>
                  </a:lnTo>
                  <a:lnTo>
                    <a:pt x="270" y="292"/>
                  </a:lnTo>
                  <a:lnTo>
                    <a:pt x="269" y="271"/>
                  </a:lnTo>
                  <a:lnTo>
                    <a:pt x="263" y="253"/>
                  </a:lnTo>
                  <a:lnTo>
                    <a:pt x="254" y="238"/>
                  </a:lnTo>
                  <a:lnTo>
                    <a:pt x="241" y="228"/>
                  </a:lnTo>
                  <a:lnTo>
                    <a:pt x="225" y="222"/>
                  </a:lnTo>
                  <a:lnTo>
                    <a:pt x="203" y="219"/>
                  </a:lnTo>
                  <a:lnTo>
                    <a:pt x="184" y="222"/>
                  </a:lnTo>
                  <a:lnTo>
                    <a:pt x="167" y="226"/>
                  </a:lnTo>
                  <a:lnTo>
                    <a:pt x="154" y="236"/>
                  </a:lnTo>
                  <a:lnTo>
                    <a:pt x="145" y="248"/>
                  </a:lnTo>
                  <a:lnTo>
                    <a:pt x="139" y="262"/>
                  </a:lnTo>
                  <a:lnTo>
                    <a:pt x="135" y="278"/>
                  </a:lnTo>
                  <a:lnTo>
                    <a:pt x="14" y="278"/>
                  </a:lnTo>
                  <a:lnTo>
                    <a:pt x="19" y="247"/>
                  </a:lnTo>
                  <a:lnTo>
                    <a:pt x="30" y="219"/>
                  </a:lnTo>
                  <a:lnTo>
                    <a:pt x="44" y="194"/>
                  </a:lnTo>
                  <a:lnTo>
                    <a:pt x="63" y="174"/>
                  </a:lnTo>
                  <a:lnTo>
                    <a:pt x="86" y="158"/>
                  </a:lnTo>
                  <a:lnTo>
                    <a:pt x="113" y="145"/>
                  </a:lnTo>
                  <a:lnTo>
                    <a:pt x="142" y="135"/>
                  </a:lnTo>
                  <a:lnTo>
                    <a:pt x="174" y="129"/>
                  </a:lnTo>
                  <a:lnTo>
                    <a:pt x="209" y="128"/>
                  </a:lnTo>
                  <a:close/>
                  <a:moveTo>
                    <a:pt x="2544" y="0"/>
                  </a:moveTo>
                  <a:lnTo>
                    <a:pt x="2544" y="138"/>
                  </a:lnTo>
                  <a:lnTo>
                    <a:pt x="2630" y="138"/>
                  </a:lnTo>
                  <a:lnTo>
                    <a:pt x="2630" y="232"/>
                  </a:lnTo>
                  <a:lnTo>
                    <a:pt x="2544" y="232"/>
                  </a:lnTo>
                  <a:lnTo>
                    <a:pt x="2544" y="447"/>
                  </a:lnTo>
                  <a:lnTo>
                    <a:pt x="2546" y="466"/>
                  </a:lnTo>
                  <a:lnTo>
                    <a:pt x="2552" y="480"/>
                  </a:lnTo>
                  <a:lnTo>
                    <a:pt x="2560" y="489"/>
                  </a:lnTo>
                  <a:lnTo>
                    <a:pt x="2573" y="495"/>
                  </a:lnTo>
                  <a:lnTo>
                    <a:pt x="2589" y="498"/>
                  </a:lnTo>
                  <a:lnTo>
                    <a:pt x="2605" y="496"/>
                  </a:lnTo>
                  <a:lnTo>
                    <a:pt x="2621" y="494"/>
                  </a:lnTo>
                  <a:lnTo>
                    <a:pt x="2633" y="489"/>
                  </a:lnTo>
                  <a:lnTo>
                    <a:pt x="2633" y="589"/>
                  </a:lnTo>
                  <a:lnTo>
                    <a:pt x="2615" y="594"/>
                  </a:lnTo>
                  <a:lnTo>
                    <a:pt x="2591" y="597"/>
                  </a:lnTo>
                  <a:lnTo>
                    <a:pt x="2562" y="598"/>
                  </a:lnTo>
                  <a:lnTo>
                    <a:pt x="2528" y="596"/>
                  </a:lnTo>
                  <a:lnTo>
                    <a:pt x="2498" y="590"/>
                  </a:lnTo>
                  <a:lnTo>
                    <a:pt x="2473" y="579"/>
                  </a:lnTo>
                  <a:lnTo>
                    <a:pt x="2452" y="564"/>
                  </a:lnTo>
                  <a:lnTo>
                    <a:pt x="2437" y="544"/>
                  </a:lnTo>
                  <a:lnTo>
                    <a:pt x="2426" y="522"/>
                  </a:lnTo>
                  <a:lnTo>
                    <a:pt x="2419" y="493"/>
                  </a:lnTo>
                  <a:lnTo>
                    <a:pt x="2417" y="460"/>
                  </a:lnTo>
                  <a:lnTo>
                    <a:pt x="2417" y="232"/>
                  </a:lnTo>
                  <a:lnTo>
                    <a:pt x="2364" y="232"/>
                  </a:lnTo>
                  <a:lnTo>
                    <a:pt x="2364" y="138"/>
                  </a:lnTo>
                  <a:lnTo>
                    <a:pt x="2417" y="138"/>
                  </a:lnTo>
                  <a:lnTo>
                    <a:pt x="2417" y="52"/>
                  </a:lnTo>
                  <a:lnTo>
                    <a:pt x="254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6650" tIns="28325" rIns="56650" bIns="28325" numCol="1" anchor="t" anchorCtr="0" compatLnSpc="1">
              <a:prstTxWarp prst="textNoShape">
                <a:avLst/>
              </a:prstTxWarp>
            </a:bodyPr>
            <a:lstStyle/>
            <a:p>
              <a:pPr defTabSz="566471"/>
              <a:endParaRPr lang="en-US" sz="1115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Parallelogram 16"/>
          <p:cNvSpPr/>
          <p:nvPr userDrawn="1"/>
        </p:nvSpPr>
        <p:spPr>
          <a:xfrm rot="5400000" flipH="1">
            <a:off x="1163926" y="1489918"/>
            <a:ext cx="4173602" cy="6562562"/>
          </a:xfrm>
          <a:prstGeom prst="parallelogram">
            <a:avLst>
              <a:gd name="adj" fmla="val 63990"/>
            </a:avLst>
          </a:prstGeom>
          <a:gradFill flip="none" rotWithShape="1">
            <a:gsLst>
              <a:gs pos="0">
                <a:srgbClr val="00FF00"/>
              </a:gs>
              <a:gs pos="87000">
                <a:srgbClr val="006B09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81000" y="3967988"/>
            <a:ext cx="7359811" cy="1984248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81000" y="6098413"/>
            <a:ext cx="7359632" cy="549275"/>
          </a:xfrm>
        </p:spPr>
        <p:txBody>
          <a:bodyPr lIns="0" tIns="0" rIns="0" bIns="0">
            <a:normAutofit/>
          </a:bodyPr>
          <a:lstStyle>
            <a:lvl1pPr algn="l">
              <a:defRPr sz="28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8" name="Parallelogram 17"/>
          <p:cNvSpPr/>
          <p:nvPr userDrawn="1"/>
        </p:nvSpPr>
        <p:spPr>
          <a:xfrm rot="16200000">
            <a:off x="1163926" y="-1194480"/>
            <a:ext cx="4173602" cy="6562562"/>
          </a:xfrm>
          <a:prstGeom prst="parallelogram">
            <a:avLst>
              <a:gd name="adj" fmla="val 63990"/>
            </a:avLst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1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381000" y="1014986"/>
            <a:ext cx="11430000" cy="39590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 sz="3499"/>
            </a:lvl2pPr>
            <a:lvl3pPr>
              <a:defRPr sz="3199"/>
            </a:lvl3pPr>
            <a:lvl4pPr>
              <a:defRPr sz="2899"/>
            </a:lvl4pPr>
            <a:lvl5pPr>
              <a:defRPr sz="2699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81000" y="1410894"/>
            <a:ext cx="11430000" cy="5053914"/>
          </a:xfrm>
        </p:spPr>
        <p:txBody>
          <a:bodyPr/>
          <a:lstStyle>
            <a:lvl1pPr marL="0" indent="0">
              <a:defRPr b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"/>
            <a:ext cx="11430000" cy="101498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76387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76387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2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0"/>
            <a:ext cx="11430000" cy="101498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381000" y="1014984"/>
            <a:ext cx="11430000" cy="5376672"/>
          </a:xfrm>
        </p:spPr>
        <p:txBody>
          <a:bodyPr/>
          <a:lstStyle>
            <a:lvl1pPr marL="0" indent="0">
              <a:defRPr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76387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76387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06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1"/>
            <a:ext cx="11430000" cy="101498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381000" y="1014984"/>
            <a:ext cx="11430000" cy="39590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 sz="3499"/>
            </a:lvl2pPr>
            <a:lvl3pPr>
              <a:defRPr sz="3199"/>
            </a:lvl3pPr>
            <a:lvl4pPr>
              <a:defRPr sz="2899"/>
            </a:lvl4pPr>
            <a:lvl5pPr>
              <a:defRPr sz="2699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76387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76387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79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0"/>
            <a:ext cx="11430000" cy="1014984"/>
          </a:xfrm>
        </p:spPr>
        <p:txBody>
          <a:bodyPr/>
          <a:lstStyle>
            <a:lvl1pPr>
              <a:lnSpc>
                <a:spcPct val="7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76387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76387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8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76387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76387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75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circuit hardwar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5668" y="-1"/>
            <a:ext cx="1222766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-35668" y="-1"/>
            <a:ext cx="12227668" cy="6858001"/>
          </a:xfrm>
          <a:prstGeom prst="rect">
            <a:avLst/>
          </a:prstGeom>
          <a:gradFill>
            <a:gsLst>
              <a:gs pos="22000">
                <a:schemeClr val="bg1">
                  <a:alpha val="62000"/>
                </a:schemeClr>
              </a:gs>
              <a:gs pos="100000">
                <a:schemeClr val="bg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539496"/>
            <a:ext cx="5120640" cy="6035040"/>
          </a:xfrm>
          <a:prstGeom prst="rect">
            <a:avLst/>
          </a:prstGeom>
          <a:ln>
            <a:noFill/>
          </a:ln>
        </p:spPr>
        <p:txBody>
          <a:bodyPr lIns="91440" tIns="91440" rIns="91440" bIns="91440" anchor="t" anchorCtr="0">
            <a:noAutofit/>
          </a:bodyPr>
          <a:lstStyle>
            <a:lvl1pPr algn="l">
              <a:lnSpc>
                <a:spcPct val="80000"/>
              </a:lnSpc>
              <a:defRPr sz="4800" b="0" spc="0" baseline="0">
                <a:solidFill>
                  <a:schemeClr val="tx1"/>
                </a:solidFill>
                <a:latin typeface="Graphik Black" panose="020B0A03030202060203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3296" y="0"/>
            <a:ext cx="0" cy="2368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26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000">
              <a:schemeClr val="tx1"/>
            </a:gs>
            <a:gs pos="100000">
              <a:schemeClr val="tx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-9144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81457"/>
            <a:ext cx="11430000" cy="5357721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marL="0" lvl="0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76387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76387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56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26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28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lang="en-US" sz="2000" b="1" kern="1200" cap="none" baseline="0" dirty="0">
          <a:solidFill>
            <a:schemeClr val="bg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261104"/>
            <a:ext cx="7946136" cy="1984248"/>
          </a:xfrm>
        </p:spPr>
        <p:txBody>
          <a:bodyPr/>
          <a:lstStyle/>
          <a:p>
            <a:r>
              <a:rPr lang="en-US" sz="7200" dirty="0" err="1"/>
              <a:t>SonarQube</a:t>
            </a:r>
            <a:endParaRPr lang="en-AU" sz="7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6171565"/>
            <a:ext cx="7359632" cy="549275"/>
          </a:xfrm>
        </p:spPr>
        <p:txBody>
          <a:bodyPr/>
          <a:lstStyle/>
          <a:p>
            <a:r>
              <a:rPr lang="en-US" dirty="0"/>
              <a:t>DAY 9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4959948"/>
            <a:ext cx="11769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User Guide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15700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Dashboards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/>
              <a:t>Global dashboards are available at the instance level,  and can be accessed through the menu on the left when you're in a global context. Each box on this page is called a widget. Any widget can be added to a global dashboard. Thus, any kinds of information from a project or from the </a:t>
            </a:r>
            <a:r>
              <a:rPr lang="en-US" b="0" dirty="0" err="1"/>
              <a:t>SonarQube</a:t>
            </a:r>
            <a:r>
              <a:rPr lang="en-US" b="0" dirty="0"/>
              <a:t> instance can be displayed at will.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634964" y="2765539"/>
            <a:ext cx="8922073" cy="2846346"/>
            <a:chOff x="110963" y="2765539"/>
            <a:chExt cx="8922073" cy="284634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963" y="2765539"/>
              <a:ext cx="8922073" cy="2846346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10" name="Rectangle 9"/>
            <p:cNvSpPr/>
            <p:nvPr/>
          </p:nvSpPr>
          <p:spPr>
            <a:xfrm>
              <a:off x="1359875" y="4767935"/>
              <a:ext cx="3786556" cy="7184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569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Dashboards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/>
              <a:t>Project dashboards are the entry point when looking at a project. They display an overview of the project data: measures, issues, etc.  Project dashboards typically contain only project widgets but the user can add any widgets as preferred.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3" y="2331720"/>
            <a:ext cx="7561385" cy="29705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7772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Dashboards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/>
              <a:t>Project dashboards are the entry point when looking at a project. They display an overview of the project data: measures, issues, etc.  Project dashboards typically contain only project widgets but the user can add any widgets as preferred.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801" y="2258568"/>
            <a:ext cx="4110400" cy="325526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26779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0" y="6577013"/>
            <a:ext cx="5715000" cy="206375"/>
          </a:xfrm>
        </p:spPr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887200" y="6577013"/>
            <a:ext cx="304800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12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b="0" dirty="0"/>
              <a:t>The Measures service provides a way to quickly execute all kinds of queries on project measures. It includes:</a:t>
            </a:r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recently inspected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projects with blocker and critical 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projects with bad coverage on added/changed code within the 10 past days</a:t>
            </a:r>
          </a:p>
          <a:p>
            <a:endParaRPr lang="en-US" dirty="0"/>
          </a:p>
        </p:txBody>
      </p:sp>
      <p:pic>
        <p:nvPicPr>
          <p:cNvPr id="9" name="Picture 2" descr="https://raw.github.com/SonarSource/screenshots/master/measures/measures-serv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577" y="3834470"/>
            <a:ext cx="8058310" cy="1852387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264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b="0" dirty="0"/>
              <a:t>To add criteria on the search query, click on More Criteria and select as many criterion as you want.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741" y="2209740"/>
            <a:ext cx="8696518" cy="149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14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0" y="6577013"/>
            <a:ext cx="5715000" cy="206375"/>
          </a:xfrm>
        </p:spPr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887200" y="6577013"/>
            <a:ext cx="304800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47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81000" y="1124713"/>
            <a:ext cx="117134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While running an analysis, </a:t>
            </a:r>
            <a:r>
              <a:rPr lang="en-US" sz="2000" dirty="0" err="1">
                <a:solidFill>
                  <a:schemeClr val="bg2"/>
                </a:solidFill>
              </a:rPr>
              <a:t>SonarQube</a:t>
            </a:r>
            <a:r>
              <a:rPr lang="en-US" sz="2000" dirty="0">
                <a:solidFill>
                  <a:schemeClr val="bg2"/>
                </a:solidFill>
              </a:rPr>
              <a:t> raises an issue every time a piece of code breaks a coding rule. The set of coding rules is defined through the quality profile associated with the project. Developers can also manually raise issues that cannot be detected by </a:t>
            </a:r>
            <a:r>
              <a:rPr lang="en-US" sz="2000" dirty="0" err="1">
                <a:solidFill>
                  <a:schemeClr val="bg2"/>
                </a:solidFill>
              </a:rPr>
              <a:t>SonarQube</a:t>
            </a:r>
            <a:r>
              <a:rPr lang="en-US" sz="2000" dirty="0">
                <a:solidFill>
                  <a:schemeClr val="bg2"/>
                </a:solidFill>
              </a:rPr>
              <a:t>.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b="1" dirty="0">
                <a:solidFill>
                  <a:schemeClr val="bg2"/>
                </a:solidFill>
              </a:rPr>
              <a:t>Severities:</a:t>
            </a:r>
          </a:p>
          <a:p>
            <a:endParaRPr lang="en-US" sz="2000" b="1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bg2"/>
                </a:solidFill>
              </a:rPr>
              <a:t>BLOCKER </a:t>
            </a: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bg2"/>
                </a:solidFill>
              </a:rPr>
              <a:t>CRITICAL</a:t>
            </a: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bg2"/>
                </a:solidFill>
              </a:rPr>
              <a:t>MAJOR</a:t>
            </a: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bg2"/>
                </a:solidFill>
              </a:rPr>
              <a:t>MINOR</a:t>
            </a: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bg2"/>
                </a:solidFill>
              </a:rPr>
              <a:t>INFO</a:t>
            </a:r>
          </a:p>
          <a:p>
            <a:pPr marL="342900" indent="-342900">
              <a:buAutoNum type="arabicPeriod"/>
            </a:pPr>
            <a:endParaRPr lang="en-US" sz="2000" b="1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sz="2000" b="1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sz="2000" b="1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sz="2000" b="1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sz="2000" b="1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87040" y="2953512"/>
            <a:ext cx="73068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- Bug with a high probability to impact the behavior of the application in production: memory leak, unclosed JDBC connection, .... The code MUST be immediately fixed.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87040" y="4197096"/>
            <a:ext cx="73068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- Either a bug with a low probability to impact the behavior of the application in production or an issue which represents a security flaw: empty catch block, SQL </a:t>
            </a:r>
            <a:r>
              <a:rPr lang="en-US" sz="1400" dirty="0" err="1">
                <a:solidFill>
                  <a:schemeClr val="bg2"/>
                </a:solidFill>
              </a:rPr>
              <a:t>injection,etc</a:t>
            </a:r>
            <a:r>
              <a:rPr lang="en-US" sz="1400" dirty="0">
                <a:solidFill>
                  <a:schemeClr val="bg2"/>
                </a:solidFill>
              </a:rPr>
              <a:t>. The code MUST be immediately reviewed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23616" y="4892040"/>
            <a:ext cx="730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- Quality flaw which can slightly impact the developer productivity: lines should not be too long, "switch" statements should have at least 3 cases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87040" y="3685032"/>
            <a:ext cx="730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- Quality flaw which can highly impact the developer productivity: uncovered piece of code, duplicated blocks, unused parameters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23616" y="5477256"/>
            <a:ext cx="7306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- Neither a bug nor a quality flaw, just a finding</a:t>
            </a:r>
          </a:p>
        </p:txBody>
      </p:sp>
    </p:spTree>
    <p:extLst>
      <p:ext uri="{BB962C8B-B14F-4D97-AF65-F5344CB8AC3E}">
        <p14:creationId xmlns:p14="http://schemas.microsoft.com/office/powerpoint/2010/main" val="176925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725" y="1344168"/>
            <a:ext cx="10092549" cy="43079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0999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0" y="6577013"/>
            <a:ext cx="5715000" cy="206375"/>
          </a:xfrm>
        </p:spPr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887200" y="6577013"/>
            <a:ext cx="304800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8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4363" y="2474631"/>
            <a:ext cx="286822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b="1" dirty="0"/>
              <a:t>Overview</a:t>
            </a:r>
          </a:p>
          <a:p>
            <a:endParaRPr lang="en-PH" sz="2400" b="1" dirty="0"/>
          </a:p>
          <a:p>
            <a:r>
              <a:rPr lang="en-PH" sz="2400" b="1" dirty="0"/>
              <a:t>Browsing </a:t>
            </a:r>
            <a:r>
              <a:rPr lang="en-PH" sz="2400" b="1" dirty="0" err="1"/>
              <a:t>SonarQube</a:t>
            </a:r>
            <a:br>
              <a:rPr lang="en-PH" sz="2400" b="1" dirty="0"/>
            </a:br>
            <a:endParaRPr lang="en-PH" sz="2400" b="1" dirty="0"/>
          </a:p>
          <a:p>
            <a:r>
              <a:rPr lang="en-US" sz="2400" b="1" dirty="0"/>
              <a:t>Measures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Issues</a:t>
            </a:r>
          </a:p>
          <a:p>
            <a:endParaRPr lang="en-US" sz="2400" b="1" dirty="0"/>
          </a:p>
          <a:p>
            <a:r>
              <a:rPr lang="en-US" sz="2400" b="1" dirty="0"/>
              <a:t>Rules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75" y="3838910"/>
            <a:ext cx="684624" cy="6846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531" y="5475858"/>
            <a:ext cx="486845" cy="4526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502" y="3012832"/>
            <a:ext cx="806907" cy="6232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71" y="2357259"/>
            <a:ext cx="516767" cy="5167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039" y="3012831"/>
            <a:ext cx="806907" cy="6232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179" y="3838910"/>
            <a:ext cx="684624" cy="6846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14619" y="3214076"/>
            <a:ext cx="21477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b="1" dirty="0"/>
              <a:t>Quality Profiles</a:t>
            </a:r>
          </a:p>
          <a:p>
            <a:endParaRPr lang="en-PH" sz="2400" b="1" dirty="0"/>
          </a:p>
          <a:p>
            <a:r>
              <a:rPr lang="en-PH" sz="2400" b="1" dirty="0"/>
              <a:t>Quality Gates</a:t>
            </a:r>
          </a:p>
        </p:txBody>
      </p:sp>
    </p:spTree>
    <p:extLst>
      <p:ext uri="{BB962C8B-B14F-4D97-AF65-F5344CB8AC3E}">
        <p14:creationId xmlns:p14="http://schemas.microsoft.com/office/powerpoint/2010/main" val="2696594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1161288"/>
            <a:ext cx="10563360" cy="457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43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63296" y="539496"/>
            <a:ext cx="6217920" cy="6035040"/>
          </a:xfrm>
        </p:spPr>
        <p:txBody>
          <a:bodyPr/>
          <a:lstStyle/>
          <a:p>
            <a:r>
              <a:rPr lang="en-US" dirty="0"/>
              <a:t>Quality Profiles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0" y="6577013"/>
            <a:ext cx="5715000" cy="206375"/>
          </a:xfrm>
        </p:spPr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887200" y="6577013"/>
            <a:ext cx="304800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91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Profiles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16" y="1527048"/>
            <a:ext cx="10475967" cy="39529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1190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Profiles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17637" y="1527048"/>
            <a:ext cx="8541572" cy="1858124"/>
            <a:chOff x="182879" y="1961272"/>
            <a:chExt cx="8541572" cy="18581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79" y="1961272"/>
              <a:ext cx="8541572" cy="18581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>
              <a:off x="1400175" y="2190750"/>
              <a:ext cx="781050" cy="16192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862670" y="3416023"/>
            <a:ext cx="6464198" cy="2195853"/>
            <a:chOff x="338670" y="3853155"/>
            <a:chExt cx="6464198" cy="219585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670" y="3853155"/>
              <a:ext cx="6464198" cy="2195853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11" name="Oval 10"/>
            <p:cNvSpPr/>
            <p:nvPr/>
          </p:nvSpPr>
          <p:spPr>
            <a:xfrm>
              <a:off x="3347111" y="4627474"/>
              <a:ext cx="2215489" cy="889406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271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Profiles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000" y="1344168"/>
            <a:ext cx="7452000" cy="4013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2667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63296" y="539496"/>
            <a:ext cx="6144768" cy="6035040"/>
          </a:xfrm>
        </p:spPr>
        <p:txBody>
          <a:bodyPr/>
          <a:lstStyle/>
          <a:p>
            <a:r>
              <a:rPr lang="en-US" dirty="0"/>
              <a:t>Quality Gates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0" y="6577013"/>
            <a:ext cx="5715000" cy="206375"/>
          </a:xfrm>
        </p:spPr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887200" y="6577013"/>
            <a:ext cx="304800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69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Gates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b="0" dirty="0"/>
              <a:t>Quality gates is a set of conditions and a set of projects to be checked against these conditions. It define your requirements on projects. Requirements are set against measures.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41120" y="1929384"/>
            <a:ext cx="9509760" cy="3995928"/>
            <a:chOff x="345067" y="2554522"/>
            <a:chExt cx="7905749" cy="29180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b="9805"/>
            <a:stretch/>
          </p:blipFill>
          <p:spPr>
            <a:xfrm>
              <a:off x="345067" y="2554522"/>
              <a:ext cx="7905749" cy="2918024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>
              <a:off x="1233055" y="2812473"/>
              <a:ext cx="350500" cy="221672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035328" y="2499102"/>
            <a:ext cx="7905749" cy="2918024"/>
            <a:chOff x="345067" y="2554522"/>
            <a:chExt cx="7905749" cy="291802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/>
            <a:srcRect b="9805"/>
            <a:stretch/>
          </p:blipFill>
          <p:spPr>
            <a:xfrm>
              <a:off x="345067" y="2554522"/>
              <a:ext cx="7905749" cy="2918024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</p:spPr>
        </p:pic>
        <p:sp>
          <p:nvSpPr>
            <p:cNvPr id="12" name="Rectangle 11"/>
            <p:cNvSpPr/>
            <p:nvPr/>
          </p:nvSpPr>
          <p:spPr>
            <a:xfrm>
              <a:off x="1233055" y="2812473"/>
              <a:ext cx="350500" cy="221672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7874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Gates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706880" y="1380744"/>
            <a:ext cx="9125283" cy="3804879"/>
            <a:chOff x="240285" y="1964984"/>
            <a:chExt cx="8555814" cy="340821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285" y="1964984"/>
              <a:ext cx="8555814" cy="34082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Rectangle 14"/>
            <p:cNvSpPr/>
            <p:nvPr/>
          </p:nvSpPr>
          <p:spPr>
            <a:xfrm>
              <a:off x="1913826" y="3004457"/>
              <a:ext cx="2726586" cy="28837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347" y="1380745"/>
            <a:ext cx="7018159" cy="14993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997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577013"/>
            <a:ext cx="5715000" cy="206375"/>
          </a:xfrm>
        </p:spPr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887200" y="6577013"/>
            <a:ext cx="304800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9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PH" dirty="0" err="1"/>
              <a:t>Sonarqube</a:t>
            </a:r>
            <a:r>
              <a:rPr lang="en-PH" dirty="0"/>
              <a:t> </a:t>
            </a:r>
            <a:r>
              <a:rPr lang="en-PH" b="0" dirty="0"/>
              <a:t>is a code quality management platform that allows developer teams to manage, track and improve the quality of  the source code. </a:t>
            </a:r>
            <a:r>
              <a:rPr lang="en-US" b="0" dirty="0"/>
              <a:t>It is written in Java but is able to analyze code in about 20 different programming languages</a:t>
            </a:r>
            <a:endParaRPr lang="en-PH" b="0" dirty="0"/>
          </a:p>
          <a:p>
            <a:endParaRPr lang="en-PH" dirty="0"/>
          </a:p>
          <a:p>
            <a:r>
              <a:rPr lang="en-PH" dirty="0">
                <a:solidFill>
                  <a:srgbClr val="C00000"/>
                </a:solidFill>
              </a:rPr>
              <a:t>What to Measure?</a:t>
            </a:r>
          </a:p>
          <a:p>
            <a:r>
              <a:rPr lang="en-US" dirty="0">
                <a:solidFill>
                  <a:schemeClr val="bg2"/>
                </a:solidFill>
              </a:rPr>
              <a:t>Developer’s Seven Deadly Sins: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2"/>
                </a:solidFill>
              </a:rPr>
              <a:t>Bad Distribution of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2"/>
                </a:solidFill>
              </a:rPr>
              <a:t>Duplications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2"/>
                </a:solidFill>
              </a:rPr>
              <a:t>Lack of Unit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2"/>
                </a:solidFill>
              </a:rPr>
              <a:t>No coding Standards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2"/>
                </a:solidFill>
              </a:rPr>
              <a:t>Not enough or Too many Comments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2"/>
                </a:solidFill>
              </a:rPr>
              <a:t>Potential Bugs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2"/>
                </a:solidFill>
              </a:rPr>
              <a:t>Spaghetti Design</a:t>
            </a:r>
            <a:endParaRPr lang="en-PH" b="0" dirty="0">
              <a:solidFill>
                <a:schemeClr val="bg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Languages Support  </a:t>
            </a:r>
            <a:r>
              <a:rPr lang="en-US" b="0" dirty="0"/>
              <a:t>- more than 20 different languages including Java, C#,C/C++,</a:t>
            </a:r>
            <a:r>
              <a:rPr lang="en-US" b="0" dirty="0" err="1"/>
              <a:t>Cobol,PL</a:t>
            </a:r>
            <a:r>
              <a:rPr lang="en-US" b="0" dirty="0"/>
              <a:t>/</a:t>
            </a:r>
            <a:r>
              <a:rPr lang="en-US" b="0" dirty="0" err="1"/>
              <a:t>SQL,ABAP,Javascript</a:t>
            </a:r>
            <a:r>
              <a:rPr lang="en-US" b="0" dirty="0"/>
              <a:t>, </a:t>
            </a:r>
            <a:r>
              <a:rPr lang="en-US" b="0" dirty="0" err="1"/>
              <a:t>PHP,Web,XML</a:t>
            </a:r>
            <a:r>
              <a:rPr lang="en-US" b="0" dirty="0"/>
              <a:t> </a:t>
            </a:r>
            <a:r>
              <a:rPr lang="en-US" b="0" dirty="0" err="1"/>
              <a:t>etc</a:t>
            </a:r>
            <a:r>
              <a:rPr lang="en-US" b="0" dirty="0"/>
              <a:t> are supported. Also offers the ability to add your own rules on those languages.</a:t>
            </a:r>
          </a:p>
          <a:p>
            <a:r>
              <a:rPr lang="en-US" dirty="0"/>
              <a:t>Pre-Commit Check </a:t>
            </a:r>
            <a:r>
              <a:rPr lang="en-US" b="0" dirty="0"/>
              <a:t>- source code can be checked before pushing changes to the SCM: either directly in Eclipse or through a batch with the Issues Report Plugin. Both let you make sure that you are not introducing new quality issues.</a:t>
            </a:r>
          </a:p>
          <a:p>
            <a:r>
              <a:rPr lang="en-US" dirty="0"/>
              <a:t>Extend</a:t>
            </a:r>
            <a:r>
              <a:rPr lang="en-US" b="0" dirty="0"/>
              <a:t> - it can be extended with the 60+ plugins that are available through the </a:t>
            </a:r>
            <a:r>
              <a:rPr lang="en-US" b="0" dirty="0" err="1"/>
              <a:t>Sonarqube</a:t>
            </a:r>
            <a:r>
              <a:rPr lang="en-US" b="0" dirty="0"/>
              <a:t> plugins library. </a:t>
            </a:r>
          </a:p>
          <a:p>
            <a:r>
              <a:rPr lang="en-US" dirty="0"/>
              <a:t>Time Machine </a:t>
            </a:r>
            <a:r>
              <a:rPr lang="en-US" b="0" dirty="0"/>
              <a:t>- several methods are available to replay the past, showing how your metrics evolved. This will ensure progress get tracked over time.</a:t>
            </a:r>
          </a:p>
          <a:p>
            <a:r>
              <a:rPr lang="en-US" dirty="0"/>
              <a:t>Zoom to the source </a:t>
            </a:r>
            <a:r>
              <a:rPr lang="en-US" b="0" dirty="0"/>
              <a:t>- Whatever you are looking at, a project, group of projects and so on, you can break down any metric in a few clicks, and drill down to the source of the information, the source code. </a:t>
            </a:r>
          </a:p>
          <a:p>
            <a:r>
              <a:rPr lang="en-US" dirty="0"/>
              <a:t>Security</a:t>
            </a:r>
            <a:r>
              <a:rPr lang="en-US" b="0" dirty="0"/>
              <a:t> - complete mechanism for authentication and authorization is available out of the box, or through an external system such as LDAP.</a:t>
            </a:r>
            <a:endParaRPr lang="en-PH" b="0" dirty="0">
              <a:solidFill>
                <a:schemeClr val="bg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8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Sonar Work?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413898" y="2026262"/>
            <a:ext cx="5105400" cy="3133725"/>
            <a:chOff x="1678883" y="2073153"/>
            <a:chExt cx="5105400" cy="313372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8883" y="2073153"/>
              <a:ext cx="5105400" cy="313372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800674" y="2239108"/>
              <a:ext cx="949569" cy="143021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Source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 Code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Java, Cobol,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VB, PL/SQL, Flex, 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PHP, C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698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Sonar Work?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822" y="1825837"/>
            <a:ext cx="7672614" cy="362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65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Browsing </a:t>
            </a:r>
            <a:r>
              <a:rPr lang="en-US" dirty="0" err="1"/>
              <a:t>Sonarqube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84320" y="2214637"/>
            <a:ext cx="11430000" cy="395908"/>
          </a:xfrm>
        </p:spPr>
        <p:txBody>
          <a:bodyPr/>
          <a:lstStyle/>
          <a:p>
            <a:r>
              <a:rPr lang="en-PH" dirty="0"/>
              <a:t>Interface Layout</a:t>
            </a:r>
            <a:endParaRPr lang="en-US" dirty="0"/>
          </a:p>
          <a:p>
            <a:r>
              <a:rPr lang="en-PH" dirty="0"/>
              <a:t>Global Dashboards</a:t>
            </a:r>
            <a:endParaRPr lang="en-US" dirty="0"/>
          </a:p>
          <a:p>
            <a:r>
              <a:rPr lang="en-PH" dirty="0"/>
              <a:t>Project Dashboards</a:t>
            </a:r>
            <a:endParaRPr lang="en-US" dirty="0"/>
          </a:p>
          <a:p>
            <a:endParaRPr lang="en-PH" b="0" dirty="0">
              <a:solidFill>
                <a:schemeClr val="bg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346" y="1420439"/>
            <a:ext cx="1387362" cy="138736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436" y="3041093"/>
            <a:ext cx="355115" cy="35511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435" y="2640983"/>
            <a:ext cx="355115" cy="35511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436" y="2203188"/>
            <a:ext cx="355115" cy="35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Layout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620885" y="1795075"/>
            <a:ext cx="8778878" cy="3734112"/>
            <a:chOff x="163560" y="1937950"/>
            <a:chExt cx="8778878" cy="373411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561" y="2020318"/>
              <a:ext cx="8740877" cy="3651744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201561" y="1952625"/>
              <a:ext cx="8740877" cy="24765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0125" y="2267968"/>
              <a:ext cx="7942313" cy="340409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55230" y="1937950"/>
              <a:ext cx="1228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Top Bar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33119" y="3713607"/>
              <a:ext cx="1228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Data Display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3560" y="3573799"/>
              <a:ext cx="1228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Left Menu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152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Layout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1842911"/>
            <a:ext cx="9086850" cy="333375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1552576" y="1842911"/>
            <a:ext cx="962025" cy="33337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047876" y="2176286"/>
            <a:ext cx="254047" cy="528815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52601" y="2705101"/>
            <a:ext cx="2219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By clicking the Dashboards, the user will go back to the homepage</a:t>
            </a:r>
          </a:p>
        </p:txBody>
      </p:sp>
      <p:sp>
        <p:nvSpPr>
          <p:cNvPr id="30" name="Oval 29"/>
          <p:cNvSpPr/>
          <p:nvPr/>
        </p:nvSpPr>
        <p:spPr>
          <a:xfrm>
            <a:off x="2387577" y="1842911"/>
            <a:ext cx="962025" cy="33337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882877" y="2176286"/>
            <a:ext cx="254047" cy="528815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14601" y="2677804"/>
            <a:ext cx="2219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 Contains the complete list of Projects, Views, Developers, etc. </a:t>
            </a:r>
          </a:p>
        </p:txBody>
      </p:sp>
      <p:sp>
        <p:nvSpPr>
          <p:cNvPr id="33" name="Oval 32"/>
          <p:cNvSpPr/>
          <p:nvPr/>
        </p:nvSpPr>
        <p:spPr>
          <a:xfrm>
            <a:off x="3301976" y="1842911"/>
            <a:ext cx="851172" cy="33337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781426" y="2176285"/>
            <a:ext cx="295275" cy="1175146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22933" y="3320732"/>
            <a:ext cx="2219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 To access the Measures service which provides a way to quickly execute all kinds of queries on project measures</a:t>
            </a:r>
          </a:p>
        </p:txBody>
      </p:sp>
      <p:sp>
        <p:nvSpPr>
          <p:cNvPr id="36" name="Oval 35"/>
          <p:cNvSpPr/>
          <p:nvPr/>
        </p:nvSpPr>
        <p:spPr>
          <a:xfrm>
            <a:off x="3994104" y="1842911"/>
            <a:ext cx="806497" cy="33337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476751" y="2176285"/>
            <a:ext cx="28575" cy="713366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81426" y="2929167"/>
            <a:ext cx="2219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 To view the issues service 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876" y="3323379"/>
            <a:ext cx="7015188" cy="282070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0" name="Oval 39"/>
          <p:cNvSpPr/>
          <p:nvPr/>
        </p:nvSpPr>
        <p:spPr>
          <a:xfrm>
            <a:off x="4637076" y="1842911"/>
            <a:ext cx="658825" cy="33337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010150" y="2176286"/>
            <a:ext cx="3128" cy="376667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30418" y="2506902"/>
            <a:ext cx="2282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Rules are executed on source code and which generate issues - that are used to compute technical debt.</a:t>
            </a:r>
          </a:p>
        </p:txBody>
      </p:sp>
      <p:sp>
        <p:nvSpPr>
          <p:cNvPr id="43" name="Oval 42"/>
          <p:cNvSpPr/>
          <p:nvPr/>
        </p:nvSpPr>
        <p:spPr>
          <a:xfrm>
            <a:off x="5205046" y="1842911"/>
            <a:ext cx="1185424" cy="33337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775633" y="2191087"/>
            <a:ext cx="457357" cy="991633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82285" y="3206166"/>
            <a:ext cx="2016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This is where you define your requirements by defining sets of rules. You will find profiles grouped in language in this page.</a:t>
            </a:r>
          </a:p>
        </p:txBody>
      </p:sp>
    </p:spTree>
    <p:extLst>
      <p:ext uri="{BB962C8B-B14F-4D97-AF65-F5344CB8AC3E}">
        <p14:creationId xmlns:p14="http://schemas.microsoft.com/office/powerpoint/2010/main" val="326229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9" grpId="0"/>
      <p:bldP spid="29" grpId="1"/>
      <p:bldP spid="30" grpId="0" animBg="1"/>
      <p:bldP spid="30" grpId="1" animBg="1"/>
      <p:bldP spid="32" grpId="0"/>
      <p:bldP spid="32" grpId="1"/>
      <p:bldP spid="33" grpId="0" animBg="1"/>
      <p:bldP spid="33" grpId="1" animBg="1"/>
      <p:bldP spid="35" grpId="0"/>
      <p:bldP spid="35" grpId="1"/>
      <p:bldP spid="36" grpId="0" animBg="1"/>
      <p:bldP spid="36" grpId="1" animBg="1"/>
      <p:bldP spid="38" grpId="0"/>
      <p:bldP spid="38" grpId="1"/>
      <p:bldP spid="40" grpId="0" animBg="1"/>
      <p:bldP spid="40" grpId="1" animBg="1"/>
      <p:bldP spid="42" grpId="0"/>
      <p:bldP spid="42" grpId="1"/>
      <p:bldP spid="43" grpId="0" animBg="1"/>
      <p:bldP spid="43" grpId="1" animBg="1"/>
      <p:bldP spid="45" grpId="0"/>
      <p:bldP spid="45" grpId="1"/>
    </p:bldLst>
  </p:timing>
</p:sld>
</file>

<file path=ppt/theme/theme1.xml><?xml version="1.0" encoding="utf-8"?>
<a:theme xmlns:a="http://schemas.openxmlformats.org/drawingml/2006/main" name="MAIN MASTER - BLACK">
  <a:themeElements>
    <a:clrScheme name="Operations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F3FF"/>
      </a:accent1>
      <a:accent2>
        <a:srgbClr val="00BAFF"/>
      </a:accent2>
      <a:accent3>
        <a:srgbClr val="008EFF"/>
      </a:accent3>
      <a:accent4>
        <a:srgbClr val="004DFF"/>
      </a:accent4>
      <a:accent5>
        <a:srgbClr val="2800FF"/>
      </a:accent5>
      <a:accent6>
        <a:srgbClr val="000088"/>
      </a:accent6>
      <a:hlink>
        <a:srgbClr val="2800FF"/>
      </a:hlink>
      <a:folHlink>
        <a:srgbClr val="7E00FF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" id="{3AF425F2-D110-4AD7-9186-046FD1A1BA59}" vid="{0A93B61A-D5CB-4DDA-AA86-286514324F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18B4BFBE44CB4787AA86045C9A6063" ma:contentTypeVersion="10" ma:contentTypeDescription="Create a new document." ma:contentTypeScope="" ma:versionID="907aab2d9ea0650ff8ff7406fdc26b47">
  <xsd:schema xmlns:xsd="http://www.w3.org/2001/XMLSchema" xmlns:xs="http://www.w3.org/2001/XMLSchema" xmlns:p="http://schemas.microsoft.com/office/2006/metadata/properties" xmlns:ns2="9b901641-0d09-466e-84cb-a5070d83a351" xmlns:ns3="654ae466-f20b-489a-860c-ab06bbeb57a1" targetNamespace="http://schemas.microsoft.com/office/2006/metadata/properties" ma:root="true" ma:fieldsID="b5ccca5cb7444fd9b29b3d642876a9f6" ns2:_="" ns3:_="">
    <xsd:import namespace="9b901641-0d09-466e-84cb-a5070d83a351"/>
    <xsd:import namespace="654ae466-f20b-489a-860c-ab06bbeb57a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01641-0d09-466e-84cb-a5070d83a3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ae466-f20b-489a-860c-ab06bbeb57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DF0DBA-7B8E-4C99-93C8-B3144D79F30E}">
  <ds:schemaRefs>
    <ds:schemaRef ds:uri="9b901641-0d09-466e-84cb-a5070d83a351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54ae466-f20b-489a-860c-ab06bbeb57a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4C6BA08-F046-48D6-9AEB-61E2F13A28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CEE340-50F0-4592-BF6E-B1375BFAA46E}"/>
</file>

<file path=docProps/app.xml><?xml version="1.0" encoding="utf-8"?>
<Properties xmlns="http://schemas.openxmlformats.org/officeDocument/2006/extended-properties" xmlns:vt="http://schemas.openxmlformats.org/officeDocument/2006/docPropsVTypes">
  <Template>Accenture_Master_Graphik_012017</Template>
  <TotalTime>783</TotalTime>
  <Words>806</Words>
  <Application>Microsoft Office PowerPoint</Application>
  <PresentationFormat>Widescreen</PresentationFormat>
  <Paragraphs>134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Graphik Black</vt:lpstr>
      <vt:lpstr>Graphik</vt:lpstr>
      <vt:lpstr>MAIN MASTER - BLACK</vt:lpstr>
      <vt:lpstr>SonarQube</vt:lpstr>
      <vt:lpstr>Course Details</vt:lpstr>
      <vt:lpstr>Overview</vt:lpstr>
      <vt:lpstr>Features</vt:lpstr>
      <vt:lpstr>How Does Sonar Work?</vt:lpstr>
      <vt:lpstr>How Does Sonar Work?</vt:lpstr>
      <vt:lpstr>Browsing Sonarqube</vt:lpstr>
      <vt:lpstr>Interface Layout</vt:lpstr>
      <vt:lpstr>Interface Layout</vt:lpstr>
      <vt:lpstr>Global Dashboards</vt:lpstr>
      <vt:lpstr>Project Dashboards</vt:lpstr>
      <vt:lpstr>Project Dashboards</vt:lpstr>
      <vt:lpstr>Measures</vt:lpstr>
      <vt:lpstr>Measures</vt:lpstr>
      <vt:lpstr>Measures</vt:lpstr>
      <vt:lpstr>Issues</vt:lpstr>
      <vt:lpstr>Issues</vt:lpstr>
      <vt:lpstr>Measures</vt:lpstr>
      <vt:lpstr>Rules</vt:lpstr>
      <vt:lpstr>Rules</vt:lpstr>
      <vt:lpstr>Quality Profiles</vt:lpstr>
      <vt:lpstr>Quality Profiles</vt:lpstr>
      <vt:lpstr>Quality Profiles</vt:lpstr>
      <vt:lpstr>Quality Profiles</vt:lpstr>
      <vt:lpstr>Quality Gates</vt:lpstr>
      <vt:lpstr>Quality Gates</vt:lpstr>
      <vt:lpstr>Quality Gates</vt:lpstr>
      <vt:lpstr>END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new template</dc:title>
  <dc:creator>Tiamzon, Alvin P.</dc:creator>
  <cp:lastModifiedBy>Manlapaz, Mirasol S.</cp:lastModifiedBy>
  <cp:revision>82</cp:revision>
  <dcterms:created xsi:type="dcterms:W3CDTF">2017-01-25T12:18:18Z</dcterms:created>
  <dcterms:modified xsi:type="dcterms:W3CDTF">2017-10-23T10:08:57Z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0x0101003D18B4BFBE44CB4787AA86045C9A6063</vt:lpwstr>
  </property>
  <property fmtid="{D5CDD505-2E9C-101B-9397-08002B2CF9AE}" pid="3" name="Order">
    <vt:r8>191200</vt:r8>
  </property>
  <property fmtid="{D5CDD505-2E9C-101B-9397-08002B2CF9AE}" pid="4" name="xd_ProgID">
    <vt:lpwstr/>
  </property>
  <property fmtid="{D5CDD505-2E9C-101B-9397-08002B2CF9AE}" pid="5" name="_CopySource">
    <vt:lpwstr>https://ts.accenture.com/sites/pdcdevelopmentcontrolservices/DevOps/DevOps/Training and Enablement Tower/Training Materials/DTS Bootcamp - Revised/Archived(8-2-2018)/DAY 1 -2/SonarQube_User Guide.pptx</vt:lpwstr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TemplateUrl">
    <vt:lpwstr/>
  </property>
</Properties>
</file>