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7" r:id="rId7"/>
    <p:sldId id="259" r:id="rId8"/>
    <p:sldId id="268" r:id="rId9"/>
    <p:sldId id="262" r:id="rId10"/>
    <p:sldId id="263" r:id="rId11"/>
    <p:sldId id="264" r:id="rId12"/>
    <p:sldId id="265" r:id="rId13"/>
    <p:sldId id="266" r:id="rId14"/>
    <p:sldId id="26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0314E-6B5B-47A4-B911-66E549B4E583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9EC39-303B-47B0-A9F3-663213C5F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1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EC39-303B-47B0-A9F3-663213C5F4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EC39-303B-47B0-A9F3-663213C5F4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7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9EC39-303B-47B0-A9F3-663213C5F4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7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1FE1-B80A-4B3F-A164-E2DEF1BA3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2071A-4157-4AF6-8652-848163474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62B1-B176-48E8-A413-722BF0F3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A9601-3BE0-46F5-8364-50AC8C61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27E3-4FD1-413F-A40D-0D271B07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8E27-B31A-4557-A70E-01C99B2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EDF23-8E6E-4AEF-A0AB-6D9C5180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D72F-7E9F-46D3-B640-728F22D3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4CA1-673C-4ED8-B3E3-8E3D04AC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4DE7-1150-4558-9533-B083FB9B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9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FEA6B-DBFB-4139-B2C7-EAC69BF5D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75EB6-65AD-4DBD-A1B7-DCEBB9240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3A88-7DA0-4040-ACB0-78D891E9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9F64-09BB-42D2-8565-315E969D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CD1C-0349-43A9-B0F1-71D766DC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8A9-3D9D-4776-BB54-20E18079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2757B-5772-457F-BDD4-D65B996D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481D-FD25-4DBD-AC04-BC9EAC4F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2377-3EA7-42DB-BEA8-C1450CB9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B5471-FB51-4B4E-96CE-5975DF73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796D-5B10-4AB8-A171-6E85197A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0E13B-14FC-49D0-8687-F4F4CBFE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32CE-5A5D-4F69-B4A4-C520DEDA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5EBF-BD77-4B8E-B203-1C98D3CB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A8ED6-3AEA-4267-89C0-FCD37C21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9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5C90-DA36-4F59-9DAF-A02A9237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ECD2-006C-4917-89F4-3167FFFD5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163DF-29B5-4A80-B739-5D19C5407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2A1E9-8423-4BBE-A5D8-B9FC04DA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FA9A3-8D6A-45F1-BD43-983C0361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B4F3B-5E8C-4EC2-A3A6-00E65B58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07E8-926A-4584-BE13-A20AAEA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31E3-FE6A-4D9D-887B-A0953E31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A0C2-0CAB-4AD6-BF4B-1DCEFA4F3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B8C4A-CA69-4B47-8C2E-79346C33D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7648-5F93-4C1E-938A-424B9AE24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7C91-D2A0-4359-964F-2B935FD6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7562B-C662-42A4-99ED-053C5741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011DA-0D26-4E32-9A82-4D32C869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3C41-8174-46B2-80C4-8D6C6F1B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C1954-4EC2-414F-A1F3-7969D1F4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C1635-9137-438B-87BB-82686398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37D21-3D7B-4185-A619-84C8FB59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ABDA0-955F-410B-AACF-358114D6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2A4CD-6619-4088-AB1B-0C6837F6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B2EB8-A718-4D8D-BCCC-B7B580A5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3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C494-0892-4FD0-BB28-34AF958B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7A35-A666-42EE-8106-017382C9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EB01-0730-4589-AF43-33C22DB2D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FA327-25E7-4BB1-9E22-DB96D0B2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298C3-99D5-4017-A11C-726C6184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753D1-D74A-4842-B7B4-E6E4470C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DBD7-7F48-44D4-8208-D0FC1D37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1D0EB-AE7D-488B-882B-8D2427F1D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A30F-482A-4183-832C-9E19851B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3119-5C41-4BFD-B867-EDEA4EAD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5C2C-BC09-44DB-962C-C5C9B37C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ED297-10F0-4BF4-A135-B38D6315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9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6F6A0-B9A3-4B60-91CE-C5270A59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C319B-3028-4D74-B474-0C166ED9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0DAB-120C-4CA4-AB3B-A5ED9AF54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42C9A-B5F0-4D9A-BB1C-8CFD4864C9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9DDD-234B-499D-87A9-811FE26A3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EFE2-6CB3-4908-92CD-DCEC3BE3F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D988-479B-444D-B2C5-E79FDE538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pguard.com/blog/5-configuration-management-boss" TargetMode="External"/><Relationship Id="rId13" Type="http://schemas.openxmlformats.org/officeDocument/2006/relationships/hyperlink" Target="https://gist.github.com/tristanfisher/e5a306144a637dc739e7" TargetMode="External"/><Relationship Id="rId3" Type="http://schemas.openxmlformats.org/officeDocument/2006/relationships/hyperlink" Target="https://www.slideshare.net/johnthethird/ansible-presentation-24942953" TargetMode="External"/><Relationship Id="rId7" Type="http://schemas.openxmlformats.org/officeDocument/2006/relationships/hyperlink" Target="https://hvops.com/articles/ansible-vs-shell-scripts/" TargetMode="External"/><Relationship Id="rId12" Type="http://schemas.openxmlformats.org/officeDocument/2006/relationships/hyperlink" Target="https://docs.ansible.com/ansible/2.4/vault.html" TargetMode="External"/><Relationship Id="rId2" Type="http://schemas.openxmlformats.org/officeDocument/2006/relationships/hyperlink" Target="https://speakerdeck.com/tasdikrahman/introduction-to-ansibl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fnog.github.io/sse/ansible/Ansible_Presentation.pptx" TargetMode="External"/><Relationship Id="rId11" Type="http://schemas.openxmlformats.org/officeDocument/2006/relationships/hyperlink" Target="http://docs.ansible.com/ansible/latest/list_of_files_modules.html" TargetMode="External"/><Relationship Id="rId5" Type="http://schemas.openxmlformats.org/officeDocument/2006/relationships/hyperlink" Target="https://www.slideshare.net/SureshKumar1612/ansible-presentation-66327456" TargetMode="External"/><Relationship Id="rId10" Type="http://schemas.openxmlformats.org/officeDocument/2006/relationships/hyperlink" Target="http://docs.ansible.com/ansible/latest/modules_by_category.html" TargetMode="External"/><Relationship Id="rId4" Type="http://schemas.openxmlformats.org/officeDocument/2006/relationships/hyperlink" Target="https://www.slideshare.net/StephaneManciot/ansible-44734246" TargetMode="External"/><Relationship Id="rId9" Type="http://schemas.openxmlformats.org/officeDocument/2006/relationships/hyperlink" Target="https://www.ansible.com/overview/how-ansible-work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ansible.com/ansible/latest/fetch_module.html" TargetMode="External"/><Relationship Id="rId13" Type="http://schemas.openxmlformats.org/officeDocument/2006/relationships/hyperlink" Target="http://docs.ansible.com/ansible/latest/lineinfile_module.html" TargetMode="External"/><Relationship Id="rId18" Type="http://schemas.openxmlformats.org/officeDocument/2006/relationships/hyperlink" Target="http://docs.ansible.com/ansible/latest/tempfile_module.html" TargetMode="External"/><Relationship Id="rId3" Type="http://schemas.openxmlformats.org/officeDocument/2006/relationships/hyperlink" Target="http://docs.ansible.com/ansible/latest/acl_module.html" TargetMode="External"/><Relationship Id="rId21" Type="http://schemas.openxmlformats.org/officeDocument/2006/relationships/hyperlink" Target="http://docs.ansible.com/ansible/latest/xattr_module.html" TargetMode="External"/><Relationship Id="rId7" Type="http://schemas.openxmlformats.org/officeDocument/2006/relationships/hyperlink" Target="http://docs.ansible.com/ansible/latest/copy_module.html" TargetMode="External"/><Relationship Id="rId12" Type="http://schemas.openxmlformats.org/officeDocument/2006/relationships/hyperlink" Target="http://docs.ansible.com/ansible/latest/iso_extract_module.html" TargetMode="External"/><Relationship Id="rId17" Type="http://schemas.openxmlformats.org/officeDocument/2006/relationships/hyperlink" Target="http://docs.ansible.com/ansible/latest/synchronize_module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docs.ansible.com/ansible/latest/stat_module.html" TargetMode="External"/><Relationship Id="rId20" Type="http://schemas.openxmlformats.org/officeDocument/2006/relationships/hyperlink" Target="http://docs.ansible.com/ansible/latest/unarchive_modul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cs.ansible.com/ansible/latest/blockinfile_module.html" TargetMode="External"/><Relationship Id="rId11" Type="http://schemas.openxmlformats.org/officeDocument/2006/relationships/hyperlink" Target="http://docs.ansible.com/ansible/latest/ini_file_module.html" TargetMode="External"/><Relationship Id="rId5" Type="http://schemas.openxmlformats.org/officeDocument/2006/relationships/hyperlink" Target="http://docs.ansible.com/ansible/latest/assemble_module.html" TargetMode="External"/><Relationship Id="rId15" Type="http://schemas.openxmlformats.org/officeDocument/2006/relationships/hyperlink" Target="http://docs.ansible.com/ansible/latest/replace_module.html" TargetMode="External"/><Relationship Id="rId10" Type="http://schemas.openxmlformats.org/officeDocument/2006/relationships/hyperlink" Target="http://docs.ansible.com/ansible/latest/find_module.html" TargetMode="External"/><Relationship Id="rId19" Type="http://schemas.openxmlformats.org/officeDocument/2006/relationships/hyperlink" Target="http://docs.ansible.com/ansible/latest/template_module.html" TargetMode="External"/><Relationship Id="rId4" Type="http://schemas.openxmlformats.org/officeDocument/2006/relationships/hyperlink" Target="http://docs.ansible.com/ansible/latest/archive_module.html" TargetMode="External"/><Relationship Id="rId9" Type="http://schemas.openxmlformats.org/officeDocument/2006/relationships/hyperlink" Target="http://docs.ansible.com/ansible/latest/file_module.html" TargetMode="External"/><Relationship Id="rId14" Type="http://schemas.openxmlformats.org/officeDocument/2006/relationships/hyperlink" Target="http://docs.ansible.com/ansible/latest/patch_module.html" TargetMode="External"/><Relationship Id="rId22" Type="http://schemas.openxmlformats.org/officeDocument/2006/relationships/hyperlink" Target="http://docs.ansible.com/ansible/latest/xml_modul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F0F01-297E-46FC-AD65-956816D8EAAB}"/>
              </a:ext>
            </a:extLst>
          </p:cNvPr>
          <p:cNvSpPr txBox="1"/>
          <p:nvPr/>
        </p:nvSpPr>
        <p:spPr>
          <a:xfrm>
            <a:off x="8050074" y="1038752"/>
            <a:ext cx="36117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Increased efficiencies, stability and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Cost reduction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Enhanced system reliability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The ability to define and enforce formal policies and procedures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Greater agility and faster problem resolution, thus giving better quality of service.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Decreased risk and greater levels of 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More efficient change management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Faster restoration of service. 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94CE6-06CB-4870-8E65-180F634E84F7}"/>
              </a:ext>
            </a:extLst>
          </p:cNvPr>
          <p:cNvSpPr txBox="1"/>
          <p:nvPr/>
        </p:nvSpPr>
        <p:spPr>
          <a:xfrm>
            <a:off x="-3340" y="1260732"/>
            <a:ext cx="36117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Manual configuration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Creating shell 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Not Idempotent ( Cannot run multiple times and expect the same result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Not capable of verifying server for correctness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Not capable of templating the configuration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2C9FC2-BE5A-47B0-994E-4103FE07DADB}"/>
              </a:ext>
            </a:extLst>
          </p:cNvPr>
          <p:cNvSpPr/>
          <p:nvPr/>
        </p:nvSpPr>
        <p:spPr>
          <a:xfrm>
            <a:off x="-5078" y="920327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Before Configuration Management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A543D9-F7EF-40FB-9413-C0BDE945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" y="1527243"/>
            <a:ext cx="3511049" cy="1926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29F7A7-DFA8-425C-8954-0D870BBB6237}"/>
              </a:ext>
            </a:extLst>
          </p:cNvPr>
          <p:cNvGrpSpPr/>
          <p:nvPr/>
        </p:nvGrpSpPr>
        <p:grpSpPr>
          <a:xfrm>
            <a:off x="57246" y="3779217"/>
            <a:ext cx="3521318" cy="2248098"/>
            <a:chOff x="57246" y="3534516"/>
            <a:chExt cx="3521318" cy="180661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22C3F0A-C93F-4826-BFCC-6364B69B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46" y="3534516"/>
              <a:ext cx="3521318" cy="16922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D061871-5578-4E9D-A1AF-39F1370F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46" y="5216852"/>
              <a:ext cx="3521318" cy="124282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E3AB1-85E1-4CB4-9D63-2C9941DC037A}"/>
              </a:ext>
            </a:extLst>
          </p:cNvPr>
          <p:cNvSpPr/>
          <p:nvPr/>
        </p:nvSpPr>
        <p:spPr>
          <a:xfrm>
            <a:off x="3652799" y="128790"/>
            <a:ext cx="42514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Not scalable to multiple servers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F1AE42-1EFA-4290-8528-EF1496365A84}"/>
              </a:ext>
            </a:extLst>
          </p:cNvPr>
          <p:cNvSpPr/>
          <p:nvPr/>
        </p:nvSpPr>
        <p:spPr>
          <a:xfrm>
            <a:off x="3627861" y="2364248"/>
            <a:ext cx="442221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Repetitive tasks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Provisioning Environments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OS configuration and dependencies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Network and Firewall Configuration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Setting up Users/Groups, Security Authentication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Software Installation and Configuration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Software Deployments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Turn off monitoring/alerts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Run DB migrations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Deploy application code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Restart webserver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Turn on monitoring/alerts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Server Maintenance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SSH in to every server and restart a service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Update packages and dependencies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Patch security updates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Create backups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Resource Usage checks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Logs and Statistics monitoring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File system maintenance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675D0C-5E9C-44B4-9F72-088E56E4CB72}"/>
              </a:ext>
            </a:extLst>
          </p:cNvPr>
          <p:cNvGrpSpPr/>
          <p:nvPr/>
        </p:nvGrpSpPr>
        <p:grpSpPr>
          <a:xfrm>
            <a:off x="3973496" y="467344"/>
            <a:ext cx="3359234" cy="1716280"/>
            <a:chOff x="3973496" y="467344"/>
            <a:chExt cx="3359234" cy="1716280"/>
          </a:xfrm>
        </p:grpSpPr>
        <p:pic>
          <p:nvPicPr>
            <p:cNvPr id="20" name="Content Placeholder 3" descr="AWS-Management-Console.png">
              <a:extLst>
                <a:ext uri="{FF2B5EF4-FFF2-40B4-BE49-F238E27FC236}">
                  <a16:creationId xmlns:a16="http://schemas.microsoft.com/office/drawing/2014/main" id="{2D45BCAC-95B9-4997-B16F-8A63F6A1F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5320172" y="1548581"/>
              <a:ext cx="635043" cy="6350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20" descr="Traditional-Servers.png">
              <a:extLst>
                <a:ext uri="{FF2B5EF4-FFF2-40B4-BE49-F238E27FC236}">
                  <a16:creationId xmlns:a16="http://schemas.microsoft.com/office/drawing/2014/main" id="{9BC1403B-B99A-45BA-8AA7-1DA16BC95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496" y="467344"/>
              <a:ext cx="734124" cy="734124"/>
            </a:xfrm>
            <a:prstGeom prst="rect">
              <a:avLst/>
            </a:prstGeom>
          </p:spPr>
        </p:pic>
        <p:pic>
          <p:nvPicPr>
            <p:cNvPr id="1026" name="Picture 2" descr="Image result for bash script icon">
              <a:extLst>
                <a:ext uri="{FF2B5EF4-FFF2-40B4-BE49-F238E27FC236}">
                  <a16:creationId xmlns:a16="http://schemas.microsoft.com/office/drawing/2014/main" id="{3EC9780A-7AB9-4018-B9B1-BF2FD625F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110" y="1527243"/>
              <a:ext cx="386013" cy="545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Traditional-Servers.png">
              <a:extLst>
                <a:ext uri="{FF2B5EF4-FFF2-40B4-BE49-F238E27FC236}">
                  <a16:creationId xmlns:a16="http://schemas.microsoft.com/office/drawing/2014/main" id="{ACCBC6E9-BB8B-47EB-855F-5C7DBB46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162" y="467344"/>
              <a:ext cx="734124" cy="734124"/>
            </a:xfrm>
            <a:prstGeom prst="rect">
              <a:avLst/>
            </a:prstGeom>
          </p:spPr>
        </p:pic>
        <p:pic>
          <p:nvPicPr>
            <p:cNvPr id="26" name="Picture 25" descr="Traditional-Servers.png">
              <a:extLst>
                <a:ext uri="{FF2B5EF4-FFF2-40B4-BE49-F238E27FC236}">
                  <a16:creationId xmlns:a16="http://schemas.microsoft.com/office/drawing/2014/main" id="{CEE186CF-6625-4C62-AFFD-5D1709B9A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885" y="467344"/>
              <a:ext cx="734124" cy="734124"/>
            </a:xfrm>
            <a:prstGeom prst="rect">
              <a:avLst/>
            </a:prstGeom>
          </p:spPr>
        </p:pic>
        <p:pic>
          <p:nvPicPr>
            <p:cNvPr id="27" name="Picture 26" descr="Traditional-Servers.png">
              <a:extLst>
                <a:ext uri="{FF2B5EF4-FFF2-40B4-BE49-F238E27FC236}">
                  <a16:creationId xmlns:a16="http://schemas.microsoft.com/office/drawing/2014/main" id="{F1687C53-8E1F-4CF6-8739-07BFCC731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276" y="467344"/>
              <a:ext cx="734124" cy="734124"/>
            </a:xfrm>
            <a:prstGeom prst="rect">
              <a:avLst/>
            </a:prstGeom>
          </p:spPr>
        </p:pic>
        <p:pic>
          <p:nvPicPr>
            <p:cNvPr id="28" name="Picture 27" descr="Traditional-Servers.png">
              <a:extLst>
                <a:ext uri="{FF2B5EF4-FFF2-40B4-BE49-F238E27FC236}">
                  <a16:creationId xmlns:a16="http://schemas.microsoft.com/office/drawing/2014/main" id="{198CF2B1-824F-450E-8EC1-985064C2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999" y="467344"/>
              <a:ext cx="734124" cy="734124"/>
            </a:xfrm>
            <a:prstGeom prst="rect">
              <a:avLst/>
            </a:prstGeom>
          </p:spPr>
        </p:pic>
        <p:pic>
          <p:nvPicPr>
            <p:cNvPr id="29" name="Picture 28" descr="Traditional-Servers.png">
              <a:extLst>
                <a:ext uri="{FF2B5EF4-FFF2-40B4-BE49-F238E27FC236}">
                  <a16:creationId xmlns:a16="http://schemas.microsoft.com/office/drawing/2014/main" id="{DD620E2F-2AE5-4725-9166-715292DEF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606" y="467344"/>
              <a:ext cx="734124" cy="734124"/>
            </a:xfrm>
            <a:prstGeom prst="rect">
              <a:avLst/>
            </a:prstGeom>
          </p:spPr>
        </p:pic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295F5096-2260-4BB9-A24D-8A05C7A5317B}"/>
                </a:ext>
              </a:extLst>
            </p:cNvPr>
            <p:cNvCxnSpPr>
              <a:stCxn id="20" idx="0"/>
              <a:endCxn id="21" idx="2"/>
            </p:cNvCxnSpPr>
            <p:nvPr/>
          </p:nvCxnSpPr>
          <p:spPr>
            <a:xfrm flipH="1" flipV="1">
              <a:off x="4340558" y="1201468"/>
              <a:ext cx="1297136" cy="34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6CD1B380-5A88-4A53-9B2B-54743A9D4A12}"/>
                </a:ext>
              </a:extLst>
            </p:cNvPr>
            <p:cNvCxnSpPr>
              <a:stCxn id="20" idx="0"/>
              <a:endCxn id="25" idx="2"/>
            </p:cNvCxnSpPr>
            <p:nvPr/>
          </p:nvCxnSpPr>
          <p:spPr>
            <a:xfrm flipH="1" flipV="1">
              <a:off x="4853224" y="1201468"/>
              <a:ext cx="784470" cy="34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52793927-1EE6-4F89-9C99-B78B3BE665A2}"/>
                </a:ext>
              </a:extLst>
            </p:cNvPr>
            <p:cNvCxnSpPr>
              <a:stCxn id="20" idx="0"/>
              <a:endCxn id="26" idx="2"/>
            </p:cNvCxnSpPr>
            <p:nvPr/>
          </p:nvCxnSpPr>
          <p:spPr>
            <a:xfrm flipH="1" flipV="1">
              <a:off x="5372947" y="1201468"/>
              <a:ext cx="264747" cy="34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71FB1E38-DB66-4F8B-AAC8-2BC70E04DB7A}"/>
                </a:ext>
              </a:extLst>
            </p:cNvPr>
            <p:cNvCxnSpPr>
              <a:stCxn id="20" idx="0"/>
              <a:endCxn id="27" idx="2"/>
            </p:cNvCxnSpPr>
            <p:nvPr/>
          </p:nvCxnSpPr>
          <p:spPr>
            <a:xfrm flipV="1">
              <a:off x="5637694" y="1201468"/>
              <a:ext cx="260644" cy="34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55C8B92C-8C27-4BD5-94B9-D6A01D84A161}"/>
                </a:ext>
              </a:extLst>
            </p:cNvPr>
            <p:cNvCxnSpPr>
              <a:stCxn id="20" idx="0"/>
              <a:endCxn id="28" idx="2"/>
            </p:cNvCxnSpPr>
            <p:nvPr/>
          </p:nvCxnSpPr>
          <p:spPr>
            <a:xfrm flipV="1">
              <a:off x="5637694" y="1201468"/>
              <a:ext cx="780367" cy="34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3E61CE98-47D9-41C3-8E53-E2DA865DB669}"/>
                </a:ext>
              </a:extLst>
            </p:cNvPr>
            <p:cNvCxnSpPr>
              <a:stCxn id="20" idx="0"/>
              <a:endCxn id="29" idx="2"/>
            </p:cNvCxnSpPr>
            <p:nvPr/>
          </p:nvCxnSpPr>
          <p:spPr>
            <a:xfrm flipV="1">
              <a:off x="5637694" y="1201468"/>
              <a:ext cx="1327974" cy="347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922C7E-A467-4AAD-A7B5-2AC4DCE9EBE2}"/>
              </a:ext>
            </a:extLst>
          </p:cNvPr>
          <p:cNvGrpSpPr/>
          <p:nvPr/>
        </p:nvGrpSpPr>
        <p:grpSpPr>
          <a:xfrm>
            <a:off x="8050075" y="14490"/>
            <a:ext cx="3465908" cy="1095283"/>
            <a:chOff x="8050075" y="14490"/>
            <a:chExt cx="3465908" cy="10952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318A79-E2D6-477F-9FF0-68A59E989895}"/>
                </a:ext>
              </a:extLst>
            </p:cNvPr>
            <p:cNvSpPr/>
            <p:nvPr/>
          </p:nvSpPr>
          <p:spPr>
            <a:xfrm>
              <a:off x="8050075" y="14490"/>
              <a:ext cx="34659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After Configuration Management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pic>
          <p:nvPicPr>
            <p:cNvPr id="1041" name="Picture 4" descr="Image result for ansible icon">
              <a:extLst>
                <a:ext uri="{FF2B5EF4-FFF2-40B4-BE49-F238E27FC236}">
                  <a16:creationId xmlns:a16="http://schemas.microsoft.com/office/drawing/2014/main" id="{C26813CC-DA9E-45D0-B89E-E2D9E8E77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413" y="276005"/>
              <a:ext cx="895546" cy="70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6" descr="Image result for chef icon software">
              <a:extLst>
                <a:ext uri="{FF2B5EF4-FFF2-40B4-BE49-F238E27FC236}">
                  <a16:creationId xmlns:a16="http://schemas.microsoft.com/office/drawing/2014/main" id="{AF8FCFF0-32D9-4C84-8539-BE1A212CF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4551" y="323079"/>
              <a:ext cx="633181" cy="692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3" name="Picture 8" descr="Image result for puppetlabs icon">
              <a:extLst>
                <a:ext uri="{FF2B5EF4-FFF2-40B4-BE49-F238E27FC236}">
                  <a16:creationId xmlns:a16="http://schemas.microsoft.com/office/drawing/2014/main" id="{907D033B-8777-46AC-B7BF-1D8BF4EE7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6324" y="350038"/>
              <a:ext cx="771514" cy="759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1043">
            <a:extLst>
              <a:ext uri="{FF2B5EF4-FFF2-40B4-BE49-F238E27FC236}">
                <a16:creationId xmlns:a16="http://schemas.microsoft.com/office/drawing/2014/main" id="{0A5DCD9A-26F2-4F0B-9275-E00216E32D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5905"/>
          <a:stretch/>
        </p:blipFill>
        <p:spPr>
          <a:xfrm>
            <a:off x="8069509" y="3000925"/>
            <a:ext cx="4020891" cy="37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- Playbooks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3EE38-4563-4E2F-9082-8988534D7BD3}"/>
              </a:ext>
            </a:extLst>
          </p:cNvPr>
          <p:cNvSpPr/>
          <p:nvPr/>
        </p:nvSpPr>
        <p:spPr>
          <a:xfrm>
            <a:off x="-3340" y="94083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Playbook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9F860-3283-4A33-9408-E91C4CADA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0" y="2087987"/>
            <a:ext cx="379612" cy="37961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B9DA87E-D73B-4E1B-9A64-DD10E56425D0}"/>
              </a:ext>
            </a:extLst>
          </p:cNvPr>
          <p:cNvSpPr/>
          <p:nvPr/>
        </p:nvSpPr>
        <p:spPr>
          <a:xfrm>
            <a:off x="658595" y="2174285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3C319C5-6799-4E0B-ACE9-02786AD56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2836148"/>
            <a:ext cx="305118" cy="305118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37D8ED6-35B7-4C20-A93C-9E691001C546}"/>
              </a:ext>
            </a:extLst>
          </p:cNvPr>
          <p:cNvSpPr/>
          <p:nvPr/>
        </p:nvSpPr>
        <p:spPr>
          <a:xfrm>
            <a:off x="1175930" y="286955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role1</a:t>
            </a:r>
            <a:endParaRPr lang="en-US" sz="1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85DB12-39D0-4FF0-8D31-F2C8928D9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143629"/>
            <a:ext cx="305118" cy="30511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CEBAA60-5809-4C68-A584-4D746C3B4365}"/>
              </a:ext>
            </a:extLst>
          </p:cNvPr>
          <p:cNvSpPr/>
          <p:nvPr/>
        </p:nvSpPr>
        <p:spPr>
          <a:xfrm>
            <a:off x="1468130" y="317175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D189EB9-C446-456C-880B-2FBCCD3FA927}"/>
              </a:ext>
            </a:extLst>
          </p:cNvPr>
          <p:cNvCxnSpPr>
            <a:cxnSpLocks/>
            <a:stCxn id="70" idx="2"/>
            <a:endCxn id="94" idx="1"/>
          </p:cNvCxnSpPr>
          <p:nvPr/>
        </p:nvCxnSpPr>
        <p:spPr>
          <a:xfrm rot="16200000" flipH="1">
            <a:off x="804025" y="3437177"/>
            <a:ext cx="72123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030E76B-BCBD-4358-A7E3-755E2C67E433}"/>
              </a:ext>
            </a:extLst>
          </p:cNvPr>
          <p:cNvCxnSpPr>
            <a:cxnSpLocks/>
            <a:stCxn id="67" idx="2"/>
            <a:endCxn id="168" idx="1"/>
          </p:cNvCxnSpPr>
          <p:nvPr/>
        </p:nvCxnSpPr>
        <p:spPr>
          <a:xfrm rot="16200000" flipH="1">
            <a:off x="490735" y="2505550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88FC7E-9690-4907-B863-8776EC3B1C91}"/>
              </a:ext>
            </a:extLst>
          </p:cNvPr>
          <p:cNvCxnSpPr>
            <a:stCxn id="70" idx="2"/>
            <a:endCxn id="74" idx="1"/>
          </p:cNvCxnSpPr>
          <p:nvPr/>
        </p:nvCxnSpPr>
        <p:spPr>
          <a:xfrm rot="16200000" flipH="1">
            <a:off x="1087180" y="3154022"/>
            <a:ext cx="15492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7D147451-303A-4829-A301-ED33D4CFE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4210067"/>
            <a:ext cx="305118" cy="30511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5752F79-3B09-4959-8663-50638094E26A}"/>
              </a:ext>
            </a:extLst>
          </p:cNvPr>
          <p:cNvSpPr/>
          <p:nvPr/>
        </p:nvSpPr>
        <p:spPr>
          <a:xfrm>
            <a:off x="1468130" y="423819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files</a:t>
            </a:r>
            <a:endParaRPr lang="en-US" sz="10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5B49551-95D4-4E8C-B83E-27A5F8D1B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3442279"/>
            <a:ext cx="261361" cy="26136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75239B9-5CA3-4178-AC93-B2C787AC6DEC}"/>
              </a:ext>
            </a:extLst>
          </p:cNvPr>
          <p:cNvSpPr/>
          <p:nvPr/>
        </p:nvSpPr>
        <p:spPr>
          <a:xfrm>
            <a:off x="1740842" y="345430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E189334-C58A-4543-8549-DDE6D42FDB73}"/>
              </a:ext>
            </a:extLst>
          </p:cNvPr>
          <p:cNvCxnSpPr>
            <a:stCxn id="74" idx="2"/>
            <a:endCxn id="88" idx="1"/>
          </p:cNvCxnSpPr>
          <p:nvPr/>
        </p:nvCxnSpPr>
        <p:spPr>
          <a:xfrm rot="16200000" flipH="1">
            <a:off x="1408098" y="3422553"/>
            <a:ext cx="1242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4861E5A-2110-4457-A49F-E9FE959082C9}"/>
              </a:ext>
            </a:extLst>
          </p:cNvPr>
          <p:cNvCxnSpPr>
            <a:stCxn id="70" idx="2"/>
            <a:endCxn id="83" idx="1"/>
          </p:cNvCxnSpPr>
          <p:nvPr/>
        </p:nvCxnSpPr>
        <p:spPr>
          <a:xfrm rot="16200000" flipH="1">
            <a:off x="553961" y="3687241"/>
            <a:ext cx="1221360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C257286-091A-4162-9C5F-7B4B6E9D0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709939"/>
            <a:ext cx="305118" cy="30511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03C4829-C7BC-4013-B309-22B099F12E52}"/>
              </a:ext>
            </a:extLst>
          </p:cNvPr>
          <p:cNvSpPr/>
          <p:nvPr/>
        </p:nvSpPr>
        <p:spPr>
          <a:xfrm>
            <a:off x="1468130" y="373806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handlers</a:t>
            </a:r>
            <a:endParaRPr lang="en-US" sz="1000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2BEADF9-7DF1-4667-9864-2B173983F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496117"/>
            <a:ext cx="261361" cy="261361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512F8C-74ED-4A69-8C98-84665B35C7CD}"/>
              </a:ext>
            </a:extLst>
          </p:cNvPr>
          <p:cNvSpPr/>
          <p:nvPr/>
        </p:nvSpPr>
        <p:spPr>
          <a:xfrm>
            <a:off x="1740842" y="450813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index.html</a:t>
            </a:r>
            <a:endParaRPr lang="en-US" sz="1000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814E3CC-6D8B-4C17-8BD8-DDD0FF496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766380"/>
            <a:ext cx="261361" cy="26136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B70E091-FC69-4622-B42C-D020BEBA06B3}"/>
              </a:ext>
            </a:extLst>
          </p:cNvPr>
          <p:cNvSpPr/>
          <p:nvPr/>
        </p:nvSpPr>
        <p:spPr>
          <a:xfrm>
            <a:off x="1740842" y="477840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script.sh</a:t>
            </a:r>
            <a:endParaRPr lang="en-US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9405E42-79A2-428B-B7D5-C58C0FBE98BA}"/>
              </a:ext>
            </a:extLst>
          </p:cNvPr>
          <p:cNvCxnSpPr>
            <a:stCxn id="83" idx="2"/>
            <a:endCxn id="96" idx="1"/>
          </p:cNvCxnSpPr>
          <p:nvPr/>
        </p:nvCxnSpPr>
        <p:spPr>
          <a:xfrm rot="16200000" flipH="1">
            <a:off x="1414398" y="4482691"/>
            <a:ext cx="1116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C574F-7CB4-45A7-87D6-14DDF9978365}"/>
              </a:ext>
            </a:extLst>
          </p:cNvPr>
          <p:cNvCxnSpPr>
            <a:stCxn id="83" idx="2"/>
            <a:endCxn id="98" idx="1"/>
          </p:cNvCxnSpPr>
          <p:nvPr/>
        </p:nvCxnSpPr>
        <p:spPr>
          <a:xfrm rot="16200000" flipH="1">
            <a:off x="1279266" y="4617823"/>
            <a:ext cx="38187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9FBABA0-E2BB-4BB7-85A6-B71ADD452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000000"/>
            <a:ext cx="261361" cy="26136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DA2B029-C308-4284-9540-43D3C54FBC4A}"/>
              </a:ext>
            </a:extLst>
          </p:cNvPr>
          <p:cNvSpPr/>
          <p:nvPr/>
        </p:nvSpPr>
        <p:spPr>
          <a:xfrm>
            <a:off x="1740842" y="401202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AF09229-0CFE-4D0F-9097-529D73D95421}"/>
              </a:ext>
            </a:extLst>
          </p:cNvPr>
          <p:cNvCxnSpPr>
            <a:stCxn id="94" idx="2"/>
            <a:endCxn id="106" idx="1"/>
          </p:cNvCxnSpPr>
          <p:nvPr/>
        </p:nvCxnSpPr>
        <p:spPr>
          <a:xfrm rot="16200000" flipH="1">
            <a:off x="1412392" y="3984569"/>
            <a:ext cx="115624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008BA8F-C7FF-4A77-992F-B0A64367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5030300"/>
            <a:ext cx="305118" cy="30511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02D86-5333-4430-96F6-2241583EC616}"/>
              </a:ext>
            </a:extLst>
          </p:cNvPr>
          <p:cNvSpPr/>
          <p:nvPr/>
        </p:nvSpPr>
        <p:spPr>
          <a:xfrm>
            <a:off x="1468130" y="505842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830A1DB-E23A-4C93-94C7-A2F325503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5320053"/>
            <a:ext cx="261361" cy="261361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364293E7-120E-4510-9836-7369DABD268A}"/>
              </a:ext>
            </a:extLst>
          </p:cNvPr>
          <p:cNvSpPr/>
          <p:nvPr/>
        </p:nvSpPr>
        <p:spPr>
          <a:xfrm>
            <a:off x="1740842" y="533207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82728AD-AF0E-4EEA-98DA-DDB37D2B55FC}"/>
              </a:ext>
            </a:extLst>
          </p:cNvPr>
          <p:cNvCxnSpPr>
            <a:stCxn id="110" idx="2"/>
            <a:endCxn id="113" idx="1"/>
          </p:cNvCxnSpPr>
          <p:nvPr/>
        </p:nvCxnSpPr>
        <p:spPr>
          <a:xfrm rot="16200000" flipH="1">
            <a:off x="1412546" y="5304776"/>
            <a:ext cx="11531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447924-4401-468F-B109-42FB8749C485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143845" y="4097357"/>
            <a:ext cx="2041593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D401D6C-9D0B-48DA-A09F-412B30CBA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5" y="5577108"/>
            <a:ext cx="305118" cy="30511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407FD90F-360F-4899-9798-893CE66E488E}"/>
              </a:ext>
            </a:extLst>
          </p:cNvPr>
          <p:cNvSpPr/>
          <p:nvPr/>
        </p:nvSpPr>
        <p:spPr>
          <a:xfrm>
            <a:off x="1468129" y="560523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templates</a:t>
            </a:r>
            <a:endParaRPr lang="en-US" sz="10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9D18AB6-20E1-4436-93ED-248281AED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3" y="5866861"/>
            <a:ext cx="261361" cy="261361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7F5BA45-B8CA-48AC-BF23-800B371C4A1D}"/>
              </a:ext>
            </a:extLst>
          </p:cNvPr>
          <p:cNvSpPr/>
          <p:nvPr/>
        </p:nvSpPr>
        <p:spPr>
          <a:xfrm>
            <a:off x="1740841" y="587888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provisioningscript.sh.j2</a:t>
            </a:r>
            <a:endParaRPr lang="en-US" sz="10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DF99707-6767-42FB-B9D2-093E5FB27614}"/>
              </a:ext>
            </a:extLst>
          </p:cNvPr>
          <p:cNvCxnSpPr>
            <a:stCxn id="70" idx="2"/>
            <a:endCxn id="119" idx="1"/>
          </p:cNvCxnSpPr>
          <p:nvPr/>
        </p:nvCxnSpPr>
        <p:spPr>
          <a:xfrm rot="16200000" flipH="1">
            <a:off x="-129559" y="4370762"/>
            <a:ext cx="2588401" cy="129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4BE3CE2-0095-4318-B0F9-31836695A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" y="2504517"/>
            <a:ext cx="305118" cy="305118"/>
          </a:xfrm>
          <a:prstGeom prst="rect">
            <a:avLst/>
          </a:prstGeom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747A2C8-FD9B-4692-87EE-6F3AC7ADE342}"/>
              </a:ext>
            </a:extLst>
          </p:cNvPr>
          <p:cNvCxnSpPr>
            <a:stCxn id="168" idx="2"/>
            <a:endCxn id="70" idx="1"/>
          </p:cNvCxnSpPr>
          <p:nvPr/>
        </p:nvCxnSpPr>
        <p:spPr>
          <a:xfrm rot="16200000" flipH="1">
            <a:off x="781562" y="2822891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D541899-286B-4DB5-8C72-947B1716D0B0}"/>
              </a:ext>
            </a:extLst>
          </p:cNvPr>
          <p:cNvSpPr/>
          <p:nvPr/>
        </p:nvSpPr>
        <p:spPr>
          <a:xfrm>
            <a:off x="871098" y="253023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08E3C63A-EDD0-42EE-AD8B-9C104F036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6184046"/>
            <a:ext cx="305118" cy="305118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D1E32328-0639-48D4-9350-A9C25FE84961}"/>
              </a:ext>
            </a:extLst>
          </p:cNvPr>
          <p:cNvSpPr/>
          <p:nvPr/>
        </p:nvSpPr>
        <p:spPr>
          <a:xfrm>
            <a:off x="1175930" y="621744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role2</a:t>
            </a:r>
            <a:endParaRPr lang="en-US" sz="1000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C864AA6-3BDA-4841-A00C-8E9A6F60C585}"/>
              </a:ext>
            </a:extLst>
          </p:cNvPr>
          <p:cNvCxnSpPr>
            <a:cxnSpLocks/>
            <a:stCxn id="168" idx="2"/>
            <a:endCxn id="194" idx="1"/>
          </p:cNvCxnSpPr>
          <p:nvPr/>
        </p:nvCxnSpPr>
        <p:spPr>
          <a:xfrm rot="16200000" flipH="1">
            <a:off x="-892387" y="4496840"/>
            <a:ext cx="3526970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>
            <a:extLst>
              <a:ext uri="{FF2B5EF4-FFF2-40B4-BE49-F238E27FC236}">
                <a16:creationId xmlns:a16="http://schemas.microsoft.com/office/drawing/2014/main" id="{655A2F66-F1A2-43B0-AA6A-01A955EFB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6" y="6540194"/>
            <a:ext cx="261361" cy="26136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665C1349-6630-4051-BEF4-ED05020F0857}"/>
              </a:ext>
            </a:extLst>
          </p:cNvPr>
          <p:cNvSpPr/>
          <p:nvPr/>
        </p:nvSpPr>
        <p:spPr>
          <a:xfrm>
            <a:off x="820704" y="655221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4DF3EAFF-5FF7-4E19-A758-8DB3DD33FB27}"/>
              </a:ext>
            </a:extLst>
          </p:cNvPr>
          <p:cNvCxnSpPr>
            <a:cxnSpLocks/>
            <a:stCxn id="67" idx="2"/>
            <a:endCxn id="209" idx="1"/>
          </p:cNvCxnSpPr>
          <p:nvPr/>
        </p:nvCxnSpPr>
        <p:spPr>
          <a:xfrm rot="16200000" flipH="1">
            <a:off x="-1518112" y="4514397"/>
            <a:ext cx="4203276" cy="109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82281E4-AD51-438B-8FA1-56F3C0195392}"/>
              </a:ext>
            </a:extLst>
          </p:cNvPr>
          <p:cNvSpPr txBox="1"/>
          <p:nvPr/>
        </p:nvSpPr>
        <p:spPr>
          <a:xfrm>
            <a:off x="10308" y="1230752"/>
            <a:ext cx="371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Declare configurations of more complex multi-system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Expressed in YAML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Consists of one or more plays in a list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66D18E-0385-4FBF-925E-6EDBF05E5825}"/>
              </a:ext>
            </a:extLst>
          </p:cNvPr>
          <p:cNvSpPr/>
          <p:nvPr/>
        </p:nvSpPr>
        <p:spPr>
          <a:xfrm>
            <a:off x="3677673" y="5184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Using templates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51FB4BF3-9750-4DB0-B3FD-B92232C7BBAE}"/>
              </a:ext>
            </a:extLst>
          </p:cNvPr>
          <p:cNvSpPr/>
          <p:nvPr/>
        </p:nvSpPr>
        <p:spPr>
          <a:xfrm>
            <a:off x="8308087" y="1577812"/>
            <a:ext cx="3856114" cy="661285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5130DAB-D9FD-462D-BB3B-75950C15A3E8}"/>
              </a:ext>
            </a:extLst>
          </p:cNvPr>
          <p:cNvSpPr txBox="1"/>
          <p:nvPr/>
        </p:nvSpPr>
        <p:spPr>
          <a:xfrm>
            <a:off x="8310587" y="1577814"/>
            <a:ext cx="368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target_machine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- { role: create_folder, tags: ["create_folder"]}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- { role: create_files, tags: ["create_files"]}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534162D-0C13-4099-A690-E8C5592D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79" y="330032"/>
            <a:ext cx="379612" cy="37961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518BDEB-0F6C-4115-8B68-E43F167D06C4}"/>
              </a:ext>
            </a:extLst>
          </p:cNvPr>
          <p:cNvSpPr/>
          <p:nvPr/>
        </p:nvSpPr>
        <p:spPr>
          <a:xfrm>
            <a:off x="4081494" y="416330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45DEF5-1F87-4A45-B2FE-71AF020FD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7" y="973859"/>
            <a:ext cx="305118" cy="305118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786A0B2-1C37-4FA1-A586-34A5C64C6DA4}"/>
              </a:ext>
            </a:extLst>
          </p:cNvPr>
          <p:cNvSpPr/>
          <p:nvPr/>
        </p:nvSpPr>
        <p:spPr>
          <a:xfrm>
            <a:off x="4598829" y="100726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create_folder</a:t>
            </a:r>
            <a:endParaRPr lang="en-US" sz="1000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F8A5546-1A2A-4CA3-B678-6759F44DC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9" y="717534"/>
            <a:ext cx="305118" cy="305118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6D5B5A78-900A-44C4-9226-52E4F23752D2}"/>
              </a:ext>
            </a:extLst>
          </p:cNvPr>
          <p:cNvSpPr/>
          <p:nvPr/>
        </p:nvSpPr>
        <p:spPr>
          <a:xfrm>
            <a:off x="4293997" y="74325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7389DCC-4F4B-4F09-A33C-0BD91850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7" y="2296667"/>
            <a:ext cx="305118" cy="30511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A0EF7B3-0F53-4C1E-8F59-6C1DC1674550}"/>
              </a:ext>
            </a:extLst>
          </p:cNvPr>
          <p:cNvSpPr/>
          <p:nvPr/>
        </p:nvSpPr>
        <p:spPr>
          <a:xfrm>
            <a:off x="4598829" y="233007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create_files</a:t>
            </a:r>
            <a:endParaRPr lang="en-US" sz="1000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5CD8F86-5B97-418E-B9A4-D397074FC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30" y="1534499"/>
            <a:ext cx="261361" cy="26136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58CF2DD-144A-4032-84A0-DE2E0CCBECA3}"/>
              </a:ext>
            </a:extLst>
          </p:cNvPr>
          <p:cNvSpPr/>
          <p:nvPr/>
        </p:nvSpPr>
        <p:spPr>
          <a:xfrm>
            <a:off x="5186902" y="1537076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A0BDB7F-F689-4236-9799-1BB6CC3C5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50" y="3672422"/>
            <a:ext cx="261361" cy="261361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A624119B-6B7D-4DDF-98FE-6AF761FB97DF}"/>
              </a:ext>
            </a:extLst>
          </p:cNvPr>
          <p:cNvSpPr/>
          <p:nvPr/>
        </p:nvSpPr>
        <p:spPr>
          <a:xfrm>
            <a:off x="5186922" y="367999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269C74-78E8-4F73-875B-374B71CCB587}"/>
              </a:ext>
            </a:extLst>
          </p:cNvPr>
          <p:cNvCxnSpPr>
            <a:stCxn id="100" idx="2"/>
            <a:endCxn id="78" idx="1"/>
          </p:cNvCxnSpPr>
          <p:nvPr/>
        </p:nvCxnSpPr>
        <p:spPr>
          <a:xfrm rot="16200000" flipH="1">
            <a:off x="4242114" y="998255"/>
            <a:ext cx="103766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36BF3EF-6191-4517-8000-2EFCFD732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62" y="1290168"/>
            <a:ext cx="261361" cy="26136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3A8D352E-92F9-4FA7-A6BA-F2FD7669D424}"/>
              </a:ext>
            </a:extLst>
          </p:cNvPr>
          <p:cNvSpPr/>
          <p:nvPr/>
        </p:nvSpPr>
        <p:spPr>
          <a:xfrm>
            <a:off x="8592100" y="130218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6E7E64-D5EB-433A-B40B-A34A79889B81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3913634" y="718567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E0874887-EFEF-4B06-AFCA-7DE80FEAF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1245574"/>
            <a:ext cx="305118" cy="305118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C769621-7E67-499F-B3E4-B314B8B93DB1}"/>
              </a:ext>
            </a:extLst>
          </p:cNvPr>
          <p:cNvSpPr/>
          <p:nvPr/>
        </p:nvSpPr>
        <p:spPr>
          <a:xfrm>
            <a:off x="4941085" y="1278977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C7F9EBA-3963-4027-A240-4E00D7381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3405855"/>
            <a:ext cx="305118" cy="305118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25E82D97-D19E-4A05-A56C-7413D290267F}"/>
              </a:ext>
            </a:extLst>
          </p:cNvPr>
          <p:cNvSpPr/>
          <p:nvPr/>
        </p:nvSpPr>
        <p:spPr>
          <a:xfrm>
            <a:off x="4941085" y="343925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ACF45C6-064D-4FEE-A0ED-053155CEEB20}"/>
              </a:ext>
            </a:extLst>
          </p:cNvPr>
          <p:cNvCxnSpPr>
            <a:cxnSpLocks/>
            <a:stCxn id="78" idx="2"/>
            <a:endCxn id="126" idx="1"/>
          </p:cNvCxnSpPr>
          <p:nvPr/>
        </p:nvCxnSpPr>
        <p:spPr>
          <a:xfrm rot="16200000" flipH="1">
            <a:off x="4558106" y="1243706"/>
            <a:ext cx="119156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DEA309A4-90B0-474A-B036-B07F2918159B}"/>
              </a:ext>
            </a:extLst>
          </p:cNvPr>
          <p:cNvCxnSpPr>
            <a:cxnSpLocks/>
            <a:stCxn id="104" idx="2"/>
            <a:endCxn id="128" idx="1"/>
          </p:cNvCxnSpPr>
          <p:nvPr/>
        </p:nvCxnSpPr>
        <p:spPr>
          <a:xfrm rot="16200000" flipH="1">
            <a:off x="4139370" y="2985250"/>
            <a:ext cx="956629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6CC8E908-2DE0-4408-88E9-9BB412FC7EE1}"/>
              </a:ext>
            </a:extLst>
          </p:cNvPr>
          <p:cNvCxnSpPr>
            <a:cxnSpLocks/>
            <a:stCxn id="100" idx="2"/>
            <a:endCxn id="104" idx="1"/>
          </p:cNvCxnSpPr>
          <p:nvPr/>
        </p:nvCxnSpPr>
        <p:spPr>
          <a:xfrm rot="16200000" flipH="1">
            <a:off x="3580710" y="1659659"/>
            <a:ext cx="1426574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C41854B-0AD7-4C2F-B482-B616F99C2A9D}"/>
              </a:ext>
            </a:extLst>
          </p:cNvPr>
          <p:cNvCxnSpPr>
            <a:cxnSpLocks/>
            <a:stCxn id="128" idx="2"/>
          </p:cNvCxnSpPr>
          <p:nvPr/>
        </p:nvCxnSpPr>
        <p:spPr>
          <a:xfrm rot="16200000" flipH="1">
            <a:off x="4894798" y="3681267"/>
            <a:ext cx="113646" cy="173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4B81DA8-1FAC-4577-8BDF-E0A26174E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54" y="2071260"/>
            <a:ext cx="261361" cy="26136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D86DD628-D485-4E7C-935B-72114CFE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1783373"/>
            <a:ext cx="305118" cy="305118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596FFAF5-DA3F-41E0-9A6B-52A5067B1F5C}"/>
              </a:ext>
            </a:extLst>
          </p:cNvPr>
          <p:cNvSpPr/>
          <p:nvPr/>
        </p:nvSpPr>
        <p:spPr>
          <a:xfrm>
            <a:off x="4941085" y="1816776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6F47CD2-62C9-41F2-B472-9296742B43D1}"/>
              </a:ext>
            </a:extLst>
          </p:cNvPr>
          <p:cNvSpPr/>
          <p:nvPr/>
        </p:nvSpPr>
        <p:spPr>
          <a:xfrm>
            <a:off x="5186166" y="208468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E20B43F-42CB-4067-A618-55C3F9A8986D}"/>
              </a:ext>
            </a:extLst>
          </p:cNvPr>
          <p:cNvCxnSpPr>
            <a:stCxn id="78" idx="2"/>
            <a:endCxn id="137" idx="1"/>
          </p:cNvCxnSpPr>
          <p:nvPr/>
        </p:nvCxnSpPr>
        <p:spPr>
          <a:xfrm rot="16200000" flipH="1">
            <a:off x="4289207" y="1512605"/>
            <a:ext cx="656955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E91A551-E269-4D17-81B4-34163BBF6177}"/>
              </a:ext>
            </a:extLst>
          </p:cNvPr>
          <p:cNvCxnSpPr>
            <a:cxnSpLocks/>
            <a:stCxn id="137" idx="2"/>
            <a:endCxn id="132" idx="1"/>
          </p:cNvCxnSpPr>
          <p:nvPr/>
        </p:nvCxnSpPr>
        <p:spPr>
          <a:xfrm rot="16200000" flipH="1">
            <a:off x="4890598" y="2062985"/>
            <a:ext cx="113450" cy="1644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ED0B80-E251-4F7B-9628-9E9213FE6260}"/>
              </a:ext>
            </a:extLst>
          </p:cNvPr>
          <p:cNvCxnSpPr>
            <a:cxnSpLocks/>
            <a:stCxn id="126" idx="2"/>
            <a:endCxn id="108" idx="1"/>
          </p:cNvCxnSpPr>
          <p:nvPr/>
        </p:nvCxnSpPr>
        <p:spPr>
          <a:xfrm rot="16200000" flipH="1">
            <a:off x="4894367" y="1521417"/>
            <a:ext cx="114488" cy="1730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4450CBC3-ADF5-44BD-BC8A-7B21DFEB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974" y="299329"/>
            <a:ext cx="261361" cy="261361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D8F10B98-AD08-43E5-A269-7FB784B73C31}"/>
              </a:ext>
            </a:extLst>
          </p:cNvPr>
          <p:cNvSpPr/>
          <p:nvPr/>
        </p:nvSpPr>
        <p:spPr>
          <a:xfrm>
            <a:off x="9467746" y="30689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index.html.j2</a:t>
            </a:r>
            <a:endParaRPr lang="en-US" sz="1000" dirty="0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E25FC76-2934-4A86-BBAB-FFD26238B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357" y="11246"/>
            <a:ext cx="305118" cy="305118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25001CE1-59BC-4628-A160-25B9B1734445}"/>
              </a:ext>
            </a:extLst>
          </p:cNvPr>
          <p:cNvSpPr/>
          <p:nvPr/>
        </p:nvSpPr>
        <p:spPr>
          <a:xfrm>
            <a:off x="9221909" y="4464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templates</a:t>
            </a:r>
            <a:endParaRPr lang="en-US" sz="1000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8D79C0C-BC5D-4CAE-BEFA-55513395440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8818024" y="2"/>
            <a:ext cx="175333" cy="163803"/>
          </a:xfrm>
          <a:prstGeom prst="bentConnector3">
            <a:avLst>
              <a:gd name="adj1" fmla="val 18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437F010-65EF-4D25-883B-30C0C9647682}"/>
              </a:ext>
            </a:extLst>
          </p:cNvPr>
          <p:cNvCxnSpPr>
            <a:stCxn id="143" idx="2"/>
            <a:endCxn id="136" idx="1"/>
          </p:cNvCxnSpPr>
          <p:nvPr/>
        </p:nvCxnSpPr>
        <p:spPr>
          <a:xfrm rot="16200000" flipH="1">
            <a:off x="9175622" y="286658"/>
            <a:ext cx="113646" cy="173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A0889C17-A556-438F-8ACD-63A5A846A66B}"/>
              </a:ext>
            </a:extLst>
          </p:cNvPr>
          <p:cNvSpPr/>
          <p:nvPr/>
        </p:nvSpPr>
        <p:spPr>
          <a:xfrm>
            <a:off x="4675394" y="3984284"/>
            <a:ext cx="3266317" cy="2833030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07680C0-5E1B-42B6-9309-680C5567E10B}"/>
              </a:ext>
            </a:extLst>
          </p:cNvPr>
          <p:cNvSpPr txBox="1"/>
          <p:nvPr/>
        </p:nvSpPr>
        <p:spPr>
          <a:xfrm>
            <a:off x="4462439" y="4012021"/>
            <a:ext cx="3604254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 Create files inside filemod folder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 touch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 "~/samplefolderusingfilemod/{{ item }}"  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  - filename1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  - filename2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  - filename3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 Create files inside shellmod folder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 touch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 "~/samplefolderusingshellmod/samplefile"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5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  - {filename: 'sample1', type: 'dev'}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  - {filename: 'sample3', type: 'test'}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85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5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Create index.html file on shellmod folder</a:t>
            </a:r>
          </a:p>
          <a:p>
            <a:r>
              <a:rPr lang="en-US" sz="85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template: </a:t>
            </a:r>
          </a:p>
          <a:p>
            <a:r>
              <a:rPr lang="en-US" sz="85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src: "../templates/index.html.j2“</a:t>
            </a:r>
          </a:p>
          <a:p>
            <a:r>
              <a:rPr lang="en-US" sz="85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dest: "~/samplefolderusingshellmod/index.html"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FEFE0F-9DDF-4DB6-8031-A55797CEC070}"/>
              </a:ext>
            </a:extLst>
          </p:cNvPr>
          <p:cNvCxnSpPr/>
          <p:nvPr/>
        </p:nvCxnSpPr>
        <p:spPr>
          <a:xfrm>
            <a:off x="3951585" y="709644"/>
            <a:ext cx="0" cy="614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8EECF56-DE3C-4337-B61E-248B467E5D53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7648501" y="659587"/>
            <a:ext cx="1420849" cy="1016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Picture 148">
            <a:extLst>
              <a:ext uri="{FF2B5EF4-FFF2-40B4-BE49-F238E27FC236}">
                <a16:creationId xmlns:a16="http://schemas.microsoft.com/office/drawing/2014/main" id="{9C98E89A-FB6B-4779-BA33-B91030E82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13" y="2853400"/>
            <a:ext cx="261361" cy="26136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947BCBD0-EB24-46B5-B53D-34C0A5749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126" y="2583860"/>
            <a:ext cx="305118" cy="305118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B97FC151-3AB6-49A2-86F2-78D3B38F8A34}"/>
              </a:ext>
            </a:extLst>
          </p:cNvPr>
          <p:cNvSpPr/>
          <p:nvPr/>
        </p:nvSpPr>
        <p:spPr>
          <a:xfrm>
            <a:off x="4932678" y="261726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91A3EA3-9F86-4B3A-986B-2FA475F0D931}"/>
              </a:ext>
            </a:extLst>
          </p:cNvPr>
          <p:cNvSpPr/>
          <p:nvPr/>
        </p:nvSpPr>
        <p:spPr>
          <a:xfrm>
            <a:off x="5203801" y="286105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722A27-5CC4-41AE-A3D7-F29670653E13}"/>
              </a:ext>
            </a:extLst>
          </p:cNvPr>
          <p:cNvCxnSpPr>
            <a:stCxn id="104" idx="2"/>
            <a:endCxn id="150" idx="1"/>
          </p:cNvCxnSpPr>
          <p:nvPr/>
        </p:nvCxnSpPr>
        <p:spPr>
          <a:xfrm rot="16200000" flipH="1">
            <a:off x="4546164" y="2578457"/>
            <a:ext cx="134634" cy="1812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EDEB28F-DA57-437C-B624-7A5A5D67D132}"/>
              </a:ext>
            </a:extLst>
          </p:cNvPr>
          <p:cNvSpPr/>
          <p:nvPr/>
        </p:nvSpPr>
        <p:spPr>
          <a:xfrm>
            <a:off x="4767558" y="3144660"/>
            <a:ext cx="3174154" cy="232507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AAB820D-C09F-4495-BD72-B4AC60402C75}"/>
              </a:ext>
            </a:extLst>
          </p:cNvPr>
          <p:cNvSpPr txBox="1"/>
          <p:nvPr/>
        </p:nvSpPr>
        <p:spPr>
          <a:xfrm>
            <a:off x="4767558" y="3149695"/>
            <a:ext cx="29535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sampleapp: 'HelloWorld Web application'</a:t>
            </a: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DFE32F8A-5929-4206-B27B-B843D6E09D59}"/>
              </a:ext>
            </a:extLst>
          </p:cNvPr>
          <p:cNvCxnSpPr>
            <a:stCxn id="150" idx="2"/>
            <a:endCxn id="149" idx="1"/>
          </p:cNvCxnSpPr>
          <p:nvPr/>
        </p:nvCxnSpPr>
        <p:spPr>
          <a:xfrm rot="16200000" flipH="1">
            <a:off x="4898698" y="2846965"/>
            <a:ext cx="95103" cy="179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CA4C978-D8CB-4637-BF75-9DEB640B94EE}"/>
              </a:ext>
            </a:extLst>
          </p:cNvPr>
          <p:cNvCxnSpPr>
            <a:stCxn id="104" idx="2"/>
          </p:cNvCxnSpPr>
          <p:nvPr/>
        </p:nvCxnSpPr>
        <p:spPr>
          <a:xfrm flipH="1">
            <a:off x="4522835" y="2601785"/>
            <a:ext cx="1" cy="425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A7E971C7-F990-4773-BCFD-89564D24F672}"/>
              </a:ext>
            </a:extLst>
          </p:cNvPr>
          <p:cNvSpPr/>
          <p:nvPr/>
        </p:nvSpPr>
        <p:spPr>
          <a:xfrm>
            <a:off x="8724653" y="614392"/>
            <a:ext cx="3266317" cy="502411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64F9098-FC1F-445D-A91E-623F373E1F3C}"/>
              </a:ext>
            </a:extLst>
          </p:cNvPr>
          <p:cNvSpPr txBox="1"/>
          <p:nvPr/>
        </p:nvSpPr>
        <p:spPr>
          <a:xfrm>
            <a:off x="8800267" y="608972"/>
            <a:ext cx="3604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&lt;h1&gt;{{ sampleapp }}&lt;/h1&gt;</a:t>
            </a:r>
          </a:p>
          <a:p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id="{651EB8D2-95E5-4A2F-BF16-E3DFBA3F0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437" y="2499627"/>
            <a:ext cx="4121872" cy="2428270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10D561EE-0B6B-42BA-9FEE-0F836E0FE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708" y="5009589"/>
            <a:ext cx="4114849" cy="4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49" grpId="0" animBg="1"/>
      <p:bldP spid="250" grpId="0"/>
      <p:bldP spid="77" grpId="0"/>
      <p:bldP spid="92" grpId="0"/>
      <p:bldP spid="102" grpId="0"/>
      <p:bldP spid="105" grpId="0"/>
      <p:bldP spid="112" grpId="0"/>
      <p:bldP spid="117" grpId="0"/>
      <p:bldP spid="125" grpId="0"/>
      <p:bldP spid="127" grpId="0"/>
      <p:bldP spid="129" grpId="0"/>
      <p:bldP spid="138" grpId="0"/>
      <p:bldP spid="140" grpId="0"/>
      <p:bldP spid="139" grpId="0"/>
      <p:bldP spid="144" grpId="0"/>
      <p:bldP spid="147" grpId="0" animBg="1"/>
      <p:bldP spid="148" grpId="0"/>
      <p:bldP spid="151" grpId="0"/>
      <p:bldP spid="154" grpId="0"/>
      <p:bldP spid="155" grpId="0" animBg="1"/>
      <p:bldP spid="156" grpId="0"/>
      <p:bldP spid="157" grpId="0" animBg="1"/>
      <p:bldP spid="1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– Ansible Vault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3A297B-5EC8-46C4-9876-675B8D0B32C2}"/>
              </a:ext>
            </a:extLst>
          </p:cNvPr>
          <p:cNvSpPr/>
          <p:nvPr/>
        </p:nvSpPr>
        <p:spPr>
          <a:xfrm>
            <a:off x="-3340" y="94083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Vault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4DB0B-021C-4EA2-88D2-73DF25C82750}"/>
              </a:ext>
            </a:extLst>
          </p:cNvPr>
          <p:cNvSpPr txBox="1"/>
          <p:nvPr/>
        </p:nvSpPr>
        <p:spPr>
          <a:xfrm>
            <a:off x="10308" y="1230752"/>
            <a:ext cx="37129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Allows keeping encrypted data in source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Creating encrypted files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 ansible-vault create vault.yml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Editing encrypted files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 ansible-vault edit vault.yml</a:t>
            </a:r>
          </a:p>
          <a:p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Encrypting unencrypted files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 ansible-vault encrypt vault.yml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Decrypted encrypted files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 ansible-vault decrypt vault.yml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Running ad-hoc or playbook with vault</a:t>
            </a:r>
          </a:p>
          <a:p>
            <a:r>
              <a:rPr lang="en-US" sz="16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 ansible-playbook site.yml --vault-password-file ~/.vault_pass.txt</a:t>
            </a:r>
            <a:endParaRPr lang="en-US" sz="16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8A0329-7129-4215-A55E-DC1D46F03929}"/>
              </a:ext>
            </a:extLst>
          </p:cNvPr>
          <p:cNvSpPr/>
          <p:nvPr/>
        </p:nvSpPr>
        <p:spPr>
          <a:xfrm>
            <a:off x="4370370" y="3429999"/>
            <a:ext cx="7657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$ANSIBLE_VAULT;1.1;AES256</a:t>
            </a:r>
          </a:p>
          <a:p>
            <a:r>
              <a:rPr lang="en-US" sz="1200" dirty="0"/>
              <a:t>30343236353262353339623037393836333665613966376537306536373334323466313565646232</a:t>
            </a:r>
          </a:p>
          <a:p>
            <a:r>
              <a:rPr lang="en-US" sz="1200" dirty="0"/>
              <a:t>3435376636656536643665636364303830343635653230310a616531346336373962633439653364</a:t>
            </a:r>
          </a:p>
          <a:p>
            <a:r>
              <a:rPr lang="en-US" sz="1200" dirty="0"/>
              <a:t>64633935316133343466396461343861623039666165633763356632613334366235616463366235</a:t>
            </a:r>
          </a:p>
          <a:p>
            <a:r>
              <a:rPr lang="en-US" sz="1200" dirty="0"/>
              <a:t>3334393661616161330a633037636361353664373737376138613931343762366238633162343434</a:t>
            </a:r>
          </a:p>
          <a:p>
            <a:r>
              <a:rPr lang="en-US" sz="1200" dirty="0"/>
              <a:t>62346435326339666133346435393237396139306166383231653863646134313532386161306539</a:t>
            </a:r>
          </a:p>
          <a:p>
            <a:r>
              <a:rPr lang="en-US" sz="1200" dirty="0"/>
              <a:t>36613539643462613237386338383634376333316161363464393539666132313734353861366661</a:t>
            </a:r>
          </a:p>
          <a:p>
            <a:r>
              <a:rPr lang="en-US" sz="1200" dirty="0"/>
              <a:t>34626132366234656130353263386163626531373164623536313965356338376633343165613235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94C89C-EED0-47DF-9AE7-D3C1BFCA9B36}"/>
              </a:ext>
            </a:extLst>
          </p:cNvPr>
          <p:cNvSpPr/>
          <p:nvPr/>
        </p:nvSpPr>
        <p:spPr>
          <a:xfrm>
            <a:off x="4390381" y="3233106"/>
            <a:ext cx="6498432" cy="1853231"/>
          </a:xfrm>
          <a:prstGeom prst="roundRect">
            <a:avLst>
              <a:gd name="adj" fmla="val 6520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E87D47-94F8-428D-9039-72D69DACB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309" y="3087024"/>
            <a:ext cx="434861" cy="3289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0FCF15-5A4C-4523-8AD2-258906E6A15A}"/>
              </a:ext>
            </a:extLst>
          </p:cNvPr>
          <p:cNvSpPr/>
          <p:nvPr/>
        </p:nvSpPr>
        <p:spPr>
          <a:xfrm>
            <a:off x="5138205" y="3135961"/>
            <a:ext cx="122039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/>
              <a:t>passwords.yml</a:t>
            </a:r>
            <a:endParaRPr lang="en-US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F9AF4A-E6E1-47E1-BFA0-422F0A795C0B}"/>
              </a:ext>
            </a:extLst>
          </p:cNvPr>
          <p:cNvGrpSpPr/>
          <p:nvPr/>
        </p:nvGrpSpPr>
        <p:grpSpPr>
          <a:xfrm>
            <a:off x="4404800" y="1075590"/>
            <a:ext cx="4436851" cy="1067631"/>
            <a:chOff x="3682772" y="1205727"/>
            <a:chExt cx="4436851" cy="10676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659222-672C-4DA8-8EB4-36870F76D5BF}"/>
                </a:ext>
              </a:extLst>
            </p:cNvPr>
            <p:cNvSpPr/>
            <p:nvPr/>
          </p:nvSpPr>
          <p:spPr>
            <a:xfrm>
              <a:off x="3799525" y="1549406"/>
              <a:ext cx="43200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</a:rPr>
                <a:t>userpassword</a:t>
              </a:r>
              <a:r>
                <a:rPr lang="en-US" sz="1200"/>
                <a:t>: ‘Password01’</a:t>
              </a:r>
            </a:p>
            <a:p>
              <a:r>
                <a:rPr lang="en-US" sz="1200">
                  <a:solidFill>
                    <a:schemeClr val="accent1"/>
                  </a:solidFill>
                </a:rPr>
                <a:t>dbpassword</a:t>
              </a:r>
              <a:r>
                <a:rPr lang="en-US" sz="1200"/>
                <a:t>: ‘Password02’</a:t>
              </a:r>
            </a:p>
            <a:p>
              <a:r>
                <a:rPr lang="en-US" sz="1200">
                  <a:solidFill>
                    <a:schemeClr val="accent1"/>
                  </a:solidFill>
                </a:rPr>
                <a:t>apppassword</a:t>
              </a:r>
              <a:r>
                <a:rPr lang="en-US" sz="1200"/>
                <a:t>: ‘Password03’</a:t>
              </a:r>
              <a:endParaRPr lang="en-US" sz="12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71EBAC5-0D82-47CD-81D2-650A2D367023}"/>
                </a:ext>
              </a:extLst>
            </p:cNvPr>
            <p:cNvSpPr/>
            <p:nvPr/>
          </p:nvSpPr>
          <p:spPr>
            <a:xfrm>
              <a:off x="3682772" y="1337743"/>
              <a:ext cx="4196872" cy="935615"/>
            </a:xfrm>
            <a:prstGeom prst="roundRect">
              <a:avLst>
                <a:gd name="adj" fmla="val 652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AAB6195-E138-4F7E-8764-70B1D613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525" y="1205727"/>
              <a:ext cx="305118" cy="30511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06CDA-7B7A-4700-9181-0E49F4F234D9}"/>
                </a:ext>
              </a:extLst>
            </p:cNvPr>
            <p:cNvSpPr/>
            <p:nvPr/>
          </p:nvSpPr>
          <p:spPr>
            <a:xfrm>
              <a:off x="4104643" y="1212172"/>
              <a:ext cx="12501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/>
                <a:t>passwords.yml</a:t>
              </a:r>
              <a:endParaRPr lang="en-US" sz="12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8E2F1-0C93-4623-90FC-01E405C19380}"/>
              </a:ext>
            </a:extLst>
          </p:cNvPr>
          <p:cNvSpPr/>
          <p:nvPr/>
        </p:nvSpPr>
        <p:spPr>
          <a:xfrm>
            <a:off x="5542671" y="2314938"/>
            <a:ext cx="5960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 export ANSIBLE_VAULT_PASSWORD_FILE=~/.vault_pass.txt</a:t>
            </a:r>
            <a:br>
              <a:rPr lang="en-US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$ ansible-vault encrypt vault.yml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A5E34A7-FA99-4239-A2B0-F3E934EE518E}"/>
              </a:ext>
            </a:extLst>
          </p:cNvPr>
          <p:cNvSpPr/>
          <p:nvPr/>
        </p:nvSpPr>
        <p:spPr>
          <a:xfrm>
            <a:off x="4803530" y="2323778"/>
            <a:ext cx="625077" cy="6064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1247BE-E06C-4614-9FD8-727EB394D79F}"/>
              </a:ext>
            </a:extLst>
          </p:cNvPr>
          <p:cNvGrpSpPr/>
          <p:nvPr/>
        </p:nvGrpSpPr>
        <p:grpSpPr>
          <a:xfrm>
            <a:off x="8777759" y="1050414"/>
            <a:ext cx="4436851" cy="1067631"/>
            <a:chOff x="3682772" y="1205727"/>
            <a:chExt cx="4436851" cy="10676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107B60-F284-4F99-B671-76BB545BC986}"/>
                </a:ext>
              </a:extLst>
            </p:cNvPr>
            <p:cNvSpPr/>
            <p:nvPr/>
          </p:nvSpPr>
          <p:spPr>
            <a:xfrm>
              <a:off x="3799525" y="1549406"/>
              <a:ext cx="43200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</a:rPr>
                <a:t>j7l5x7hGX5</a:t>
              </a:r>
              <a:endParaRPr lang="en-US" sz="1200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37E858-9712-4CB8-BCD3-F9A4BF0288A1}"/>
                </a:ext>
              </a:extLst>
            </p:cNvPr>
            <p:cNvSpPr/>
            <p:nvPr/>
          </p:nvSpPr>
          <p:spPr>
            <a:xfrm>
              <a:off x="3682772" y="1337743"/>
              <a:ext cx="2111054" cy="935615"/>
            </a:xfrm>
            <a:prstGeom prst="roundRect">
              <a:avLst>
                <a:gd name="adj" fmla="val 652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E848080-BF86-4F0B-A23B-995F689F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525" y="1205727"/>
              <a:ext cx="305118" cy="305118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32E507-E1B1-47BC-B719-AB6703756F09}"/>
                </a:ext>
              </a:extLst>
            </p:cNvPr>
            <p:cNvSpPr/>
            <p:nvPr/>
          </p:nvSpPr>
          <p:spPr>
            <a:xfrm>
              <a:off x="4104643" y="1212172"/>
              <a:ext cx="12501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200"/>
                <a:t>vault_pass.txt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511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Sources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C67E6-BD3C-4D69-883D-1AA3A0C9E541}"/>
              </a:ext>
            </a:extLst>
          </p:cNvPr>
          <p:cNvSpPr txBox="1"/>
          <p:nvPr/>
        </p:nvSpPr>
        <p:spPr>
          <a:xfrm>
            <a:off x="669213" y="1204163"/>
            <a:ext cx="10405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https://speakerdeck.com/tasdikrahman/introduction-to-ansible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https://www.slideshare.net/johnthethird/ansible-presentation-24942953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https://www.slideshare.net/StephaneManciot/ansible-44734246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https://www.slideshare.net/SureshKumar1612/ansible-presentation-66327456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https://afnog.github.io/sse/ansible/Ansible_Presentation.pptx</a:t>
            </a: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https://hvops.com/articles/ansible-vs-shell-scripts/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https://www.upguard.com/blog/5-configuration-management-boss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9"/>
              </a:rPr>
              <a:t>https://www.ansible.com/overview/how-ansible-works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10"/>
              </a:rPr>
              <a:t>http://docs.ansible.com/ansible/latest/modules_by_category.html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11"/>
              </a:rPr>
              <a:t>http://docs.ansible.com/ansible/latest/list_of_files_modules.html</a:t>
            </a: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12"/>
              </a:rPr>
              <a:t>https://docs.ansible.com/ansible/2.4/vault.html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>
                <a:latin typeface="Segoe UI Light" panose="020B0502040204020203" pitchFamily="34" charset="0"/>
                <a:cs typeface="Segoe UI Light" panose="020B0502040204020203" pitchFamily="34" charset="0"/>
                <a:hlinkClick r:id="rId13"/>
              </a:rPr>
              <a:t>https://gist.github.com/tristanfisher/e5a306144a637dc739e7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0548110-E620-4D72-9824-FAD8F9D91EA1}"/>
              </a:ext>
            </a:extLst>
          </p:cNvPr>
          <p:cNvGrpSpPr/>
          <p:nvPr/>
        </p:nvGrpSpPr>
        <p:grpSpPr>
          <a:xfrm>
            <a:off x="-141523" y="1016922"/>
            <a:ext cx="3864780" cy="6587428"/>
            <a:chOff x="-141523" y="1016922"/>
            <a:chExt cx="3864780" cy="65874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438A15-E077-43EB-8176-99275FF71ADD}"/>
                </a:ext>
              </a:extLst>
            </p:cNvPr>
            <p:cNvSpPr txBox="1"/>
            <p:nvPr/>
          </p:nvSpPr>
          <p:spPr>
            <a:xfrm>
              <a:off x="10308" y="2156705"/>
              <a:ext cx="3712949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Configuration Management Tool created by Red Hat</a:t>
              </a: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Ansible is a radically simple IT automation engine that automates cloud provisioning, configuration management, application deployment, intra-service orchestration, and many other IT needs.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Open source program written in Python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Its configuration file, also called Playbook, is written in YAML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Agent-less – No need for agent installation and management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Uses SSH Connection to configure different nodes.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Large number of ready to use modules for system management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Configuration roll-back in case of error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Simple and human readable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" name="Content Placeholder 3" descr="AWS-Management-Console.png">
              <a:extLst>
                <a:ext uri="{FF2B5EF4-FFF2-40B4-BE49-F238E27FC236}">
                  <a16:creationId xmlns:a16="http://schemas.microsoft.com/office/drawing/2014/main" id="{21C29672-8CE6-47E6-B3B8-CA22BBD15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51877" y="1066982"/>
              <a:ext cx="808410" cy="8084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25644E-BEBE-4FA3-8DCD-AD1DA3CFD887}"/>
                </a:ext>
              </a:extLst>
            </p:cNvPr>
            <p:cNvSpPr txBox="1"/>
            <p:nvPr/>
          </p:nvSpPr>
          <p:spPr>
            <a:xfrm>
              <a:off x="-141523" y="1044637"/>
              <a:ext cx="11579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/>
                <a:t>Ansible Control Machine</a:t>
              </a:r>
            </a:p>
          </p:txBody>
        </p:sp>
        <p:pic>
          <p:nvPicPr>
            <p:cNvPr id="10" name="Picture 9" descr="Traditional-Servers.png">
              <a:extLst>
                <a:ext uri="{FF2B5EF4-FFF2-40B4-BE49-F238E27FC236}">
                  <a16:creationId xmlns:a16="http://schemas.microsoft.com/office/drawing/2014/main" id="{F410BE62-823A-4CDF-B8E6-A12D52E9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287" y="1016922"/>
              <a:ext cx="969250" cy="96925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1A1CDF-516A-4D80-916F-4F5BB392E67D}"/>
                </a:ext>
              </a:extLst>
            </p:cNvPr>
            <p:cNvSpPr txBox="1"/>
            <p:nvPr/>
          </p:nvSpPr>
          <p:spPr>
            <a:xfrm>
              <a:off x="2649013" y="1044637"/>
              <a:ext cx="1074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/>
                <a:t>Ansible Target Machine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95F194-A226-4AF0-868B-1CADD66E1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6082" y="1027789"/>
              <a:ext cx="435382" cy="505044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7D1D18-775A-42D0-9ED1-4000A15B7DC7}"/>
                </a:ext>
              </a:extLst>
            </p:cNvPr>
            <p:cNvCxnSpPr>
              <a:cxnSpLocks/>
            </p:cNvCxnSpPr>
            <p:nvPr/>
          </p:nvCxnSpPr>
          <p:spPr>
            <a:xfrm>
              <a:off x="1633540" y="1532833"/>
              <a:ext cx="5508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803AF9-403B-4B35-98AD-0CCDD7BF5207}"/>
                </a:ext>
              </a:extLst>
            </p:cNvPr>
            <p:cNvSpPr txBox="1"/>
            <p:nvPr/>
          </p:nvSpPr>
          <p:spPr>
            <a:xfrm>
              <a:off x="2227676" y="4808759"/>
              <a:ext cx="91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SSH</a:t>
              </a:r>
            </a:p>
          </p:txBody>
        </p:sp>
        <p:pic>
          <p:nvPicPr>
            <p:cNvPr id="18" name="Content Placeholder 3" descr="AWS-Management-Console.png">
              <a:extLst>
                <a:ext uri="{FF2B5EF4-FFF2-40B4-BE49-F238E27FC236}">
                  <a16:creationId xmlns:a16="http://schemas.microsoft.com/office/drawing/2014/main" id="{E059E41B-21F5-4DF6-9634-E7E0A30D3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347905" y="4751478"/>
              <a:ext cx="518265" cy="518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18" descr="Traditional-Servers.png">
              <a:extLst>
                <a:ext uri="{FF2B5EF4-FFF2-40B4-BE49-F238E27FC236}">
                  <a16:creationId xmlns:a16="http://schemas.microsoft.com/office/drawing/2014/main" id="{B599E160-FF34-41C0-8EF2-E063B0185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800" y="4699922"/>
              <a:ext cx="621378" cy="621378"/>
            </a:xfrm>
            <a:prstGeom prst="rect">
              <a:avLst/>
            </a:prstGeom>
          </p:spPr>
        </p:pic>
        <p:pic>
          <p:nvPicPr>
            <p:cNvPr id="20" name="Content Placeholder 3" descr="AWS-Management-Console.png">
              <a:extLst>
                <a:ext uri="{FF2B5EF4-FFF2-40B4-BE49-F238E27FC236}">
                  <a16:creationId xmlns:a16="http://schemas.microsoft.com/office/drawing/2014/main" id="{752AD264-108B-488F-9613-344026D07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331513" y="4995596"/>
              <a:ext cx="259951" cy="25995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879435-B356-462A-830A-51489D9D8265}"/>
                </a:ext>
              </a:extLst>
            </p:cNvPr>
            <p:cNvCxnSpPr/>
            <p:nvPr/>
          </p:nvCxnSpPr>
          <p:spPr>
            <a:xfrm>
              <a:off x="828070" y="5125571"/>
              <a:ext cx="478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Content Placeholder 3" descr="AWS-Management-Console.png">
              <a:extLst>
                <a:ext uri="{FF2B5EF4-FFF2-40B4-BE49-F238E27FC236}">
                  <a16:creationId xmlns:a16="http://schemas.microsoft.com/office/drawing/2014/main" id="{7228100D-4D67-4C38-BD0D-202BEF9DB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799086" y="4751477"/>
              <a:ext cx="518265" cy="518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23" descr="Traditional-Servers.png">
              <a:extLst>
                <a:ext uri="{FF2B5EF4-FFF2-40B4-BE49-F238E27FC236}">
                  <a16:creationId xmlns:a16="http://schemas.microsoft.com/office/drawing/2014/main" id="{5E774BCE-C4BD-47E3-8FCA-B6888BBEA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981" y="4699921"/>
              <a:ext cx="621378" cy="621378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0CADE90-4296-40E3-90C4-F05FD058B501}"/>
                </a:ext>
              </a:extLst>
            </p:cNvPr>
            <p:cNvCxnSpPr/>
            <p:nvPr/>
          </p:nvCxnSpPr>
          <p:spPr>
            <a:xfrm>
              <a:off x="2279251" y="5125570"/>
              <a:ext cx="478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6D11C6-A2BA-48E4-A0FC-C489BD7A839B}"/>
                </a:ext>
              </a:extLst>
            </p:cNvPr>
            <p:cNvSpPr txBox="1"/>
            <p:nvPr/>
          </p:nvSpPr>
          <p:spPr>
            <a:xfrm>
              <a:off x="1671714" y="1228948"/>
              <a:ext cx="91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SSH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343A58-C328-4A49-8C4B-2FAFFF8B7202}"/>
              </a:ext>
            </a:extLst>
          </p:cNvPr>
          <p:cNvGrpSpPr/>
          <p:nvPr/>
        </p:nvGrpSpPr>
        <p:grpSpPr>
          <a:xfrm>
            <a:off x="3622159" y="4379629"/>
            <a:ext cx="4314978" cy="2327962"/>
            <a:chOff x="3622159" y="4379629"/>
            <a:chExt cx="4314978" cy="23279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7D3BA4-657B-4C73-B03E-B8EAE41884B5}"/>
                </a:ext>
              </a:extLst>
            </p:cNvPr>
            <p:cNvSpPr txBox="1"/>
            <p:nvPr/>
          </p:nvSpPr>
          <p:spPr>
            <a:xfrm>
              <a:off x="3847711" y="6069374"/>
              <a:ext cx="91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Users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C194D1-F27F-46AC-979C-4F705180E9B4}"/>
                </a:ext>
              </a:extLst>
            </p:cNvPr>
            <p:cNvSpPr/>
            <p:nvPr/>
          </p:nvSpPr>
          <p:spPr>
            <a:xfrm>
              <a:off x="3622159" y="4379629"/>
              <a:ext cx="34659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Architecture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pic>
          <p:nvPicPr>
            <p:cNvPr id="30" name="Picture 6" descr="Image result for user icon">
              <a:extLst>
                <a:ext uri="{FF2B5EF4-FFF2-40B4-BE49-F238E27FC236}">
                  <a16:creationId xmlns:a16="http://schemas.microsoft.com/office/drawing/2014/main" id="{707BE89A-1D3A-48FB-8EF8-20457248E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974" y="5609561"/>
              <a:ext cx="585067" cy="58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 descr="Image result for microsoft azure icon">
              <a:extLst>
                <a:ext uri="{FF2B5EF4-FFF2-40B4-BE49-F238E27FC236}">
                  <a16:creationId xmlns:a16="http://schemas.microsoft.com/office/drawing/2014/main" id="{67943560-D824-4FDF-A434-6E0331FE0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258" y="4616632"/>
              <a:ext cx="651683" cy="373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2A97344-1ABC-4570-A6CA-AC9CFA7B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63" y="4606163"/>
              <a:ext cx="603504" cy="39395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51D9A81-11C8-4D0D-8E58-30CDC144A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651" y="4972726"/>
              <a:ext cx="443747" cy="52218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D87089-FA3B-4F1C-A436-60735994642F}"/>
                </a:ext>
              </a:extLst>
            </p:cNvPr>
            <p:cNvSpPr txBox="1"/>
            <p:nvPr/>
          </p:nvSpPr>
          <p:spPr>
            <a:xfrm>
              <a:off x="7398207" y="5187133"/>
              <a:ext cx="519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bg1"/>
                  </a:solidFill>
                </a:rPr>
                <a:t>Host1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7C89837-9595-45BB-A42D-806A1B56D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651" y="5522814"/>
              <a:ext cx="443747" cy="52218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60E0B5-539D-43E3-820A-717E96349AF8}"/>
                </a:ext>
              </a:extLst>
            </p:cNvPr>
            <p:cNvSpPr txBox="1"/>
            <p:nvPr/>
          </p:nvSpPr>
          <p:spPr>
            <a:xfrm>
              <a:off x="7398207" y="5737221"/>
              <a:ext cx="519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bg1"/>
                  </a:solidFill>
                </a:rPr>
                <a:t>Host2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F99D6BD-5649-4201-B359-95BD60C92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1651" y="6064110"/>
              <a:ext cx="443747" cy="52218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ED6922-B14C-4FC8-91A7-1549D072E3AC}"/>
                </a:ext>
              </a:extLst>
            </p:cNvPr>
            <p:cNvSpPr txBox="1"/>
            <p:nvPr/>
          </p:nvSpPr>
          <p:spPr>
            <a:xfrm>
              <a:off x="7398207" y="6278517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bg1"/>
                  </a:solidFill>
                </a:rPr>
                <a:t>HostN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9E7BCA-C092-41C1-967F-C47E842CCA6E}"/>
                </a:ext>
              </a:extLst>
            </p:cNvPr>
            <p:cNvSpPr/>
            <p:nvPr/>
          </p:nvSpPr>
          <p:spPr>
            <a:xfrm>
              <a:off x="4666617" y="5183758"/>
              <a:ext cx="2540965" cy="12328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828884D-7355-46AE-BD67-EB5811A441F2}"/>
                </a:ext>
              </a:extLst>
            </p:cNvPr>
            <p:cNvSpPr/>
            <p:nvPr/>
          </p:nvSpPr>
          <p:spPr>
            <a:xfrm>
              <a:off x="4659375" y="6419485"/>
              <a:ext cx="2548207" cy="2881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ANSIBLE AUTOMATION ENGINE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D3D29C-0BD6-449D-9238-35EBFD44E813}"/>
                </a:ext>
              </a:extLst>
            </p:cNvPr>
            <p:cNvSpPr/>
            <p:nvPr/>
          </p:nvSpPr>
          <p:spPr>
            <a:xfrm>
              <a:off x="6315032" y="5243384"/>
              <a:ext cx="826465" cy="1075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Connection Plugins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DEB8EA-8C03-4067-96F5-BBC490039931}"/>
                </a:ext>
              </a:extLst>
            </p:cNvPr>
            <p:cNvSpPr/>
            <p:nvPr/>
          </p:nvSpPr>
          <p:spPr>
            <a:xfrm>
              <a:off x="4727532" y="5243384"/>
              <a:ext cx="724203" cy="498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Playbook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7611F5D-37AB-44EF-85C4-2E028425BD84}"/>
                </a:ext>
              </a:extLst>
            </p:cNvPr>
            <p:cNvSpPr/>
            <p:nvPr/>
          </p:nvSpPr>
          <p:spPr>
            <a:xfrm>
              <a:off x="5514629" y="5243384"/>
              <a:ext cx="724203" cy="498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Inventory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8E33EF7-3BAE-4AB5-8D4F-2174B631F718}"/>
                </a:ext>
              </a:extLst>
            </p:cNvPr>
            <p:cNvSpPr/>
            <p:nvPr/>
          </p:nvSpPr>
          <p:spPr>
            <a:xfrm>
              <a:off x="4727532" y="5820248"/>
              <a:ext cx="724203" cy="498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Modules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C2BB898-5174-477C-8AC9-D9BA123F2705}"/>
                </a:ext>
              </a:extLst>
            </p:cNvPr>
            <p:cNvSpPr/>
            <p:nvPr/>
          </p:nvSpPr>
          <p:spPr>
            <a:xfrm>
              <a:off x="5514629" y="5820248"/>
              <a:ext cx="724203" cy="498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API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F356DFE-118B-4E5B-B8C0-2182279A0863}"/>
                </a:ext>
              </a:extLst>
            </p:cNvPr>
            <p:cNvCxnSpPr>
              <a:cxnSpLocks/>
            </p:cNvCxnSpPr>
            <p:nvPr/>
          </p:nvCxnSpPr>
          <p:spPr>
            <a:xfrm>
              <a:off x="7152367" y="6196541"/>
              <a:ext cx="269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E8A0334-B867-4EFE-A917-530940216993}"/>
                </a:ext>
              </a:extLst>
            </p:cNvPr>
            <p:cNvCxnSpPr>
              <a:cxnSpLocks/>
            </p:cNvCxnSpPr>
            <p:nvPr/>
          </p:nvCxnSpPr>
          <p:spPr>
            <a:xfrm>
              <a:off x="7152367" y="5752416"/>
              <a:ext cx="269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0E6747E-00B9-46E8-963C-2A39D1555F3B}"/>
                </a:ext>
              </a:extLst>
            </p:cNvPr>
            <p:cNvCxnSpPr>
              <a:cxnSpLocks/>
            </p:cNvCxnSpPr>
            <p:nvPr/>
          </p:nvCxnSpPr>
          <p:spPr>
            <a:xfrm>
              <a:off x="7152367" y="5321743"/>
              <a:ext cx="2692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E90765-78F8-471E-BA50-EBCC48B126FD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6728265" y="5000117"/>
              <a:ext cx="0" cy="243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E6249D-B694-409F-B21D-22E9206DCC8B}"/>
                </a:ext>
              </a:extLst>
            </p:cNvPr>
            <p:cNvCxnSpPr>
              <a:cxnSpLocks/>
            </p:cNvCxnSpPr>
            <p:nvPr/>
          </p:nvCxnSpPr>
          <p:spPr>
            <a:xfrm>
              <a:off x="4359233" y="5892598"/>
              <a:ext cx="271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BF891AA-D143-4142-B093-4C621777BF3D}"/>
                </a:ext>
              </a:extLst>
            </p:cNvPr>
            <p:cNvCxnSpPr>
              <a:cxnSpLocks/>
            </p:cNvCxnSpPr>
            <p:nvPr/>
          </p:nvCxnSpPr>
          <p:spPr>
            <a:xfrm>
              <a:off x="6131365" y="4972726"/>
              <a:ext cx="0" cy="26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307201F-027F-41E4-9FA7-7A07A6995799}"/>
                </a:ext>
              </a:extLst>
            </p:cNvPr>
            <p:cNvSpPr txBox="1"/>
            <p:nvPr/>
          </p:nvSpPr>
          <p:spPr>
            <a:xfrm>
              <a:off x="5013124" y="4662120"/>
              <a:ext cx="1046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/>
                <a:t>Public/Private</a:t>
              </a:r>
              <a:br>
                <a:rPr lang="en-GB" sz="1200"/>
              </a:br>
              <a:r>
                <a:rPr lang="en-GB" sz="1200"/>
                <a:t>Cloud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02CCAB-658E-4AD5-B44D-82490B22F23D}"/>
              </a:ext>
            </a:extLst>
          </p:cNvPr>
          <p:cNvGrpSpPr/>
          <p:nvPr/>
        </p:nvGrpSpPr>
        <p:grpSpPr>
          <a:xfrm>
            <a:off x="3622159" y="112213"/>
            <a:ext cx="4234110" cy="4419817"/>
            <a:chOff x="3622159" y="112213"/>
            <a:chExt cx="4234110" cy="441981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944FF5-716D-428D-97D3-2794B0E08A31}"/>
                </a:ext>
              </a:extLst>
            </p:cNvPr>
            <p:cNvSpPr/>
            <p:nvPr/>
          </p:nvSpPr>
          <p:spPr>
            <a:xfrm>
              <a:off x="3622159" y="112213"/>
              <a:ext cx="34659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Installation of Ansible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44CCBC-6D7E-48BB-86FD-A3B3094C5626}"/>
                </a:ext>
              </a:extLst>
            </p:cNvPr>
            <p:cNvSpPr/>
            <p:nvPr/>
          </p:nvSpPr>
          <p:spPr>
            <a:xfrm>
              <a:off x="3723257" y="2223706"/>
              <a:ext cx="4133012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Install packages below on the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Client Machines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sudo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apt-get install  python-crypto python-</a:t>
              </a:r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keyczar</a:t>
              </a:r>
              <a:endParaRPr lang="en-US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Install packages below on the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Target Machines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sudo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apt-get install python-</a:t>
              </a:r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yaml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python-jinja2 python-</a:t>
              </a:r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paramiko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python-crypto python-</a:t>
              </a:r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keyczar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ansible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Create the key pair on the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Client Machine 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and Copy the public key on the </a:t>
              </a:r>
              <a:r>
                <a:rPr lang="en-US" sz="1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authorized_keys</a:t>
              </a:r>
              <a:r>
                <a:rPr lang="en-US" sz="1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of the </a:t>
              </a:r>
              <a:r>
                <a:rPr lang="en-US" sz="12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Target Machines</a:t>
              </a:r>
              <a:endParaRPr lang="en-US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0E59C7-8317-490F-9DF8-5EF4D7115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18169" y="393284"/>
              <a:ext cx="3785380" cy="1905683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11622C-28C3-4182-A81C-A071D32B637D}"/>
              </a:ext>
            </a:extLst>
          </p:cNvPr>
          <p:cNvGrpSpPr/>
          <p:nvPr/>
        </p:nvGrpSpPr>
        <p:grpSpPr>
          <a:xfrm>
            <a:off x="7934196" y="4062608"/>
            <a:ext cx="3878724" cy="2752824"/>
            <a:chOff x="7934196" y="4062608"/>
            <a:chExt cx="3878724" cy="275282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473F38F-A0B4-4B2E-9611-1461F333CC54}"/>
                </a:ext>
              </a:extLst>
            </p:cNvPr>
            <p:cNvSpPr/>
            <p:nvPr/>
          </p:nvSpPr>
          <p:spPr>
            <a:xfrm>
              <a:off x="7934196" y="4062608"/>
              <a:ext cx="34659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Ad-Hoc commands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EE688F-E7C3-4668-99BD-F0DA2E8F3632}"/>
                </a:ext>
              </a:extLst>
            </p:cNvPr>
            <p:cNvSpPr txBox="1"/>
            <p:nvPr/>
          </p:nvSpPr>
          <p:spPr>
            <a:xfrm>
              <a:off x="8099971" y="4345266"/>
              <a:ext cx="37129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$ </a:t>
              </a:r>
              <a:r>
                <a:rPr lang="en-US" sz="1200" b="1">
                  <a:latin typeface="Segoe UI Light" panose="020B0502040204020203" pitchFamily="34" charset="0"/>
                  <a:cs typeface="Segoe UI Light" panose="020B0502040204020203" pitchFamily="34" charset="0"/>
                </a:rPr>
                <a:t>ansible {pattern} –m {module} –a “{options}” {flags}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EEE51EF-50AE-4C21-AE57-192A4FA04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5409" b="51581"/>
            <a:stretch/>
          </p:blipFill>
          <p:spPr>
            <a:xfrm>
              <a:off x="8587672" y="4616632"/>
              <a:ext cx="2228074" cy="60090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97A827D-E316-4BFA-A6CC-1C037E06D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r="31089"/>
            <a:stretch/>
          </p:blipFill>
          <p:spPr>
            <a:xfrm>
              <a:off x="8587672" y="5254918"/>
              <a:ext cx="2893144" cy="1560514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70271E-E4BE-4E70-974A-2B60A6598D14}"/>
              </a:ext>
            </a:extLst>
          </p:cNvPr>
          <p:cNvGrpSpPr/>
          <p:nvPr/>
        </p:nvGrpSpPr>
        <p:grpSpPr>
          <a:xfrm>
            <a:off x="7934196" y="10612"/>
            <a:ext cx="3965501" cy="4156091"/>
            <a:chOff x="7934196" y="10612"/>
            <a:chExt cx="3965501" cy="415609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54E784-8F33-4643-A1E0-512E917B2491}"/>
                </a:ext>
              </a:extLst>
            </p:cNvPr>
            <p:cNvSpPr/>
            <p:nvPr/>
          </p:nvSpPr>
          <p:spPr>
            <a:xfrm>
              <a:off x="7934196" y="10612"/>
              <a:ext cx="34659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Inventory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063A7D-06E3-49BA-BA9A-45451D80F6B9}"/>
                </a:ext>
              </a:extLst>
            </p:cNvPr>
            <p:cNvSpPr txBox="1"/>
            <p:nvPr/>
          </p:nvSpPr>
          <p:spPr>
            <a:xfrm>
              <a:off x="7998427" y="291683"/>
              <a:ext cx="37129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Define how ansible will interact with remote hosts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Define logical group of managed nodes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Default location: </a:t>
              </a:r>
              <a:r>
                <a:rPr lang="en-US" sz="1200" b="1">
                  <a:latin typeface="Segoe UI Light" panose="020B0502040204020203" pitchFamily="34" charset="0"/>
                  <a:cs typeface="Segoe UI Light" panose="020B0502040204020203" pitchFamily="34" charset="0"/>
                </a:rPr>
                <a:t>/etc/ansible/hosts</a:t>
              </a:r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 or </a:t>
              </a:r>
              <a:r>
                <a:rPr lang="en-US" sz="1200" b="1">
                  <a:latin typeface="Segoe UI Light" panose="020B0502040204020203" pitchFamily="34" charset="0"/>
                  <a:cs typeface="Segoe UI Light" panose="020B0502040204020203" pitchFamily="34" charset="0"/>
                </a:rPr>
                <a:t>–i &lt;option&gt;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D91B8AA-AD46-43F8-A816-C6715428F8BD}"/>
                </a:ext>
              </a:extLst>
            </p:cNvPr>
            <p:cNvSpPr/>
            <p:nvPr/>
          </p:nvSpPr>
          <p:spPr>
            <a:xfrm>
              <a:off x="8157147" y="964858"/>
              <a:ext cx="3742550" cy="3064285"/>
            </a:xfrm>
            <a:prstGeom prst="roundRect">
              <a:avLst>
                <a:gd name="adj" fmla="val 40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FF8D518-40A7-416E-9F8E-A5FE8826AC7E}"/>
                </a:ext>
              </a:extLst>
            </p:cNvPr>
            <p:cNvSpPr txBox="1"/>
            <p:nvPr/>
          </p:nvSpPr>
          <p:spPr>
            <a:xfrm>
              <a:off x="9591457" y="3889704"/>
              <a:ext cx="8641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/>
                <a:t>  hosts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3DC286-4B51-4F5D-96A5-4CD831576CD2}"/>
                </a:ext>
              </a:extLst>
            </p:cNvPr>
            <p:cNvSpPr txBox="1"/>
            <p:nvPr/>
          </p:nvSpPr>
          <p:spPr>
            <a:xfrm>
              <a:off x="8165662" y="969737"/>
              <a:ext cx="371294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[local]</a:t>
              </a: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127.0.0.1</a:t>
              </a:r>
            </a:p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[webservers]</a:t>
              </a: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web[1:5].example.com ansible_connection=ssh ansible_ssh_user=webadmin</a:t>
              </a:r>
            </a:p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[webserver:vars]</a:t>
              </a: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http_port=80</a:t>
              </a:r>
            </a:p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[dbservers]</a:t>
              </a: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db[01:03].example.com</a:t>
              </a: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oracledb_port=1521</a:t>
              </a:r>
            </a:p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[target-machine]</a:t>
              </a:r>
            </a:p>
            <a:p>
              <a:r>
                <a:rPr lang="en-US" sz="1200">
                  <a:latin typeface="Segoe UI Light" panose="020B0502040204020203" pitchFamily="34" charset="0"/>
                  <a:cs typeface="Segoe UI Light" panose="020B0502040204020203" pitchFamily="34" charset="0"/>
                </a:rPr>
                <a:t>13.56.171.112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EA98978-FFA3-4071-AFDA-5C5B368C8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457" y="3856732"/>
              <a:ext cx="305118" cy="305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1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- Modules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3EE38-4563-4E2F-9082-8988534D7BD3}"/>
              </a:ext>
            </a:extLst>
          </p:cNvPr>
          <p:cNvSpPr/>
          <p:nvPr/>
        </p:nvSpPr>
        <p:spPr>
          <a:xfrm>
            <a:off x="-3340" y="94083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Modules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82281E4-AD51-438B-8FA1-56F3C0195392}"/>
              </a:ext>
            </a:extLst>
          </p:cNvPr>
          <p:cNvSpPr txBox="1"/>
          <p:nvPr/>
        </p:nvSpPr>
        <p:spPr>
          <a:xfrm>
            <a:off x="188806" y="1260732"/>
            <a:ext cx="362884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Files Modules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3"/>
              </a:rPr>
              <a:t>acl - Sets and retrieves file ACL information.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4"/>
              </a:rPr>
              <a:t>archive - Creates a compressed archive of one or more files or trees.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5"/>
              </a:rPr>
              <a:t>assemble - Assembles a configuration file from fragments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6"/>
              </a:rPr>
              <a:t>blockinfile - Insert/update/remove a text block surrounded by marker lines.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7"/>
              </a:rPr>
              <a:t>copy - Copies files to remote locations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8"/>
              </a:rPr>
              <a:t>fetch - Fetches a file from remote nodes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9"/>
              </a:rPr>
              <a:t>file - Sets attributes of files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0"/>
              </a:rPr>
              <a:t>find - Return a list of files based on specific criteria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1"/>
              </a:rPr>
              <a:t>ini_file - Tweak settings in INI files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2"/>
              </a:rPr>
              <a:t>iso_extract - Extract files from an ISO image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3"/>
              </a:rPr>
              <a:t>lineinfile - Ensure a particular line is in a file, or replace an existing line using a back-referenced regular expression.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4"/>
              </a:rPr>
              <a:t>patch - Apply patch files using the GNU patch tool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5"/>
              </a:rPr>
              <a:t>replace - Replace all instances of a particular string in a file using a back-referenced regular expression.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6"/>
              </a:rPr>
              <a:t>stat - Retrieve file or file system status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7"/>
              </a:rPr>
              <a:t>synchronize - A wrapper around rsync to make common tasks in your playbooks quick and easy.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8"/>
              </a:rPr>
              <a:t>tempfile - Creates temporary files and directories.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19"/>
              </a:rPr>
              <a:t>template - Templates a file out to a remote server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20"/>
              </a:rPr>
              <a:t>unarchive - Unpacks an archive after (optionally) copying it from the local machine.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21"/>
              </a:rPr>
              <a:t>xattr - set/retrieve extended attributes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22"/>
              </a:rPr>
              <a:t>xml - Manage bits and pieces of XML files or strings</a:t>
            </a:r>
            <a:endParaRPr lang="en-US" sz="12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296A5E-6DEA-4EEE-BFD3-5037104BC5F7}"/>
              </a:ext>
            </a:extLst>
          </p:cNvPr>
          <p:cNvSpPr/>
          <p:nvPr/>
        </p:nvSpPr>
        <p:spPr>
          <a:xfrm>
            <a:off x="3638731" y="367944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file </a:t>
            </a:r>
            <a:r>
              <a:rPr lang="en-US" sz="1600" b="1">
                <a:solidFill>
                  <a:srgbClr val="40404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Sets attributes of files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A67FBEF-D2C3-4B41-94A7-E5E2AD6BDF5B}"/>
              </a:ext>
            </a:extLst>
          </p:cNvPr>
          <p:cNvSpPr/>
          <p:nvPr/>
        </p:nvSpPr>
        <p:spPr>
          <a:xfrm>
            <a:off x="3817229" y="706498"/>
            <a:ext cx="40602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touch a file and add/remove some permissions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 file: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path: /etc/foo.conf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state: touch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mode: "u+rw,g-wx,o-rwx"</a:t>
            </a:r>
          </a:p>
          <a:p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create a directory if it doesn't exist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 file: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path: /etc/some_directory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state: directory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mode: 0755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73E31AD-807E-478B-B120-39CB5A302907}"/>
              </a:ext>
            </a:extLst>
          </p:cNvPr>
          <p:cNvSpPr/>
          <p:nvPr/>
        </p:nvSpPr>
        <p:spPr>
          <a:xfrm>
            <a:off x="3638731" y="2982190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 - Retrieve file or file system status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B52E867-7709-4228-AE5F-46AFE6B988FD}"/>
              </a:ext>
            </a:extLst>
          </p:cNvPr>
          <p:cNvSpPr/>
          <p:nvPr/>
        </p:nvSpPr>
        <p:spPr>
          <a:xfrm>
            <a:off x="3817229" y="3320744"/>
            <a:ext cx="4060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Obtain the stats of /etc/foo.conf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 stat: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path: /etc/foo.conf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register: foostatus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279EE6F-BF15-4160-8DFF-A47639F51900}"/>
              </a:ext>
            </a:extLst>
          </p:cNvPr>
          <p:cNvSpPr/>
          <p:nvPr/>
        </p:nvSpPr>
        <p:spPr>
          <a:xfrm>
            <a:off x="3638730" y="4464494"/>
            <a:ext cx="4407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 - Templates a file out to a remote server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B2AF050-80E4-4933-BE15-4990462C0D21}"/>
              </a:ext>
            </a:extLst>
          </p:cNvPr>
          <p:cNvSpPr/>
          <p:nvPr/>
        </p:nvSpPr>
        <p:spPr>
          <a:xfrm>
            <a:off x="3817229" y="4803048"/>
            <a:ext cx="40602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Create a file.conf from a foo.j2 template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 template: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src: /mytemplates/foo.j2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dest: /etc/file.conf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owner: bin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group: wheel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mode: 0644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5D47D4A-7760-4613-861F-FAF32CD013E8}"/>
              </a:ext>
            </a:extLst>
          </p:cNvPr>
          <p:cNvSpPr/>
          <p:nvPr/>
        </p:nvSpPr>
        <p:spPr>
          <a:xfrm>
            <a:off x="8037650" y="367944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shell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 - Execute commands in nodes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EF6192-DC87-49EC-82FC-79926FC56755}"/>
              </a:ext>
            </a:extLst>
          </p:cNvPr>
          <p:cNvSpPr/>
          <p:nvPr/>
        </p:nvSpPr>
        <p:spPr>
          <a:xfrm>
            <a:off x="8216148" y="706498"/>
            <a:ext cx="40602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name: Execute the command in remote shell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shell: “mkdir /tmp/samplefolder”</a:t>
            </a:r>
          </a:p>
          <a:p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 name: Change the working directory to somedir/ before executing the command.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shell: somescript.sh &gt;&gt; somelog.txt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args: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chdir: somedir/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FF78060-32FF-4573-983A-6040C277BB34}"/>
              </a:ext>
            </a:extLst>
          </p:cNvPr>
          <p:cNvSpPr/>
          <p:nvPr/>
        </p:nvSpPr>
        <p:spPr>
          <a:xfrm>
            <a:off x="8037650" y="251795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copy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 - Copies files to remote locations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E797A40-074C-423A-9688-58AFB3C2CAEA}"/>
              </a:ext>
            </a:extLst>
          </p:cNvPr>
          <p:cNvSpPr/>
          <p:nvPr/>
        </p:nvSpPr>
        <p:spPr>
          <a:xfrm>
            <a:off x="8168531" y="2856507"/>
            <a:ext cx="41360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Copies the foo.conf from the client to the target machine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 copy: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src: /srv/myfiles/foo.conf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dest: /etc/foo.conf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owner: foo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group: foo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mode: 0644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7C26C42-8C8F-4752-B9E2-0C87F292E00B}"/>
              </a:ext>
            </a:extLst>
          </p:cNvPr>
          <p:cNvSpPr/>
          <p:nvPr/>
        </p:nvSpPr>
        <p:spPr>
          <a:xfrm>
            <a:off x="8037649" y="4464494"/>
            <a:ext cx="4407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</a:t>
            </a:r>
            <a:r>
              <a:rPr lang="en-US" sz="1600" b="1">
                <a:latin typeface="Segoe UI Light" panose="020B0502040204020203" pitchFamily="34" charset="0"/>
                <a:cs typeface="Segoe UI Light" panose="020B0502040204020203" pitchFamily="34" charset="0"/>
              </a:rPr>
              <a:t> - Fetches a file from remote nodes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AEC8B9-56E2-4E81-895B-F852D5F63A25}"/>
              </a:ext>
            </a:extLst>
          </p:cNvPr>
          <p:cNvSpPr/>
          <p:nvPr/>
        </p:nvSpPr>
        <p:spPr>
          <a:xfrm>
            <a:off x="8216148" y="4803048"/>
            <a:ext cx="40602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Store file into /tmp/fetched/host.example.com/tmp/somefile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 fetch: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src: /tmp/somefile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   dest: /tmp/fetched</a:t>
            </a:r>
          </a:p>
        </p:txBody>
      </p:sp>
    </p:spTree>
    <p:extLst>
      <p:ext uri="{BB962C8B-B14F-4D97-AF65-F5344CB8AC3E}">
        <p14:creationId xmlns:p14="http://schemas.microsoft.com/office/powerpoint/2010/main" val="203016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4" grpId="0"/>
      <p:bldP spid="135" grpId="0"/>
      <p:bldP spid="141" grpId="0"/>
      <p:bldP spid="142" grpId="0"/>
      <p:bldP spid="152" grpId="0"/>
      <p:bldP spid="153" grpId="0"/>
      <p:bldP spid="159" grpId="0"/>
      <p:bldP spid="160" grpId="0"/>
      <p:bldP spid="161" grpId="0"/>
      <p:bldP spid="162" grpId="0"/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- Playbooks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3EE38-4563-4E2F-9082-8988534D7BD3}"/>
              </a:ext>
            </a:extLst>
          </p:cNvPr>
          <p:cNvSpPr/>
          <p:nvPr/>
        </p:nvSpPr>
        <p:spPr>
          <a:xfrm>
            <a:off x="-3340" y="94083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Playbook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9F860-3283-4A33-9408-E91C4CAD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0" y="2087987"/>
            <a:ext cx="379612" cy="37961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B9DA87E-D73B-4E1B-9A64-DD10E56425D0}"/>
              </a:ext>
            </a:extLst>
          </p:cNvPr>
          <p:cNvSpPr/>
          <p:nvPr/>
        </p:nvSpPr>
        <p:spPr>
          <a:xfrm>
            <a:off x="658595" y="2174285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3C319C5-6799-4E0B-ACE9-02786AD5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2836148"/>
            <a:ext cx="305118" cy="305118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37D8ED6-35B7-4C20-A93C-9E691001C546}"/>
              </a:ext>
            </a:extLst>
          </p:cNvPr>
          <p:cNvSpPr/>
          <p:nvPr/>
        </p:nvSpPr>
        <p:spPr>
          <a:xfrm>
            <a:off x="1175930" y="286955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role1</a:t>
            </a:r>
            <a:endParaRPr lang="en-US" sz="1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85DB12-39D0-4FF0-8D31-F2C8928D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143629"/>
            <a:ext cx="305118" cy="30511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CEBAA60-5809-4C68-A584-4D746C3B4365}"/>
              </a:ext>
            </a:extLst>
          </p:cNvPr>
          <p:cNvSpPr/>
          <p:nvPr/>
        </p:nvSpPr>
        <p:spPr>
          <a:xfrm>
            <a:off x="1468130" y="317175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D189EB9-C446-456C-880B-2FBCCD3FA927}"/>
              </a:ext>
            </a:extLst>
          </p:cNvPr>
          <p:cNvCxnSpPr>
            <a:cxnSpLocks/>
            <a:stCxn id="70" idx="2"/>
            <a:endCxn id="94" idx="1"/>
          </p:cNvCxnSpPr>
          <p:nvPr/>
        </p:nvCxnSpPr>
        <p:spPr>
          <a:xfrm rot="16200000" flipH="1">
            <a:off x="804025" y="3437177"/>
            <a:ext cx="72123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030E76B-BCBD-4358-A7E3-755E2C67E433}"/>
              </a:ext>
            </a:extLst>
          </p:cNvPr>
          <p:cNvCxnSpPr>
            <a:cxnSpLocks/>
            <a:stCxn id="67" idx="2"/>
            <a:endCxn id="168" idx="1"/>
          </p:cNvCxnSpPr>
          <p:nvPr/>
        </p:nvCxnSpPr>
        <p:spPr>
          <a:xfrm rot="16200000" flipH="1">
            <a:off x="490735" y="2505550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88FC7E-9690-4907-B863-8776EC3B1C91}"/>
              </a:ext>
            </a:extLst>
          </p:cNvPr>
          <p:cNvCxnSpPr>
            <a:stCxn id="70" idx="2"/>
            <a:endCxn id="74" idx="1"/>
          </p:cNvCxnSpPr>
          <p:nvPr/>
        </p:nvCxnSpPr>
        <p:spPr>
          <a:xfrm rot="16200000" flipH="1">
            <a:off x="1087180" y="3154022"/>
            <a:ext cx="15492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7D147451-303A-4829-A301-ED33D4CF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4210067"/>
            <a:ext cx="305118" cy="30511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5752F79-3B09-4959-8663-50638094E26A}"/>
              </a:ext>
            </a:extLst>
          </p:cNvPr>
          <p:cNvSpPr/>
          <p:nvPr/>
        </p:nvSpPr>
        <p:spPr>
          <a:xfrm>
            <a:off x="1468130" y="423819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files</a:t>
            </a:r>
            <a:endParaRPr lang="en-US" sz="10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5B49551-95D4-4E8C-B83E-27A5F8D1B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3442279"/>
            <a:ext cx="261361" cy="26136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75239B9-5CA3-4178-AC93-B2C787AC6DEC}"/>
              </a:ext>
            </a:extLst>
          </p:cNvPr>
          <p:cNvSpPr/>
          <p:nvPr/>
        </p:nvSpPr>
        <p:spPr>
          <a:xfrm>
            <a:off x="1740842" y="345430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E189334-C58A-4543-8549-DDE6D42FDB73}"/>
              </a:ext>
            </a:extLst>
          </p:cNvPr>
          <p:cNvCxnSpPr>
            <a:stCxn id="74" idx="2"/>
            <a:endCxn id="88" idx="1"/>
          </p:cNvCxnSpPr>
          <p:nvPr/>
        </p:nvCxnSpPr>
        <p:spPr>
          <a:xfrm rot="16200000" flipH="1">
            <a:off x="1408098" y="3422553"/>
            <a:ext cx="1242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4861E5A-2110-4457-A49F-E9FE959082C9}"/>
              </a:ext>
            </a:extLst>
          </p:cNvPr>
          <p:cNvCxnSpPr>
            <a:stCxn id="70" idx="2"/>
            <a:endCxn id="83" idx="1"/>
          </p:cNvCxnSpPr>
          <p:nvPr/>
        </p:nvCxnSpPr>
        <p:spPr>
          <a:xfrm rot="16200000" flipH="1">
            <a:off x="553961" y="3687241"/>
            <a:ext cx="1221360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C257286-091A-4162-9C5F-7B4B6E9D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709939"/>
            <a:ext cx="305118" cy="30511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03C4829-C7BC-4013-B309-22B099F12E52}"/>
              </a:ext>
            </a:extLst>
          </p:cNvPr>
          <p:cNvSpPr/>
          <p:nvPr/>
        </p:nvSpPr>
        <p:spPr>
          <a:xfrm>
            <a:off x="1468130" y="373806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handlers</a:t>
            </a:r>
            <a:endParaRPr lang="en-US" sz="1000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2BEADF9-7DF1-4667-9864-2B173983F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496117"/>
            <a:ext cx="261361" cy="261361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512F8C-74ED-4A69-8C98-84665B35C7CD}"/>
              </a:ext>
            </a:extLst>
          </p:cNvPr>
          <p:cNvSpPr/>
          <p:nvPr/>
        </p:nvSpPr>
        <p:spPr>
          <a:xfrm>
            <a:off x="1740842" y="450813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index.html</a:t>
            </a:r>
            <a:endParaRPr lang="en-US" sz="1000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814E3CC-6D8B-4C17-8BD8-DDD0FF496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766380"/>
            <a:ext cx="261361" cy="26136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B70E091-FC69-4622-B42C-D020BEBA06B3}"/>
              </a:ext>
            </a:extLst>
          </p:cNvPr>
          <p:cNvSpPr/>
          <p:nvPr/>
        </p:nvSpPr>
        <p:spPr>
          <a:xfrm>
            <a:off x="1740842" y="477840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script.sh</a:t>
            </a:r>
            <a:endParaRPr lang="en-US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9405E42-79A2-428B-B7D5-C58C0FBE98BA}"/>
              </a:ext>
            </a:extLst>
          </p:cNvPr>
          <p:cNvCxnSpPr>
            <a:stCxn id="83" idx="2"/>
            <a:endCxn id="96" idx="1"/>
          </p:cNvCxnSpPr>
          <p:nvPr/>
        </p:nvCxnSpPr>
        <p:spPr>
          <a:xfrm rot="16200000" flipH="1">
            <a:off x="1414398" y="4482691"/>
            <a:ext cx="1116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C574F-7CB4-45A7-87D6-14DDF9978365}"/>
              </a:ext>
            </a:extLst>
          </p:cNvPr>
          <p:cNvCxnSpPr>
            <a:stCxn id="83" idx="2"/>
            <a:endCxn id="98" idx="1"/>
          </p:cNvCxnSpPr>
          <p:nvPr/>
        </p:nvCxnSpPr>
        <p:spPr>
          <a:xfrm rot="16200000" flipH="1">
            <a:off x="1279266" y="4617823"/>
            <a:ext cx="38187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9FBABA0-E2BB-4BB7-85A6-B71ADD45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000000"/>
            <a:ext cx="261361" cy="26136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DA2B029-C308-4284-9540-43D3C54FBC4A}"/>
              </a:ext>
            </a:extLst>
          </p:cNvPr>
          <p:cNvSpPr/>
          <p:nvPr/>
        </p:nvSpPr>
        <p:spPr>
          <a:xfrm>
            <a:off x="1740842" y="401202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AF09229-0CFE-4D0F-9097-529D73D95421}"/>
              </a:ext>
            </a:extLst>
          </p:cNvPr>
          <p:cNvCxnSpPr>
            <a:stCxn id="94" idx="2"/>
            <a:endCxn id="106" idx="1"/>
          </p:cNvCxnSpPr>
          <p:nvPr/>
        </p:nvCxnSpPr>
        <p:spPr>
          <a:xfrm rot="16200000" flipH="1">
            <a:off x="1412392" y="3984569"/>
            <a:ext cx="115624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008BA8F-C7FF-4A77-992F-B0A64367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5030300"/>
            <a:ext cx="305118" cy="30511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02D86-5333-4430-96F6-2241583EC616}"/>
              </a:ext>
            </a:extLst>
          </p:cNvPr>
          <p:cNvSpPr/>
          <p:nvPr/>
        </p:nvSpPr>
        <p:spPr>
          <a:xfrm>
            <a:off x="1468130" y="505842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830A1DB-E23A-4C93-94C7-A2F32550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5320053"/>
            <a:ext cx="261361" cy="261361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364293E7-120E-4510-9836-7369DABD268A}"/>
              </a:ext>
            </a:extLst>
          </p:cNvPr>
          <p:cNvSpPr/>
          <p:nvPr/>
        </p:nvSpPr>
        <p:spPr>
          <a:xfrm>
            <a:off x="1740842" y="533207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82728AD-AF0E-4EEA-98DA-DDB37D2B55FC}"/>
              </a:ext>
            </a:extLst>
          </p:cNvPr>
          <p:cNvCxnSpPr>
            <a:stCxn id="110" idx="2"/>
            <a:endCxn id="113" idx="1"/>
          </p:cNvCxnSpPr>
          <p:nvPr/>
        </p:nvCxnSpPr>
        <p:spPr>
          <a:xfrm rot="16200000" flipH="1">
            <a:off x="1412546" y="5304776"/>
            <a:ext cx="11531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447924-4401-468F-B109-42FB8749C485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143845" y="4097357"/>
            <a:ext cx="2041593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D401D6C-9D0B-48DA-A09F-412B30CB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5" y="5577108"/>
            <a:ext cx="305118" cy="30511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407FD90F-360F-4899-9798-893CE66E488E}"/>
              </a:ext>
            </a:extLst>
          </p:cNvPr>
          <p:cNvSpPr/>
          <p:nvPr/>
        </p:nvSpPr>
        <p:spPr>
          <a:xfrm>
            <a:off x="1468129" y="560523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templates</a:t>
            </a:r>
            <a:endParaRPr lang="en-US" sz="10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9D18AB6-20E1-4436-93ED-248281AE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3" y="5866861"/>
            <a:ext cx="261361" cy="261361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7F5BA45-B8CA-48AC-BF23-800B371C4A1D}"/>
              </a:ext>
            </a:extLst>
          </p:cNvPr>
          <p:cNvSpPr/>
          <p:nvPr/>
        </p:nvSpPr>
        <p:spPr>
          <a:xfrm>
            <a:off x="1740841" y="587888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provisioningscript.sh.j2</a:t>
            </a:r>
            <a:endParaRPr lang="en-US" sz="10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DF99707-6767-42FB-B9D2-093E5FB27614}"/>
              </a:ext>
            </a:extLst>
          </p:cNvPr>
          <p:cNvCxnSpPr>
            <a:stCxn id="70" idx="2"/>
            <a:endCxn id="119" idx="1"/>
          </p:cNvCxnSpPr>
          <p:nvPr/>
        </p:nvCxnSpPr>
        <p:spPr>
          <a:xfrm rot="16200000" flipH="1">
            <a:off x="-129559" y="4370762"/>
            <a:ext cx="2588401" cy="129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4BE3CE2-0095-4318-B0F9-31836695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" y="2504517"/>
            <a:ext cx="305118" cy="305118"/>
          </a:xfrm>
          <a:prstGeom prst="rect">
            <a:avLst/>
          </a:prstGeom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747A2C8-FD9B-4692-87EE-6F3AC7ADE342}"/>
              </a:ext>
            </a:extLst>
          </p:cNvPr>
          <p:cNvCxnSpPr>
            <a:stCxn id="168" idx="2"/>
            <a:endCxn id="70" idx="1"/>
          </p:cNvCxnSpPr>
          <p:nvPr/>
        </p:nvCxnSpPr>
        <p:spPr>
          <a:xfrm rot="16200000" flipH="1">
            <a:off x="781562" y="2822891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D541899-286B-4DB5-8C72-947B1716D0B0}"/>
              </a:ext>
            </a:extLst>
          </p:cNvPr>
          <p:cNvSpPr/>
          <p:nvPr/>
        </p:nvSpPr>
        <p:spPr>
          <a:xfrm>
            <a:off x="871098" y="253023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08E3C63A-EDD0-42EE-AD8B-9C104F036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6184046"/>
            <a:ext cx="305118" cy="305118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D1E32328-0639-48D4-9350-A9C25FE84961}"/>
              </a:ext>
            </a:extLst>
          </p:cNvPr>
          <p:cNvSpPr/>
          <p:nvPr/>
        </p:nvSpPr>
        <p:spPr>
          <a:xfrm>
            <a:off x="1175930" y="621744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role2</a:t>
            </a:r>
            <a:endParaRPr lang="en-US" sz="1000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C864AA6-3BDA-4841-A00C-8E9A6F60C585}"/>
              </a:ext>
            </a:extLst>
          </p:cNvPr>
          <p:cNvCxnSpPr>
            <a:cxnSpLocks/>
            <a:stCxn id="168" idx="2"/>
            <a:endCxn id="194" idx="1"/>
          </p:cNvCxnSpPr>
          <p:nvPr/>
        </p:nvCxnSpPr>
        <p:spPr>
          <a:xfrm rot="16200000" flipH="1">
            <a:off x="-892387" y="4496840"/>
            <a:ext cx="3526970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>
            <a:extLst>
              <a:ext uri="{FF2B5EF4-FFF2-40B4-BE49-F238E27FC236}">
                <a16:creationId xmlns:a16="http://schemas.microsoft.com/office/drawing/2014/main" id="{655A2F66-F1A2-43B0-AA6A-01A955EF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6" y="6540194"/>
            <a:ext cx="261361" cy="26136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665C1349-6630-4051-BEF4-ED05020F0857}"/>
              </a:ext>
            </a:extLst>
          </p:cNvPr>
          <p:cNvSpPr/>
          <p:nvPr/>
        </p:nvSpPr>
        <p:spPr>
          <a:xfrm>
            <a:off x="820704" y="655221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4DF3EAFF-5FF7-4E19-A758-8DB3DD33FB27}"/>
              </a:ext>
            </a:extLst>
          </p:cNvPr>
          <p:cNvCxnSpPr>
            <a:cxnSpLocks/>
            <a:stCxn id="67" idx="2"/>
            <a:endCxn id="209" idx="1"/>
          </p:cNvCxnSpPr>
          <p:nvPr/>
        </p:nvCxnSpPr>
        <p:spPr>
          <a:xfrm rot="16200000" flipH="1">
            <a:off x="-1518112" y="4514397"/>
            <a:ext cx="4203276" cy="109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82281E4-AD51-438B-8FA1-56F3C0195392}"/>
              </a:ext>
            </a:extLst>
          </p:cNvPr>
          <p:cNvSpPr txBox="1"/>
          <p:nvPr/>
        </p:nvSpPr>
        <p:spPr>
          <a:xfrm>
            <a:off x="10308" y="1230752"/>
            <a:ext cx="371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Declare configurations of more complex multi-system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Expressed in YAML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Consists of one or more plays in a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84FB5AB-D1BB-4CAA-9A6A-6ACC7ACA86CA}"/>
              </a:ext>
            </a:extLst>
          </p:cNvPr>
          <p:cNvSpPr/>
          <p:nvPr/>
        </p:nvSpPr>
        <p:spPr>
          <a:xfrm>
            <a:off x="3723257" y="127039"/>
            <a:ext cx="34659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defaults/vars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Simple YAML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Precedence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-e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Variables defined in inventory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Variables defined in 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Role defaults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Contains the role variables 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475CEDE-F5EC-4F54-9C26-61D7B7B52B98}"/>
              </a:ext>
            </a:extLst>
          </p:cNvPr>
          <p:cNvSpPr txBox="1"/>
          <p:nvPr/>
        </p:nvSpPr>
        <p:spPr>
          <a:xfrm>
            <a:off x="4084288" y="1940936"/>
            <a:ext cx="33519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 ‘john.smith’</a:t>
            </a:r>
          </a:p>
          <a:p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db_port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 1521</a:t>
            </a:r>
          </a:p>
          <a:p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db_driver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 oracle.jdbc.OracleDriver</a:t>
            </a:r>
          </a:p>
          <a:p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db_conn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 'oracle:thin:@’</a:t>
            </a:r>
          </a:p>
          <a:p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LD_LIBRARY_PATH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 '/usr/share/oracle/v14'</a:t>
            </a:r>
          </a:p>
          <a:p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changelog_file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 'db_update.xml'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1A6E278-F6DA-4537-9A39-1489F832AB60}"/>
              </a:ext>
            </a:extLst>
          </p:cNvPr>
          <p:cNvSpPr/>
          <p:nvPr/>
        </p:nvSpPr>
        <p:spPr>
          <a:xfrm>
            <a:off x="3723257" y="3188487"/>
            <a:ext cx="3465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Notifications may be triggered at the end of each block of tasks whenever a change has been made on the remote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Handlers are referenced by name</a:t>
            </a:r>
            <a:endParaRPr lang="en-US" sz="14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D81AE71-94E7-473D-BBE5-04E8BD578C93}"/>
              </a:ext>
            </a:extLst>
          </p:cNvPr>
          <p:cNvSpPr txBox="1"/>
          <p:nvPr/>
        </p:nvSpPr>
        <p:spPr>
          <a:xfrm>
            <a:off x="3876612" y="4435466"/>
            <a:ext cx="3767269" cy="229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 target_machine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 template configuration file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 template.j2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 /etc/foo.conf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   - restart apache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handlers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 restart apache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 name=apache state=restarted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7B1C43F-A5C3-42CC-918D-73DC2C407D66}"/>
              </a:ext>
            </a:extLst>
          </p:cNvPr>
          <p:cNvSpPr/>
          <p:nvPr/>
        </p:nvSpPr>
        <p:spPr>
          <a:xfrm>
            <a:off x="8006035" y="127039"/>
            <a:ext cx="346590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Contains regular files/scripts that are needed to be transferred to the hosts that you are configuring</a:t>
            </a:r>
            <a:endParaRPr lang="en-US" sz="1400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5534EB0-9734-4444-BC39-A966A7355139}"/>
              </a:ext>
            </a:extLst>
          </p:cNvPr>
          <p:cNvSpPr/>
          <p:nvPr/>
        </p:nvSpPr>
        <p:spPr>
          <a:xfrm>
            <a:off x="8006035" y="2060576"/>
            <a:ext cx="34659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 executed in order against all machines matched by host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Each tasks executes a module with specific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Modules are idempotent in order to bring the system to desired state</a:t>
            </a:r>
            <a:endParaRPr lang="en-US" sz="14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75E2812E-2BE9-4900-BA98-F0D4AF72E1D7}"/>
              </a:ext>
            </a:extLst>
          </p:cNvPr>
          <p:cNvSpPr/>
          <p:nvPr/>
        </p:nvSpPr>
        <p:spPr>
          <a:xfrm>
            <a:off x="8009763" y="4435466"/>
            <a:ext cx="34659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Templates are interpreted by jinja2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Stub out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Fill variables in differently depending on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Powerful conditionals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Loops and iterators</a:t>
            </a:r>
          </a:p>
          <a:p>
            <a:endParaRPr lang="en-US" sz="14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F48FB11-BED4-4152-A081-BF7411BA424F}"/>
              </a:ext>
            </a:extLst>
          </p:cNvPr>
          <p:cNvSpPr txBox="1"/>
          <p:nvPr/>
        </p:nvSpPr>
        <p:spPr>
          <a:xfrm>
            <a:off x="8183902" y="6101637"/>
            <a:ext cx="360425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export dbusername=“{{ username }}”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export changelogfile=“{{ LD_LIBRARY_PATH }}/{{ changelog_file}}”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5912320-9B2B-426E-8DB7-F365341DF45B}"/>
              </a:ext>
            </a:extLst>
          </p:cNvPr>
          <p:cNvSpPr txBox="1"/>
          <p:nvPr/>
        </p:nvSpPr>
        <p:spPr>
          <a:xfrm>
            <a:off x="8178112" y="3659594"/>
            <a:ext cx="360425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pPr marL="171450" indent="-171450">
              <a:buFontTx/>
              <a:buChar char="-"/>
            </a:pP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name: {task name}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  {module}: {options}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A2BEBE7A-F9BE-428C-9780-FB5A5343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76" y="1142703"/>
            <a:ext cx="305118" cy="305118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822274D5-4371-4EF3-84FE-4B8333F61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34" y="1428753"/>
            <a:ext cx="261361" cy="261361"/>
          </a:xfrm>
          <a:prstGeom prst="rect">
            <a:avLst/>
          </a:prstGeom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C60DD577-F8A1-4AD2-A2F8-695C2EDBD085}"/>
              </a:ext>
            </a:extLst>
          </p:cNvPr>
          <p:cNvSpPr/>
          <p:nvPr/>
        </p:nvSpPr>
        <p:spPr>
          <a:xfrm>
            <a:off x="9209072" y="144077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index.html</a:t>
            </a:r>
            <a:endParaRPr lang="en-US" sz="1000" dirty="0"/>
          </a:p>
        </p:txBody>
      </p:sp>
      <p:pic>
        <p:nvPicPr>
          <p:cNvPr id="267" name="Picture 266">
            <a:extLst>
              <a:ext uri="{FF2B5EF4-FFF2-40B4-BE49-F238E27FC236}">
                <a16:creationId xmlns:a16="http://schemas.microsoft.com/office/drawing/2014/main" id="{D7766BBB-FB6B-4C60-84D4-3081A457B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34" y="1699016"/>
            <a:ext cx="261361" cy="261361"/>
          </a:xfrm>
          <a:prstGeom prst="rect">
            <a:avLst/>
          </a:prstGeom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DEDC3022-EE79-43B6-A536-A1DD106C95C8}"/>
              </a:ext>
            </a:extLst>
          </p:cNvPr>
          <p:cNvSpPr/>
          <p:nvPr/>
        </p:nvSpPr>
        <p:spPr>
          <a:xfrm>
            <a:off x="9209072" y="1711037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script.sh</a:t>
            </a:r>
            <a:endParaRPr lang="en-US" sz="1000" dirty="0"/>
          </a:p>
        </p:txBody>
      </p: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2435D135-EC98-4896-9DE8-1DCF3DE98950}"/>
              </a:ext>
            </a:extLst>
          </p:cNvPr>
          <p:cNvCxnSpPr>
            <a:stCxn id="264" idx="2"/>
            <a:endCxn id="265" idx="1"/>
          </p:cNvCxnSpPr>
          <p:nvPr/>
        </p:nvCxnSpPr>
        <p:spPr>
          <a:xfrm rot="16200000" flipH="1">
            <a:off x="8882628" y="1415327"/>
            <a:ext cx="1116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EE5B8D92-D6ED-4439-9642-343713A589C2}"/>
              </a:ext>
            </a:extLst>
          </p:cNvPr>
          <p:cNvCxnSpPr>
            <a:stCxn id="264" idx="2"/>
            <a:endCxn id="267" idx="1"/>
          </p:cNvCxnSpPr>
          <p:nvPr/>
        </p:nvCxnSpPr>
        <p:spPr>
          <a:xfrm rot="16200000" flipH="1">
            <a:off x="8747496" y="1550459"/>
            <a:ext cx="38187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3B030B0-76CF-48CA-99E9-363AAD3728C9}"/>
              </a:ext>
            </a:extLst>
          </p:cNvPr>
          <p:cNvSpPr/>
          <p:nvPr/>
        </p:nvSpPr>
        <p:spPr>
          <a:xfrm>
            <a:off x="8961797" y="1185176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files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73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56" grpId="0" animBg="1"/>
      <p:bldP spid="257" grpId="0"/>
      <p:bldP spid="258" grpId="0" animBg="1"/>
      <p:bldP spid="259" grpId="0"/>
      <p:bldP spid="260" grpId="0"/>
      <p:bldP spid="261" grpId="0"/>
      <p:bldP spid="262" grpId="0" animBg="1"/>
      <p:bldP spid="263" grpId="0" animBg="1"/>
      <p:bldP spid="266" grpId="0"/>
      <p:bldP spid="268" grpId="0"/>
      <p:bldP spid="2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- Playbooks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3EE38-4563-4E2F-9082-8988534D7BD3}"/>
              </a:ext>
            </a:extLst>
          </p:cNvPr>
          <p:cNvSpPr/>
          <p:nvPr/>
        </p:nvSpPr>
        <p:spPr>
          <a:xfrm>
            <a:off x="-3340" y="94083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Playbook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9F860-3283-4A33-9408-E91C4CAD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0" y="2087987"/>
            <a:ext cx="379612" cy="37961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B9DA87E-D73B-4E1B-9A64-DD10E56425D0}"/>
              </a:ext>
            </a:extLst>
          </p:cNvPr>
          <p:cNvSpPr/>
          <p:nvPr/>
        </p:nvSpPr>
        <p:spPr>
          <a:xfrm>
            <a:off x="658595" y="2174285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3C319C5-6799-4E0B-ACE9-02786AD5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2836148"/>
            <a:ext cx="305118" cy="305118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37D8ED6-35B7-4C20-A93C-9E691001C546}"/>
              </a:ext>
            </a:extLst>
          </p:cNvPr>
          <p:cNvSpPr/>
          <p:nvPr/>
        </p:nvSpPr>
        <p:spPr>
          <a:xfrm>
            <a:off x="1175930" y="286955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role1</a:t>
            </a:r>
            <a:endParaRPr lang="en-US" sz="1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85DB12-39D0-4FF0-8D31-F2C8928D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143629"/>
            <a:ext cx="305118" cy="30511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CEBAA60-5809-4C68-A584-4D746C3B4365}"/>
              </a:ext>
            </a:extLst>
          </p:cNvPr>
          <p:cNvSpPr/>
          <p:nvPr/>
        </p:nvSpPr>
        <p:spPr>
          <a:xfrm>
            <a:off x="1468130" y="317175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D189EB9-C446-456C-880B-2FBCCD3FA927}"/>
              </a:ext>
            </a:extLst>
          </p:cNvPr>
          <p:cNvCxnSpPr>
            <a:cxnSpLocks/>
            <a:stCxn id="70" idx="2"/>
            <a:endCxn id="94" idx="1"/>
          </p:cNvCxnSpPr>
          <p:nvPr/>
        </p:nvCxnSpPr>
        <p:spPr>
          <a:xfrm rot="16200000" flipH="1">
            <a:off x="804025" y="3437177"/>
            <a:ext cx="72123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030E76B-BCBD-4358-A7E3-755E2C67E433}"/>
              </a:ext>
            </a:extLst>
          </p:cNvPr>
          <p:cNvCxnSpPr>
            <a:cxnSpLocks/>
            <a:stCxn id="67" idx="2"/>
            <a:endCxn id="168" idx="1"/>
          </p:cNvCxnSpPr>
          <p:nvPr/>
        </p:nvCxnSpPr>
        <p:spPr>
          <a:xfrm rot="16200000" flipH="1">
            <a:off x="490735" y="2505550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88FC7E-9690-4907-B863-8776EC3B1C91}"/>
              </a:ext>
            </a:extLst>
          </p:cNvPr>
          <p:cNvCxnSpPr>
            <a:stCxn id="70" idx="2"/>
            <a:endCxn id="74" idx="1"/>
          </p:cNvCxnSpPr>
          <p:nvPr/>
        </p:nvCxnSpPr>
        <p:spPr>
          <a:xfrm rot="16200000" flipH="1">
            <a:off x="1087180" y="3154022"/>
            <a:ext cx="15492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7D147451-303A-4829-A301-ED33D4CF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4210067"/>
            <a:ext cx="305118" cy="30511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5752F79-3B09-4959-8663-50638094E26A}"/>
              </a:ext>
            </a:extLst>
          </p:cNvPr>
          <p:cNvSpPr/>
          <p:nvPr/>
        </p:nvSpPr>
        <p:spPr>
          <a:xfrm>
            <a:off x="1468130" y="423819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files</a:t>
            </a:r>
            <a:endParaRPr lang="en-US" sz="10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5B49551-95D4-4E8C-B83E-27A5F8D1B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3442279"/>
            <a:ext cx="261361" cy="26136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75239B9-5CA3-4178-AC93-B2C787AC6DEC}"/>
              </a:ext>
            </a:extLst>
          </p:cNvPr>
          <p:cNvSpPr/>
          <p:nvPr/>
        </p:nvSpPr>
        <p:spPr>
          <a:xfrm>
            <a:off x="1740842" y="345430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E189334-C58A-4543-8549-DDE6D42FDB73}"/>
              </a:ext>
            </a:extLst>
          </p:cNvPr>
          <p:cNvCxnSpPr>
            <a:stCxn id="74" idx="2"/>
            <a:endCxn id="88" idx="1"/>
          </p:cNvCxnSpPr>
          <p:nvPr/>
        </p:nvCxnSpPr>
        <p:spPr>
          <a:xfrm rot="16200000" flipH="1">
            <a:off x="1408098" y="3422553"/>
            <a:ext cx="1242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4861E5A-2110-4457-A49F-E9FE959082C9}"/>
              </a:ext>
            </a:extLst>
          </p:cNvPr>
          <p:cNvCxnSpPr>
            <a:stCxn id="70" idx="2"/>
            <a:endCxn id="83" idx="1"/>
          </p:cNvCxnSpPr>
          <p:nvPr/>
        </p:nvCxnSpPr>
        <p:spPr>
          <a:xfrm rot="16200000" flipH="1">
            <a:off x="553961" y="3687241"/>
            <a:ext cx="1221360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C257286-091A-4162-9C5F-7B4B6E9D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709939"/>
            <a:ext cx="305118" cy="30511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03C4829-C7BC-4013-B309-22B099F12E52}"/>
              </a:ext>
            </a:extLst>
          </p:cNvPr>
          <p:cNvSpPr/>
          <p:nvPr/>
        </p:nvSpPr>
        <p:spPr>
          <a:xfrm>
            <a:off x="1468130" y="373806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handlers</a:t>
            </a:r>
            <a:endParaRPr lang="en-US" sz="1000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2BEADF9-7DF1-4667-9864-2B173983F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496117"/>
            <a:ext cx="261361" cy="261361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512F8C-74ED-4A69-8C98-84665B35C7CD}"/>
              </a:ext>
            </a:extLst>
          </p:cNvPr>
          <p:cNvSpPr/>
          <p:nvPr/>
        </p:nvSpPr>
        <p:spPr>
          <a:xfrm>
            <a:off x="1740842" y="450813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index.html</a:t>
            </a:r>
            <a:endParaRPr lang="en-US" sz="1000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814E3CC-6D8B-4C17-8BD8-DDD0FF496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766380"/>
            <a:ext cx="261361" cy="26136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B70E091-FC69-4622-B42C-D020BEBA06B3}"/>
              </a:ext>
            </a:extLst>
          </p:cNvPr>
          <p:cNvSpPr/>
          <p:nvPr/>
        </p:nvSpPr>
        <p:spPr>
          <a:xfrm>
            <a:off x="1740842" y="477840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script.sh</a:t>
            </a:r>
            <a:endParaRPr lang="en-US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9405E42-79A2-428B-B7D5-C58C0FBE98BA}"/>
              </a:ext>
            </a:extLst>
          </p:cNvPr>
          <p:cNvCxnSpPr>
            <a:stCxn id="83" idx="2"/>
            <a:endCxn id="96" idx="1"/>
          </p:cNvCxnSpPr>
          <p:nvPr/>
        </p:nvCxnSpPr>
        <p:spPr>
          <a:xfrm rot="16200000" flipH="1">
            <a:off x="1414398" y="4482691"/>
            <a:ext cx="1116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C574F-7CB4-45A7-87D6-14DDF9978365}"/>
              </a:ext>
            </a:extLst>
          </p:cNvPr>
          <p:cNvCxnSpPr>
            <a:stCxn id="83" idx="2"/>
            <a:endCxn id="98" idx="1"/>
          </p:cNvCxnSpPr>
          <p:nvPr/>
        </p:nvCxnSpPr>
        <p:spPr>
          <a:xfrm rot="16200000" flipH="1">
            <a:off x="1279266" y="4617823"/>
            <a:ext cx="38187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9FBABA0-E2BB-4BB7-85A6-B71ADD45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000000"/>
            <a:ext cx="261361" cy="26136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DA2B029-C308-4284-9540-43D3C54FBC4A}"/>
              </a:ext>
            </a:extLst>
          </p:cNvPr>
          <p:cNvSpPr/>
          <p:nvPr/>
        </p:nvSpPr>
        <p:spPr>
          <a:xfrm>
            <a:off x="1740842" y="401202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AF09229-0CFE-4D0F-9097-529D73D95421}"/>
              </a:ext>
            </a:extLst>
          </p:cNvPr>
          <p:cNvCxnSpPr>
            <a:stCxn id="94" idx="2"/>
            <a:endCxn id="106" idx="1"/>
          </p:cNvCxnSpPr>
          <p:nvPr/>
        </p:nvCxnSpPr>
        <p:spPr>
          <a:xfrm rot="16200000" flipH="1">
            <a:off x="1412392" y="3984569"/>
            <a:ext cx="115624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008BA8F-C7FF-4A77-992F-B0A64367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5030300"/>
            <a:ext cx="305118" cy="30511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02D86-5333-4430-96F6-2241583EC616}"/>
              </a:ext>
            </a:extLst>
          </p:cNvPr>
          <p:cNvSpPr/>
          <p:nvPr/>
        </p:nvSpPr>
        <p:spPr>
          <a:xfrm>
            <a:off x="1468130" y="505842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830A1DB-E23A-4C93-94C7-A2F32550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5320053"/>
            <a:ext cx="261361" cy="261361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364293E7-120E-4510-9836-7369DABD268A}"/>
              </a:ext>
            </a:extLst>
          </p:cNvPr>
          <p:cNvSpPr/>
          <p:nvPr/>
        </p:nvSpPr>
        <p:spPr>
          <a:xfrm>
            <a:off x="1740842" y="533207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82728AD-AF0E-4EEA-98DA-DDB37D2B55FC}"/>
              </a:ext>
            </a:extLst>
          </p:cNvPr>
          <p:cNvCxnSpPr>
            <a:stCxn id="110" idx="2"/>
            <a:endCxn id="113" idx="1"/>
          </p:cNvCxnSpPr>
          <p:nvPr/>
        </p:nvCxnSpPr>
        <p:spPr>
          <a:xfrm rot="16200000" flipH="1">
            <a:off x="1412546" y="5304776"/>
            <a:ext cx="11531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447924-4401-468F-B109-42FB8749C485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143845" y="4097357"/>
            <a:ext cx="2041593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D401D6C-9D0B-48DA-A09F-412B30CB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5" y="5577108"/>
            <a:ext cx="305118" cy="30511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407FD90F-360F-4899-9798-893CE66E488E}"/>
              </a:ext>
            </a:extLst>
          </p:cNvPr>
          <p:cNvSpPr/>
          <p:nvPr/>
        </p:nvSpPr>
        <p:spPr>
          <a:xfrm>
            <a:off x="1468129" y="560523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templates</a:t>
            </a:r>
            <a:endParaRPr lang="en-US" sz="10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9D18AB6-20E1-4436-93ED-248281AE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3" y="5866861"/>
            <a:ext cx="261361" cy="261361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7F5BA45-B8CA-48AC-BF23-800B371C4A1D}"/>
              </a:ext>
            </a:extLst>
          </p:cNvPr>
          <p:cNvSpPr/>
          <p:nvPr/>
        </p:nvSpPr>
        <p:spPr>
          <a:xfrm>
            <a:off x="1740841" y="587888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provisioningscript.sh.j2</a:t>
            </a:r>
            <a:endParaRPr lang="en-US" sz="10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DF99707-6767-42FB-B9D2-093E5FB27614}"/>
              </a:ext>
            </a:extLst>
          </p:cNvPr>
          <p:cNvCxnSpPr>
            <a:stCxn id="70" idx="2"/>
            <a:endCxn id="119" idx="1"/>
          </p:cNvCxnSpPr>
          <p:nvPr/>
        </p:nvCxnSpPr>
        <p:spPr>
          <a:xfrm rot="16200000" flipH="1">
            <a:off x="-129559" y="4370762"/>
            <a:ext cx="2588401" cy="129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4BE3CE2-0095-4318-B0F9-31836695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" y="2504517"/>
            <a:ext cx="305118" cy="305118"/>
          </a:xfrm>
          <a:prstGeom prst="rect">
            <a:avLst/>
          </a:prstGeom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747A2C8-FD9B-4692-87EE-6F3AC7ADE342}"/>
              </a:ext>
            </a:extLst>
          </p:cNvPr>
          <p:cNvCxnSpPr>
            <a:stCxn id="168" idx="2"/>
            <a:endCxn id="70" idx="1"/>
          </p:cNvCxnSpPr>
          <p:nvPr/>
        </p:nvCxnSpPr>
        <p:spPr>
          <a:xfrm rot="16200000" flipH="1">
            <a:off x="781562" y="2822891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D541899-286B-4DB5-8C72-947B1716D0B0}"/>
              </a:ext>
            </a:extLst>
          </p:cNvPr>
          <p:cNvSpPr/>
          <p:nvPr/>
        </p:nvSpPr>
        <p:spPr>
          <a:xfrm>
            <a:off x="871098" y="253023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08E3C63A-EDD0-42EE-AD8B-9C104F036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6184046"/>
            <a:ext cx="305118" cy="305118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D1E32328-0639-48D4-9350-A9C25FE84961}"/>
              </a:ext>
            </a:extLst>
          </p:cNvPr>
          <p:cNvSpPr/>
          <p:nvPr/>
        </p:nvSpPr>
        <p:spPr>
          <a:xfrm>
            <a:off x="1175930" y="621744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role2</a:t>
            </a:r>
            <a:endParaRPr lang="en-US" sz="1000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C864AA6-3BDA-4841-A00C-8E9A6F60C585}"/>
              </a:ext>
            </a:extLst>
          </p:cNvPr>
          <p:cNvCxnSpPr>
            <a:cxnSpLocks/>
            <a:stCxn id="168" idx="2"/>
            <a:endCxn id="194" idx="1"/>
          </p:cNvCxnSpPr>
          <p:nvPr/>
        </p:nvCxnSpPr>
        <p:spPr>
          <a:xfrm rot="16200000" flipH="1">
            <a:off x="-892387" y="4496840"/>
            <a:ext cx="3526970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>
            <a:extLst>
              <a:ext uri="{FF2B5EF4-FFF2-40B4-BE49-F238E27FC236}">
                <a16:creationId xmlns:a16="http://schemas.microsoft.com/office/drawing/2014/main" id="{655A2F66-F1A2-43B0-AA6A-01A955EF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6" y="6540194"/>
            <a:ext cx="261361" cy="26136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665C1349-6630-4051-BEF4-ED05020F0857}"/>
              </a:ext>
            </a:extLst>
          </p:cNvPr>
          <p:cNvSpPr/>
          <p:nvPr/>
        </p:nvSpPr>
        <p:spPr>
          <a:xfrm>
            <a:off x="820704" y="655221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4DF3EAFF-5FF7-4E19-A758-8DB3DD33FB27}"/>
              </a:ext>
            </a:extLst>
          </p:cNvPr>
          <p:cNvCxnSpPr>
            <a:cxnSpLocks/>
            <a:stCxn id="67" idx="2"/>
            <a:endCxn id="209" idx="1"/>
          </p:cNvCxnSpPr>
          <p:nvPr/>
        </p:nvCxnSpPr>
        <p:spPr>
          <a:xfrm rot="16200000" flipH="1">
            <a:off x="-1518112" y="4514397"/>
            <a:ext cx="4203276" cy="109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82281E4-AD51-438B-8FA1-56F3C0195392}"/>
              </a:ext>
            </a:extLst>
          </p:cNvPr>
          <p:cNvSpPr txBox="1"/>
          <p:nvPr/>
        </p:nvSpPr>
        <p:spPr>
          <a:xfrm>
            <a:off x="10308" y="1230752"/>
            <a:ext cx="371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Declare configurations of more complex multi-system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Expressed in YAML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Consists of one or more plays in a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84FB5AB-D1BB-4CAA-9A6A-6ACC7ACA86CA}"/>
              </a:ext>
            </a:extLst>
          </p:cNvPr>
          <p:cNvSpPr/>
          <p:nvPr/>
        </p:nvSpPr>
        <p:spPr>
          <a:xfrm>
            <a:off x="3652799" y="56640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Minimal Playbook Setup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7A30C9BC-ED32-4142-94BB-E2D6C612C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14" y="355191"/>
            <a:ext cx="379612" cy="379612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C79F9B9C-7443-4240-B397-12F413ED2E35}"/>
              </a:ext>
            </a:extLst>
          </p:cNvPr>
          <p:cNvSpPr/>
          <p:nvPr/>
        </p:nvSpPr>
        <p:spPr>
          <a:xfrm>
            <a:off x="4157529" y="441489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838A7948-2EC1-4F1E-9BA1-80D863804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260" y="769077"/>
            <a:ext cx="261361" cy="261361"/>
          </a:xfrm>
          <a:prstGeom prst="rect">
            <a:avLst/>
          </a:prstGeom>
        </p:spPr>
      </p:pic>
      <p:sp>
        <p:nvSpPr>
          <p:cNvPr id="223" name="Rectangle 222">
            <a:extLst>
              <a:ext uri="{FF2B5EF4-FFF2-40B4-BE49-F238E27FC236}">
                <a16:creationId xmlns:a16="http://schemas.microsoft.com/office/drawing/2014/main" id="{3D76934C-7193-448C-A142-B413B77775C3}"/>
              </a:ext>
            </a:extLst>
          </p:cNvPr>
          <p:cNvSpPr/>
          <p:nvPr/>
        </p:nvSpPr>
        <p:spPr>
          <a:xfrm>
            <a:off x="4394598" y="78109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hosts</a:t>
            </a:r>
            <a:endParaRPr lang="en-US" sz="1000" dirty="0"/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E7B4703B-6E51-4515-926D-537B04D2C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81" y="1562349"/>
            <a:ext cx="261361" cy="261361"/>
          </a:xfrm>
          <a:prstGeom prst="rect">
            <a:avLst/>
          </a:prstGeom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422BBC00-4A7A-4A7B-ACB7-4CA83130A711}"/>
              </a:ext>
            </a:extLst>
          </p:cNvPr>
          <p:cNvSpPr/>
          <p:nvPr/>
        </p:nvSpPr>
        <p:spPr>
          <a:xfrm>
            <a:off x="4381719" y="157437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0A02293-5DE9-4A79-871D-9CD5D59F3F07}"/>
              </a:ext>
            </a:extLst>
          </p:cNvPr>
          <p:cNvCxnSpPr>
            <a:stCxn id="220" idx="2"/>
            <a:endCxn id="222" idx="1"/>
          </p:cNvCxnSpPr>
          <p:nvPr/>
        </p:nvCxnSpPr>
        <p:spPr>
          <a:xfrm rot="16200000" flipH="1">
            <a:off x="4037463" y="724960"/>
            <a:ext cx="164955" cy="184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0CEB09F6-A740-4570-A538-EC4E52F16323}"/>
              </a:ext>
            </a:extLst>
          </p:cNvPr>
          <p:cNvCxnSpPr>
            <a:stCxn id="220" idx="2"/>
            <a:endCxn id="224" idx="1"/>
          </p:cNvCxnSpPr>
          <p:nvPr/>
        </p:nvCxnSpPr>
        <p:spPr>
          <a:xfrm rot="16200000" flipH="1">
            <a:off x="3634387" y="1128035"/>
            <a:ext cx="958227" cy="1717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73180EF6-EA8C-4CD0-BFD3-063752CED656}"/>
              </a:ext>
            </a:extLst>
          </p:cNvPr>
          <p:cNvSpPr/>
          <p:nvPr/>
        </p:nvSpPr>
        <p:spPr>
          <a:xfrm>
            <a:off x="4394598" y="1073614"/>
            <a:ext cx="1646673" cy="469849"/>
          </a:xfrm>
          <a:prstGeom prst="roundRect">
            <a:avLst>
              <a:gd name="adj" fmla="val 92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2B03DDC-25F0-453A-A0EC-25397592CFBB}"/>
              </a:ext>
            </a:extLst>
          </p:cNvPr>
          <p:cNvSpPr txBox="1"/>
          <p:nvPr/>
        </p:nvSpPr>
        <p:spPr>
          <a:xfrm>
            <a:off x="4394598" y="1077430"/>
            <a:ext cx="15539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[target-machine]</a:t>
            </a:r>
          </a:p>
          <a:p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13.56.223.25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F41F308E-5650-4C6D-BAC8-937915463C8F}"/>
              </a:ext>
            </a:extLst>
          </p:cNvPr>
          <p:cNvSpPr/>
          <p:nvPr/>
        </p:nvSpPr>
        <p:spPr>
          <a:xfrm>
            <a:off x="4157529" y="1857034"/>
            <a:ext cx="3676960" cy="1838037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DFA86DB-D5DB-4F38-ADC5-773E0B3AB63E}"/>
              </a:ext>
            </a:extLst>
          </p:cNvPr>
          <p:cNvSpPr txBox="1"/>
          <p:nvPr/>
        </p:nvSpPr>
        <p:spPr>
          <a:xfrm>
            <a:off x="4157529" y="1861955"/>
            <a:ext cx="376726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100">
                <a:latin typeface="Courier New" panose="02070309020205020404" pitchFamily="49" charset="0"/>
                <a:cs typeface="Courier New" panose="02070309020205020404" pitchFamily="49" charset="0"/>
              </a:rPr>
              <a:t>: target-machine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Shell Module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shellmodulefolder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File Module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directory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"~/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filemodulefolder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34" name="Picture 233">
            <a:extLst>
              <a:ext uri="{FF2B5EF4-FFF2-40B4-BE49-F238E27FC236}">
                <a16:creationId xmlns:a16="http://schemas.microsoft.com/office/drawing/2014/main" id="{84EDBDBE-34A2-4835-A9A8-E8A2CCD34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220" y="3771194"/>
            <a:ext cx="4075684" cy="1667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64787348-EC6B-4EB2-AD49-46A863A055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327" b="33333"/>
          <a:stretch/>
        </p:blipFill>
        <p:spPr>
          <a:xfrm>
            <a:off x="3822221" y="5494808"/>
            <a:ext cx="4075683" cy="1303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8" name="Rectangle 237">
            <a:extLst>
              <a:ext uri="{FF2B5EF4-FFF2-40B4-BE49-F238E27FC236}">
                <a16:creationId xmlns:a16="http://schemas.microsoft.com/office/drawing/2014/main" id="{ED66D18E-0385-4FBF-925E-6EDBF05E5825}"/>
              </a:ext>
            </a:extLst>
          </p:cNvPr>
          <p:cNvSpPr/>
          <p:nvPr/>
        </p:nvSpPr>
        <p:spPr>
          <a:xfrm>
            <a:off x="7924798" y="56640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Adding Idempotency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C7EAA2D4-AC2D-468C-9FE5-14ABC2DF5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245" y="3393283"/>
            <a:ext cx="421005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580EFEE7-0FE4-46A2-82D5-1F6132EC6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17" y="350014"/>
            <a:ext cx="261361" cy="261361"/>
          </a:xfrm>
          <a:prstGeom prst="rect">
            <a:avLst/>
          </a:prstGeom>
        </p:spPr>
      </p:pic>
      <p:sp>
        <p:nvSpPr>
          <p:cNvPr id="248" name="Rectangle 247">
            <a:extLst>
              <a:ext uri="{FF2B5EF4-FFF2-40B4-BE49-F238E27FC236}">
                <a16:creationId xmlns:a16="http://schemas.microsoft.com/office/drawing/2014/main" id="{E7CB6BE9-5D3C-4084-A95B-FD5946D3D239}"/>
              </a:ext>
            </a:extLst>
          </p:cNvPr>
          <p:cNvSpPr/>
          <p:nvPr/>
        </p:nvSpPr>
        <p:spPr>
          <a:xfrm>
            <a:off x="8163755" y="36203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51FB4BF3-9750-4DB0-B3FD-B92232C7BBAE}"/>
              </a:ext>
            </a:extLst>
          </p:cNvPr>
          <p:cNvSpPr/>
          <p:nvPr/>
        </p:nvSpPr>
        <p:spPr>
          <a:xfrm>
            <a:off x="7939565" y="644699"/>
            <a:ext cx="4109000" cy="2651489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5130DAB-D9FD-462D-BB3B-75950C15A3E8}"/>
              </a:ext>
            </a:extLst>
          </p:cNvPr>
          <p:cNvSpPr txBox="1"/>
          <p:nvPr/>
        </p:nvSpPr>
        <p:spPr>
          <a:xfrm>
            <a:off x="7939565" y="649620"/>
            <a:ext cx="42524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target_machine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Check if shellmodulefolder already exists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stat: 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path: "~/shellmodulefolder"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register: shellfolderexists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debug: var=shellfolderexists</a:t>
            </a:r>
          </a:p>
          <a:p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Shell Module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"mkdir ~/shellmodulefolder"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when: shellfolderexists.stat.exists!=true</a:t>
            </a:r>
          </a:p>
          <a:p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File Module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directory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"~/filemodulefolder"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0BE391A5-9127-4B0A-93D5-22657314A2F5}"/>
              </a:ext>
            </a:extLst>
          </p:cNvPr>
          <p:cNvCxnSpPr/>
          <p:nvPr/>
        </p:nvCxnSpPr>
        <p:spPr>
          <a:xfrm>
            <a:off x="7970400" y="6092052"/>
            <a:ext cx="440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267F7F2-F64E-4E27-ABCE-EC42A5E84B5D}"/>
              </a:ext>
            </a:extLst>
          </p:cNvPr>
          <p:cNvCxnSpPr>
            <a:cxnSpLocks/>
          </p:cNvCxnSpPr>
          <p:nvPr/>
        </p:nvCxnSpPr>
        <p:spPr>
          <a:xfrm>
            <a:off x="8532260" y="5505549"/>
            <a:ext cx="6447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  <p:bldP spid="221" grpId="0"/>
      <p:bldP spid="223" grpId="0"/>
      <p:bldP spid="225" grpId="0"/>
      <p:bldP spid="231" grpId="0" animBg="1"/>
      <p:bldP spid="230" grpId="0"/>
      <p:bldP spid="232" grpId="0" animBg="1"/>
      <p:bldP spid="233" grpId="0"/>
      <p:bldP spid="238" grpId="0"/>
      <p:bldP spid="248" grpId="0"/>
      <p:bldP spid="249" grpId="0" animBg="1"/>
      <p:bldP spid="2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- Playbooks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3EE38-4563-4E2F-9082-8988534D7BD3}"/>
              </a:ext>
            </a:extLst>
          </p:cNvPr>
          <p:cNvSpPr/>
          <p:nvPr/>
        </p:nvSpPr>
        <p:spPr>
          <a:xfrm>
            <a:off x="-3340" y="94083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Playbook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9F860-3283-4A33-9408-E91C4CAD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0" y="2087987"/>
            <a:ext cx="379612" cy="37961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B9DA87E-D73B-4E1B-9A64-DD10E56425D0}"/>
              </a:ext>
            </a:extLst>
          </p:cNvPr>
          <p:cNvSpPr/>
          <p:nvPr/>
        </p:nvSpPr>
        <p:spPr>
          <a:xfrm>
            <a:off x="658595" y="2174285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3C319C5-6799-4E0B-ACE9-02786AD5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2836148"/>
            <a:ext cx="305118" cy="305118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37D8ED6-35B7-4C20-A93C-9E691001C546}"/>
              </a:ext>
            </a:extLst>
          </p:cNvPr>
          <p:cNvSpPr/>
          <p:nvPr/>
        </p:nvSpPr>
        <p:spPr>
          <a:xfrm>
            <a:off x="1175930" y="286955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role1</a:t>
            </a:r>
            <a:endParaRPr lang="en-US" sz="1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85DB12-39D0-4FF0-8D31-F2C8928D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143629"/>
            <a:ext cx="305118" cy="30511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CEBAA60-5809-4C68-A584-4D746C3B4365}"/>
              </a:ext>
            </a:extLst>
          </p:cNvPr>
          <p:cNvSpPr/>
          <p:nvPr/>
        </p:nvSpPr>
        <p:spPr>
          <a:xfrm>
            <a:off x="1468130" y="317175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D189EB9-C446-456C-880B-2FBCCD3FA927}"/>
              </a:ext>
            </a:extLst>
          </p:cNvPr>
          <p:cNvCxnSpPr>
            <a:cxnSpLocks/>
            <a:stCxn id="70" idx="2"/>
            <a:endCxn id="94" idx="1"/>
          </p:cNvCxnSpPr>
          <p:nvPr/>
        </p:nvCxnSpPr>
        <p:spPr>
          <a:xfrm rot="16200000" flipH="1">
            <a:off x="804025" y="3437177"/>
            <a:ext cx="72123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030E76B-BCBD-4358-A7E3-755E2C67E433}"/>
              </a:ext>
            </a:extLst>
          </p:cNvPr>
          <p:cNvCxnSpPr>
            <a:cxnSpLocks/>
            <a:stCxn id="67" idx="2"/>
            <a:endCxn id="168" idx="1"/>
          </p:cNvCxnSpPr>
          <p:nvPr/>
        </p:nvCxnSpPr>
        <p:spPr>
          <a:xfrm rot="16200000" flipH="1">
            <a:off x="490735" y="2505550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88FC7E-9690-4907-B863-8776EC3B1C91}"/>
              </a:ext>
            </a:extLst>
          </p:cNvPr>
          <p:cNvCxnSpPr>
            <a:stCxn id="70" idx="2"/>
            <a:endCxn id="74" idx="1"/>
          </p:cNvCxnSpPr>
          <p:nvPr/>
        </p:nvCxnSpPr>
        <p:spPr>
          <a:xfrm rot="16200000" flipH="1">
            <a:off x="1087180" y="3154022"/>
            <a:ext cx="15492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7D147451-303A-4829-A301-ED33D4CF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4210067"/>
            <a:ext cx="305118" cy="30511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5752F79-3B09-4959-8663-50638094E26A}"/>
              </a:ext>
            </a:extLst>
          </p:cNvPr>
          <p:cNvSpPr/>
          <p:nvPr/>
        </p:nvSpPr>
        <p:spPr>
          <a:xfrm>
            <a:off x="1468130" y="423819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files</a:t>
            </a:r>
            <a:endParaRPr lang="en-US" sz="10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5B49551-95D4-4E8C-B83E-27A5F8D1B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3442279"/>
            <a:ext cx="261361" cy="26136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75239B9-5CA3-4178-AC93-B2C787AC6DEC}"/>
              </a:ext>
            </a:extLst>
          </p:cNvPr>
          <p:cNvSpPr/>
          <p:nvPr/>
        </p:nvSpPr>
        <p:spPr>
          <a:xfrm>
            <a:off x="1740842" y="345430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E189334-C58A-4543-8549-DDE6D42FDB73}"/>
              </a:ext>
            </a:extLst>
          </p:cNvPr>
          <p:cNvCxnSpPr>
            <a:stCxn id="74" idx="2"/>
            <a:endCxn id="88" idx="1"/>
          </p:cNvCxnSpPr>
          <p:nvPr/>
        </p:nvCxnSpPr>
        <p:spPr>
          <a:xfrm rot="16200000" flipH="1">
            <a:off x="1408098" y="3422553"/>
            <a:ext cx="1242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4861E5A-2110-4457-A49F-E9FE959082C9}"/>
              </a:ext>
            </a:extLst>
          </p:cNvPr>
          <p:cNvCxnSpPr>
            <a:stCxn id="70" idx="2"/>
            <a:endCxn id="83" idx="1"/>
          </p:cNvCxnSpPr>
          <p:nvPr/>
        </p:nvCxnSpPr>
        <p:spPr>
          <a:xfrm rot="16200000" flipH="1">
            <a:off x="553961" y="3687241"/>
            <a:ext cx="1221360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C257286-091A-4162-9C5F-7B4B6E9D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709939"/>
            <a:ext cx="305118" cy="30511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03C4829-C7BC-4013-B309-22B099F12E52}"/>
              </a:ext>
            </a:extLst>
          </p:cNvPr>
          <p:cNvSpPr/>
          <p:nvPr/>
        </p:nvSpPr>
        <p:spPr>
          <a:xfrm>
            <a:off x="1468130" y="373806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handlers</a:t>
            </a:r>
            <a:endParaRPr lang="en-US" sz="1000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2BEADF9-7DF1-4667-9864-2B173983F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496117"/>
            <a:ext cx="261361" cy="261361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512F8C-74ED-4A69-8C98-84665B35C7CD}"/>
              </a:ext>
            </a:extLst>
          </p:cNvPr>
          <p:cNvSpPr/>
          <p:nvPr/>
        </p:nvSpPr>
        <p:spPr>
          <a:xfrm>
            <a:off x="1740842" y="450813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index.html</a:t>
            </a:r>
            <a:endParaRPr lang="en-US" sz="1000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814E3CC-6D8B-4C17-8BD8-DDD0FF496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766380"/>
            <a:ext cx="261361" cy="26136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B70E091-FC69-4622-B42C-D020BEBA06B3}"/>
              </a:ext>
            </a:extLst>
          </p:cNvPr>
          <p:cNvSpPr/>
          <p:nvPr/>
        </p:nvSpPr>
        <p:spPr>
          <a:xfrm>
            <a:off x="1740842" y="477840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script.sh</a:t>
            </a:r>
            <a:endParaRPr lang="en-US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9405E42-79A2-428B-B7D5-C58C0FBE98BA}"/>
              </a:ext>
            </a:extLst>
          </p:cNvPr>
          <p:cNvCxnSpPr>
            <a:stCxn id="83" idx="2"/>
            <a:endCxn id="96" idx="1"/>
          </p:cNvCxnSpPr>
          <p:nvPr/>
        </p:nvCxnSpPr>
        <p:spPr>
          <a:xfrm rot="16200000" flipH="1">
            <a:off x="1414398" y="4482691"/>
            <a:ext cx="1116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C574F-7CB4-45A7-87D6-14DDF9978365}"/>
              </a:ext>
            </a:extLst>
          </p:cNvPr>
          <p:cNvCxnSpPr>
            <a:stCxn id="83" idx="2"/>
            <a:endCxn id="98" idx="1"/>
          </p:cNvCxnSpPr>
          <p:nvPr/>
        </p:nvCxnSpPr>
        <p:spPr>
          <a:xfrm rot="16200000" flipH="1">
            <a:off x="1279266" y="4617823"/>
            <a:ext cx="38187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9FBABA0-E2BB-4BB7-85A6-B71ADD45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000000"/>
            <a:ext cx="261361" cy="26136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DA2B029-C308-4284-9540-43D3C54FBC4A}"/>
              </a:ext>
            </a:extLst>
          </p:cNvPr>
          <p:cNvSpPr/>
          <p:nvPr/>
        </p:nvSpPr>
        <p:spPr>
          <a:xfrm>
            <a:off x="1740842" y="401202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AF09229-0CFE-4D0F-9097-529D73D95421}"/>
              </a:ext>
            </a:extLst>
          </p:cNvPr>
          <p:cNvCxnSpPr>
            <a:stCxn id="94" idx="2"/>
            <a:endCxn id="106" idx="1"/>
          </p:cNvCxnSpPr>
          <p:nvPr/>
        </p:nvCxnSpPr>
        <p:spPr>
          <a:xfrm rot="16200000" flipH="1">
            <a:off x="1412392" y="3984569"/>
            <a:ext cx="115624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008BA8F-C7FF-4A77-992F-B0A64367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5030300"/>
            <a:ext cx="305118" cy="30511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02D86-5333-4430-96F6-2241583EC616}"/>
              </a:ext>
            </a:extLst>
          </p:cNvPr>
          <p:cNvSpPr/>
          <p:nvPr/>
        </p:nvSpPr>
        <p:spPr>
          <a:xfrm>
            <a:off x="1468130" y="505842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830A1DB-E23A-4C93-94C7-A2F32550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5320053"/>
            <a:ext cx="261361" cy="261361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364293E7-120E-4510-9836-7369DABD268A}"/>
              </a:ext>
            </a:extLst>
          </p:cNvPr>
          <p:cNvSpPr/>
          <p:nvPr/>
        </p:nvSpPr>
        <p:spPr>
          <a:xfrm>
            <a:off x="1740842" y="533207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82728AD-AF0E-4EEA-98DA-DDB37D2B55FC}"/>
              </a:ext>
            </a:extLst>
          </p:cNvPr>
          <p:cNvCxnSpPr>
            <a:stCxn id="110" idx="2"/>
            <a:endCxn id="113" idx="1"/>
          </p:cNvCxnSpPr>
          <p:nvPr/>
        </p:nvCxnSpPr>
        <p:spPr>
          <a:xfrm rot="16200000" flipH="1">
            <a:off x="1412546" y="5304776"/>
            <a:ext cx="11531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447924-4401-468F-B109-42FB8749C485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143845" y="4097357"/>
            <a:ext cx="2041593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D401D6C-9D0B-48DA-A09F-412B30CB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5" y="5577108"/>
            <a:ext cx="305118" cy="30511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407FD90F-360F-4899-9798-893CE66E488E}"/>
              </a:ext>
            </a:extLst>
          </p:cNvPr>
          <p:cNvSpPr/>
          <p:nvPr/>
        </p:nvSpPr>
        <p:spPr>
          <a:xfrm>
            <a:off x="1468129" y="560523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templates</a:t>
            </a:r>
            <a:endParaRPr lang="en-US" sz="10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9D18AB6-20E1-4436-93ED-248281AE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3" y="5866861"/>
            <a:ext cx="261361" cy="261361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7F5BA45-B8CA-48AC-BF23-800B371C4A1D}"/>
              </a:ext>
            </a:extLst>
          </p:cNvPr>
          <p:cNvSpPr/>
          <p:nvPr/>
        </p:nvSpPr>
        <p:spPr>
          <a:xfrm>
            <a:off x="1740841" y="587888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provisioningscript.sh.j2</a:t>
            </a:r>
            <a:endParaRPr lang="en-US" sz="10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DF99707-6767-42FB-B9D2-093E5FB27614}"/>
              </a:ext>
            </a:extLst>
          </p:cNvPr>
          <p:cNvCxnSpPr>
            <a:stCxn id="70" idx="2"/>
            <a:endCxn id="119" idx="1"/>
          </p:cNvCxnSpPr>
          <p:nvPr/>
        </p:nvCxnSpPr>
        <p:spPr>
          <a:xfrm rot="16200000" flipH="1">
            <a:off x="-129559" y="4370762"/>
            <a:ext cx="2588401" cy="129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4BE3CE2-0095-4318-B0F9-31836695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" y="2504517"/>
            <a:ext cx="305118" cy="305118"/>
          </a:xfrm>
          <a:prstGeom prst="rect">
            <a:avLst/>
          </a:prstGeom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747A2C8-FD9B-4692-87EE-6F3AC7ADE342}"/>
              </a:ext>
            </a:extLst>
          </p:cNvPr>
          <p:cNvCxnSpPr>
            <a:stCxn id="168" idx="2"/>
            <a:endCxn id="70" idx="1"/>
          </p:cNvCxnSpPr>
          <p:nvPr/>
        </p:nvCxnSpPr>
        <p:spPr>
          <a:xfrm rot="16200000" flipH="1">
            <a:off x="781562" y="2822891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D541899-286B-4DB5-8C72-947B1716D0B0}"/>
              </a:ext>
            </a:extLst>
          </p:cNvPr>
          <p:cNvSpPr/>
          <p:nvPr/>
        </p:nvSpPr>
        <p:spPr>
          <a:xfrm>
            <a:off x="871098" y="253023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08E3C63A-EDD0-42EE-AD8B-9C104F036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6184046"/>
            <a:ext cx="305118" cy="305118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D1E32328-0639-48D4-9350-A9C25FE84961}"/>
              </a:ext>
            </a:extLst>
          </p:cNvPr>
          <p:cNvSpPr/>
          <p:nvPr/>
        </p:nvSpPr>
        <p:spPr>
          <a:xfrm>
            <a:off x="1175930" y="621744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role2</a:t>
            </a:r>
            <a:endParaRPr lang="en-US" sz="1000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C864AA6-3BDA-4841-A00C-8E9A6F60C585}"/>
              </a:ext>
            </a:extLst>
          </p:cNvPr>
          <p:cNvCxnSpPr>
            <a:cxnSpLocks/>
            <a:stCxn id="168" idx="2"/>
            <a:endCxn id="194" idx="1"/>
          </p:cNvCxnSpPr>
          <p:nvPr/>
        </p:nvCxnSpPr>
        <p:spPr>
          <a:xfrm rot="16200000" flipH="1">
            <a:off x="-892387" y="4496840"/>
            <a:ext cx="3526970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>
            <a:extLst>
              <a:ext uri="{FF2B5EF4-FFF2-40B4-BE49-F238E27FC236}">
                <a16:creationId xmlns:a16="http://schemas.microsoft.com/office/drawing/2014/main" id="{655A2F66-F1A2-43B0-AA6A-01A955EF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6" y="6540194"/>
            <a:ext cx="261361" cy="26136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665C1349-6630-4051-BEF4-ED05020F0857}"/>
              </a:ext>
            </a:extLst>
          </p:cNvPr>
          <p:cNvSpPr/>
          <p:nvPr/>
        </p:nvSpPr>
        <p:spPr>
          <a:xfrm>
            <a:off x="820704" y="655221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4DF3EAFF-5FF7-4E19-A758-8DB3DD33FB27}"/>
              </a:ext>
            </a:extLst>
          </p:cNvPr>
          <p:cNvCxnSpPr>
            <a:cxnSpLocks/>
            <a:stCxn id="67" idx="2"/>
            <a:endCxn id="209" idx="1"/>
          </p:cNvCxnSpPr>
          <p:nvPr/>
        </p:nvCxnSpPr>
        <p:spPr>
          <a:xfrm rot="16200000" flipH="1">
            <a:off x="-1518112" y="4514397"/>
            <a:ext cx="4203276" cy="109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82281E4-AD51-438B-8FA1-56F3C0195392}"/>
              </a:ext>
            </a:extLst>
          </p:cNvPr>
          <p:cNvSpPr txBox="1"/>
          <p:nvPr/>
        </p:nvSpPr>
        <p:spPr>
          <a:xfrm>
            <a:off x="10308" y="1230752"/>
            <a:ext cx="371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Declare configurations of more complex multi-system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Expressed in YAML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Consists of one or more plays in a list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66D18E-0385-4FBF-925E-6EDBF05E5825}"/>
              </a:ext>
            </a:extLst>
          </p:cNvPr>
          <p:cNvSpPr/>
          <p:nvPr/>
        </p:nvSpPr>
        <p:spPr>
          <a:xfrm>
            <a:off x="3677673" y="5184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Creating loop in tasks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580EFEE7-0FE4-46A2-82D5-1F6132EC6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92" y="345217"/>
            <a:ext cx="261361" cy="261361"/>
          </a:xfrm>
          <a:prstGeom prst="rect">
            <a:avLst/>
          </a:prstGeom>
        </p:spPr>
      </p:pic>
      <p:sp>
        <p:nvSpPr>
          <p:cNvPr id="248" name="Rectangle 247">
            <a:extLst>
              <a:ext uri="{FF2B5EF4-FFF2-40B4-BE49-F238E27FC236}">
                <a16:creationId xmlns:a16="http://schemas.microsoft.com/office/drawing/2014/main" id="{E7CB6BE9-5D3C-4084-A95B-FD5946D3D239}"/>
              </a:ext>
            </a:extLst>
          </p:cNvPr>
          <p:cNvSpPr/>
          <p:nvPr/>
        </p:nvSpPr>
        <p:spPr>
          <a:xfrm>
            <a:off x="3916630" y="35723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51FB4BF3-9750-4DB0-B3FD-B92232C7BBAE}"/>
              </a:ext>
            </a:extLst>
          </p:cNvPr>
          <p:cNvSpPr/>
          <p:nvPr/>
        </p:nvSpPr>
        <p:spPr>
          <a:xfrm>
            <a:off x="3692440" y="639901"/>
            <a:ext cx="4109000" cy="3986895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5130DAB-D9FD-462D-BB3B-75950C15A3E8}"/>
              </a:ext>
            </a:extLst>
          </p:cNvPr>
          <p:cNvSpPr txBox="1"/>
          <p:nvPr/>
        </p:nvSpPr>
        <p:spPr>
          <a:xfrm>
            <a:off x="3694940" y="639902"/>
            <a:ext cx="410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target_machine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Check if shellmodulefolder already exists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"~/shellmodulefolder"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shellfolderexists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var=shellfolderexists</a:t>
            </a:r>
          </a:p>
          <a:p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Shell Module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"mkdir ~/shellmodulefolder"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shellfolderexists.stat.exists!=true</a:t>
            </a:r>
          </a:p>
          <a:p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File Module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directory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"~/filemodulefolder“</a:t>
            </a:r>
          </a:p>
          <a:p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Create files inside filemod folder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touch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"~/samplefolderusingfilemod/</a:t>
            </a:r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item }}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with_items: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filename1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filename2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filename3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2E850-28D9-4EC8-8AF3-FA3B7108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170" y="4870672"/>
            <a:ext cx="4261228" cy="171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50103A9-2A24-45CB-AFE5-A36CDD851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67" y="333343"/>
            <a:ext cx="261361" cy="261361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F4B2F942-E76E-44B1-92B8-39C476749A9D}"/>
              </a:ext>
            </a:extLst>
          </p:cNvPr>
          <p:cNvSpPr/>
          <p:nvPr/>
        </p:nvSpPr>
        <p:spPr>
          <a:xfrm>
            <a:off x="8198405" y="34536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5BB126E-3B58-442F-B72C-C305A9C82AE2}"/>
              </a:ext>
            </a:extLst>
          </p:cNvPr>
          <p:cNvSpPr/>
          <p:nvPr/>
        </p:nvSpPr>
        <p:spPr>
          <a:xfrm>
            <a:off x="7974215" y="628027"/>
            <a:ext cx="4109000" cy="4269034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1A0DEC-F681-42D8-9AC2-FE526D05E05D}"/>
              </a:ext>
            </a:extLst>
          </p:cNvPr>
          <p:cNvSpPr txBox="1"/>
          <p:nvPr/>
        </p:nvSpPr>
        <p:spPr>
          <a:xfrm>
            <a:off x="7988727" y="628028"/>
            <a:ext cx="410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……………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Shell Module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"mkdir ~/shellmodulefolder"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shellfolderexists.stat.exists!=true</a:t>
            </a:r>
          </a:p>
          <a:p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File Module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directory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"~/filemodulefolder“</a:t>
            </a:r>
          </a:p>
          <a:p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Create files inside filemod folder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touch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"~/samplefolderusingfilemod/{{ item }}" 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- filename1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- filename2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- filename3</a:t>
            </a:r>
          </a:p>
          <a:p>
            <a:endParaRPr lang="en-US" sz="1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Create files inside shellmod folder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:touch</a:t>
            </a:r>
          </a:p>
          <a:p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:"~/samplefolderusingshellmod/</a:t>
            </a:r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item.filename }}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item.type }}</a:t>
            </a:r>
            <a:r>
              <a:rPr 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with_items: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{ filename: 'sample1', type: 'dev' }</a:t>
            </a:r>
          </a:p>
          <a:p>
            <a:r>
              <a:rPr lang="en-US" sz="1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{ filename: 'sample3', type: 'test' }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B47769-7FC0-4A04-B960-292E8891FFAA}"/>
              </a:ext>
            </a:extLst>
          </p:cNvPr>
          <p:cNvSpPr/>
          <p:nvPr/>
        </p:nvSpPr>
        <p:spPr>
          <a:xfrm>
            <a:off x="7974215" y="38396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With multiple reference subkeys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263BB-04A1-42A1-9B1D-F2316DD3A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28" y="4956363"/>
            <a:ext cx="3798152" cy="1854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65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48" grpId="0"/>
      <p:bldP spid="249" grpId="0" animBg="1"/>
      <p:bldP spid="250" grpId="0"/>
      <p:bldP spid="85" grpId="0"/>
      <p:bldP spid="86" grpId="0" animBg="1"/>
      <p:bldP spid="87" grpId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- Playbooks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3EE38-4563-4E2F-9082-8988534D7BD3}"/>
              </a:ext>
            </a:extLst>
          </p:cNvPr>
          <p:cNvSpPr/>
          <p:nvPr/>
        </p:nvSpPr>
        <p:spPr>
          <a:xfrm>
            <a:off x="-3340" y="94083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Playbook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9F860-3283-4A33-9408-E91C4CAD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0" y="2087987"/>
            <a:ext cx="379612" cy="37961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B9DA87E-D73B-4E1B-9A64-DD10E56425D0}"/>
              </a:ext>
            </a:extLst>
          </p:cNvPr>
          <p:cNvSpPr/>
          <p:nvPr/>
        </p:nvSpPr>
        <p:spPr>
          <a:xfrm>
            <a:off x="658595" y="2174285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3C319C5-6799-4E0B-ACE9-02786AD5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2836148"/>
            <a:ext cx="305118" cy="305118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37D8ED6-35B7-4C20-A93C-9E691001C546}"/>
              </a:ext>
            </a:extLst>
          </p:cNvPr>
          <p:cNvSpPr/>
          <p:nvPr/>
        </p:nvSpPr>
        <p:spPr>
          <a:xfrm>
            <a:off x="1175930" y="286955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role1</a:t>
            </a:r>
            <a:endParaRPr lang="en-US" sz="1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85DB12-39D0-4FF0-8D31-F2C8928D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143629"/>
            <a:ext cx="305118" cy="30511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CEBAA60-5809-4C68-A584-4D746C3B4365}"/>
              </a:ext>
            </a:extLst>
          </p:cNvPr>
          <p:cNvSpPr/>
          <p:nvPr/>
        </p:nvSpPr>
        <p:spPr>
          <a:xfrm>
            <a:off x="1468130" y="317175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D189EB9-C446-456C-880B-2FBCCD3FA927}"/>
              </a:ext>
            </a:extLst>
          </p:cNvPr>
          <p:cNvCxnSpPr>
            <a:cxnSpLocks/>
            <a:stCxn id="70" idx="2"/>
            <a:endCxn id="94" idx="1"/>
          </p:cNvCxnSpPr>
          <p:nvPr/>
        </p:nvCxnSpPr>
        <p:spPr>
          <a:xfrm rot="16200000" flipH="1">
            <a:off x="804025" y="3437177"/>
            <a:ext cx="72123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030E76B-BCBD-4358-A7E3-755E2C67E433}"/>
              </a:ext>
            </a:extLst>
          </p:cNvPr>
          <p:cNvCxnSpPr>
            <a:cxnSpLocks/>
            <a:stCxn id="67" idx="2"/>
            <a:endCxn id="168" idx="1"/>
          </p:cNvCxnSpPr>
          <p:nvPr/>
        </p:nvCxnSpPr>
        <p:spPr>
          <a:xfrm rot="16200000" flipH="1">
            <a:off x="490735" y="2505550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88FC7E-9690-4907-B863-8776EC3B1C91}"/>
              </a:ext>
            </a:extLst>
          </p:cNvPr>
          <p:cNvCxnSpPr>
            <a:stCxn id="70" idx="2"/>
            <a:endCxn id="74" idx="1"/>
          </p:cNvCxnSpPr>
          <p:nvPr/>
        </p:nvCxnSpPr>
        <p:spPr>
          <a:xfrm rot="16200000" flipH="1">
            <a:off x="1087180" y="3154022"/>
            <a:ext cx="15492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7D147451-303A-4829-A301-ED33D4CF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4210067"/>
            <a:ext cx="305118" cy="30511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5752F79-3B09-4959-8663-50638094E26A}"/>
              </a:ext>
            </a:extLst>
          </p:cNvPr>
          <p:cNvSpPr/>
          <p:nvPr/>
        </p:nvSpPr>
        <p:spPr>
          <a:xfrm>
            <a:off x="1468130" y="423819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files</a:t>
            </a:r>
            <a:endParaRPr lang="en-US" sz="10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5B49551-95D4-4E8C-B83E-27A5F8D1B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3442279"/>
            <a:ext cx="261361" cy="26136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75239B9-5CA3-4178-AC93-B2C787AC6DEC}"/>
              </a:ext>
            </a:extLst>
          </p:cNvPr>
          <p:cNvSpPr/>
          <p:nvPr/>
        </p:nvSpPr>
        <p:spPr>
          <a:xfrm>
            <a:off x="1740842" y="345430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E189334-C58A-4543-8549-DDE6D42FDB73}"/>
              </a:ext>
            </a:extLst>
          </p:cNvPr>
          <p:cNvCxnSpPr>
            <a:stCxn id="74" idx="2"/>
            <a:endCxn id="88" idx="1"/>
          </p:cNvCxnSpPr>
          <p:nvPr/>
        </p:nvCxnSpPr>
        <p:spPr>
          <a:xfrm rot="16200000" flipH="1">
            <a:off x="1408098" y="3422553"/>
            <a:ext cx="1242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4861E5A-2110-4457-A49F-E9FE959082C9}"/>
              </a:ext>
            </a:extLst>
          </p:cNvPr>
          <p:cNvCxnSpPr>
            <a:stCxn id="70" idx="2"/>
            <a:endCxn id="83" idx="1"/>
          </p:cNvCxnSpPr>
          <p:nvPr/>
        </p:nvCxnSpPr>
        <p:spPr>
          <a:xfrm rot="16200000" flipH="1">
            <a:off x="553961" y="3687241"/>
            <a:ext cx="1221360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C257286-091A-4162-9C5F-7B4B6E9D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709939"/>
            <a:ext cx="305118" cy="30511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03C4829-C7BC-4013-B309-22B099F12E52}"/>
              </a:ext>
            </a:extLst>
          </p:cNvPr>
          <p:cNvSpPr/>
          <p:nvPr/>
        </p:nvSpPr>
        <p:spPr>
          <a:xfrm>
            <a:off x="1468130" y="373806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handlers</a:t>
            </a:r>
            <a:endParaRPr lang="en-US" sz="1000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2BEADF9-7DF1-4667-9864-2B173983F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496117"/>
            <a:ext cx="261361" cy="261361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512F8C-74ED-4A69-8C98-84665B35C7CD}"/>
              </a:ext>
            </a:extLst>
          </p:cNvPr>
          <p:cNvSpPr/>
          <p:nvPr/>
        </p:nvSpPr>
        <p:spPr>
          <a:xfrm>
            <a:off x="1740842" y="450813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index.html</a:t>
            </a:r>
            <a:endParaRPr lang="en-US" sz="1000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814E3CC-6D8B-4C17-8BD8-DDD0FF496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766380"/>
            <a:ext cx="261361" cy="26136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B70E091-FC69-4622-B42C-D020BEBA06B3}"/>
              </a:ext>
            </a:extLst>
          </p:cNvPr>
          <p:cNvSpPr/>
          <p:nvPr/>
        </p:nvSpPr>
        <p:spPr>
          <a:xfrm>
            <a:off x="1740842" y="477840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script.sh</a:t>
            </a:r>
            <a:endParaRPr lang="en-US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9405E42-79A2-428B-B7D5-C58C0FBE98BA}"/>
              </a:ext>
            </a:extLst>
          </p:cNvPr>
          <p:cNvCxnSpPr>
            <a:stCxn id="83" idx="2"/>
            <a:endCxn id="96" idx="1"/>
          </p:cNvCxnSpPr>
          <p:nvPr/>
        </p:nvCxnSpPr>
        <p:spPr>
          <a:xfrm rot="16200000" flipH="1">
            <a:off x="1414398" y="4482691"/>
            <a:ext cx="1116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C574F-7CB4-45A7-87D6-14DDF9978365}"/>
              </a:ext>
            </a:extLst>
          </p:cNvPr>
          <p:cNvCxnSpPr>
            <a:stCxn id="83" idx="2"/>
            <a:endCxn id="98" idx="1"/>
          </p:cNvCxnSpPr>
          <p:nvPr/>
        </p:nvCxnSpPr>
        <p:spPr>
          <a:xfrm rot="16200000" flipH="1">
            <a:off x="1279266" y="4617823"/>
            <a:ext cx="38187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9FBABA0-E2BB-4BB7-85A6-B71ADD45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000000"/>
            <a:ext cx="261361" cy="26136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DA2B029-C308-4284-9540-43D3C54FBC4A}"/>
              </a:ext>
            </a:extLst>
          </p:cNvPr>
          <p:cNvSpPr/>
          <p:nvPr/>
        </p:nvSpPr>
        <p:spPr>
          <a:xfrm>
            <a:off x="1740842" y="401202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AF09229-0CFE-4D0F-9097-529D73D95421}"/>
              </a:ext>
            </a:extLst>
          </p:cNvPr>
          <p:cNvCxnSpPr>
            <a:stCxn id="94" idx="2"/>
            <a:endCxn id="106" idx="1"/>
          </p:cNvCxnSpPr>
          <p:nvPr/>
        </p:nvCxnSpPr>
        <p:spPr>
          <a:xfrm rot="16200000" flipH="1">
            <a:off x="1412392" y="3984569"/>
            <a:ext cx="115624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008BA8F-C7FF-4A77-992F-B0A64367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5030300"/>
            <a:ext cx="305118" cy="30511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02D86-5333-4430-96F6-2241583EC616}"/>
              </a:ext>
            </a:extLst>
          </p:cNvPr>
          <p:cNvSpPr/>
          <p:nvPr/>
        </p:nvSpPr>
        <p:spPr>
          <a:xfrm>
            <a:off x="1468130" y="505842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830A1DB-E23A-4C93-94C7-A2F32550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5320053"/>
            <a:ext cx="261361" cy="261361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364293E7-120E-4510-9836-7369DABD268A}"/>
              </a:ext>
            </a:extLst>
          </p:cNvPr>
          <p:cNvSpPr/>
          <p:nvPr/>
        </p:nvSpPr>
        <p:spPr>
          <a:xfrm>
            <a:off x="1740842" y="533207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82728AD-AF0E-4EEA-98DA-DDB37D2B55FC}"/>
              </a:ext>
            </a:extLst>
          </p:cNvPr>
          <p:cNvCxnSpPr>
            <a:stCxn id="110" idx="2"/>
            <a:endCxn id="113" idx="1"/>
          </p:cNvCxnSpPr>
          <p:nvPr/>
        </p:nvCxnSpPr>
        <p:spPr>
          <a:xfrm rot="16200000" flipH="1">
            <a:off x="1412546" y="5304776"/>
            <a:ext cx="11531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447924-4401-468F-B109-42FB8749C485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143845" y="4097357"/>
            <a:ext cx="2041593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D401D6C-9D0B-48DA-A09F-412B30CB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5" y="5577108"/>
            <a:ext cx="305118" cy="30511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407FD90F-360F-4899-9798-893CE66E488E}"/>
              </a:ext>
            </a:extLst>
          </p:cNvPr>
          <p:cNvSpPr/>
          <p:nvPr/>
        </p:nvSpPr>
        <p:spPr>
          <a:xfrm>
            <a:off x="1468129" y="560523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templates</a:t>
            </a:r>
            <a:endParaRPr lang="en-US" sz="10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9D18AB6-20E1-4436-93ED-248281AE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3" y="5866861"/>
            <a:ext cx="261361" cy="261361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7F5BA45-B8CA-48AC-BF23-800B371C4A1D}"/>
              </a:ext>
            </a:extLst>
          </p:cNvPr>
          <p:cNvSpPr/>
          <p:nvPr/>
        </p:nvSpPr>
        <p:spPr>
          <a:xfrm>
            <a:off x="1740841" y="587888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provisioningscript.sh.j2</a:t>
            </a:r>
            <a:endParaRPr lang="en-US" sz="10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DF99707-6767-42FB-B9D2-093E5FB27614}"/>
              </a:ext>
            </a:extLst>
          </p:cNvPr>
          <p:cNvCxnSpPr>
            <a:stCxn id="70" idx="2"/>
            <a:endCxn id="119" idx="1"/>
          </p:cNvCxnSpPr>
          <p:nvPr/>
        </p:nvCxnSpPr>
        <p:spPr>
          <a:xfrm rot="16200000" flipH="1">
            <a:off x="-129559" y="4370762"/>
            <a:ext cx="2588401" cy="129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4BE3CE2-0095-4318-B0F9-31836695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" y="2504517"/>
            <a:ext cx="305118" cy="305118"/>
          </a:xfrm>
          <a:prstGeom prst="rect">
            <a:avLst/>
          </a:prstGeom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747A2C8-FD9B-4692-87EE-6F3AC7ADE342}"/>
              </a:ext>
            </a:extLst>
          </p:cNvPr>
          <p:cNvCxnSpPr>
            <a:stCxn id="168" idx="2"/>
            <a:endCxn id="70" idx="1"/>
          </p:cNvCxnSpPr>
          <p:nvPr/>
        </p:nvCxnSpPr>
        <p:spPr>
          <a:xfrm rot="16200000" flipH="1">
            <a:off x="781562" y="2822891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D541899-286B-4DB5-8C72-947B1716D0B0}"/>
              </a:ext>
            </a:extLst>
          </p:cNvPr>
          <p:cNvSpPr/>
          <p:nvPr/>
        </p:nvSpPr>
        <p:spPr>
          <a:xfrm>
            <a:off x="871098" y="253023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08E3C63A-EDD0-42EE-AD8B-9C104F036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6184046"/>
            <a:ext cx="305118" cy="305118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D1E32328-0639-48D4-9350-A9C25FE84961}"/>
              </a:ext>
            </a:extLst>
          </p:cNvPr>
          <p:cNvSpPr/>
          <p:nvPr/>
        </p:nvSpPr>
        <p:spPr>
          <a:xfrm>
            <a:off x="1175930" y="621744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role2</a:t>
            </a:r>
            <a:endParaRPr lang="en-US" sz="1000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C864AA6-3BDA-4841-A00C-8E9A6F60C585}"/>
              </a:ext>
            </a:extLst>
          </p:cNvPr>
          <p:cNvCxnSpPr>
            <a:cxnSpLocks/>
            <a:stCxn id="168" idx="2"/>
            <a:endCxn id="194" idx="1"/>
          </p:cNvCxnSpPr>
          <p:nvPr/>
        </p:nvCxnSpPr>
        <p:spPr>
          <a:xfrm rot="16200000" flipH="1">
            <a:off x="-892387" y="4496840"/>
            <a:ext cx="3526970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>
            <a:extLst>
              <a:ext uri="{FF2B5EF4-FFF2-40B4-BE49-F238E27FC236}">
                <a16:creationId xmlns:a16="http://schemas.microsoft.com/office/drawing/2014/main" id="{655A2F66-F1A2-43B0-AA6A-01A955EF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6" y="6540194"/>
            <a:ext cx="261361" cy="26136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665C1349-6630-4051-BEF4-ED05020F0857}"/>
              </a:ext>
            </a:extLst>
          </p:cNvPr>
          <p:cNvSpPr/>
          <p:nvPr/>
        </p:nvSpPr>
        <p:spPr>
          <a:xfrm>
            <a:off x="820704" y="655221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4DF3EAFF-5FF7-4E19-A758-8DB3DD33FB27}"/>
              </a:ext>
            </a:extLst>
          </p:cNvPr>
          <p:cNvCxnSpPr>
            <a:cxnSpLocks/>
            <a:stCxn id="67" idx="2"/>
            <a:endCxn id="209" idx="1"/>
          </p:cNvCxnSpPr>
          <p:nvPr/>
        </p:nvCxnSpPr>
        <p:spPr>
          <a:xfrm rot="16200000" flipH="1">
            <a:off x="-1518112" y="4514397"/>
            <a:ext cx="4203276" cy="109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82281E4-AD51-438B-8FA1-56F3C0195392}"/>
              </a:ext>
            </a:extLst>
          </p:cNvPr>
          <p:cNvSpPr txBox="1"/>
          <p:nvPr/>
        </p:nvSpPr>
        <p:spPr>
          <a:xfrm>
            <a:off x="10308" y="1230752"/>
            <a:ext cx="371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Declare configurations of more complex multi-system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Expressed in YAML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Consists of one or more plays in a list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66D18E-0385-4FBF-925E-6EDBF05E5825}"/>
              </a:ext>
            </a:extLst>
          </p:cNvPr>
          <p:cNvSpPr/>
          <p:nvPr/>
        </p:nvSpPr>
        <p:spPr>
          <a:xfrm>
            <a:off x="3677673" y="5184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Creating Roles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51FB4BF3-9750-4DB0-B3FD-B92232C7BBAE}"/>
              </a:ext>
            </a:extLst>
          </p:cNvPr>
          <p:cNvSpPr/>
          <p:nvPr/>
        </p:nvSpPr>
        <p:spPr>
          <a:xfrm>
            <a:off x="3963484" y="6095262"/>
            <a:ext cx="3856114" cy="661285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5130DAB-D9FD-462D-BB3B-75950C15A3E8}"/>
              </a:ext>
            </a:extLst>
          </p:cNvPr>
          <p:cNvSpPr txBox="1"/>
          <p:nvPr/>
        </p:nvSpPr>
        <p:spPr>
          <a:xfrm>
            <a:off x="3965984" y="6095264"/>
            <a:ext cx="368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target_machine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- { role: create_folder, tags: ["create_folder"]}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- { role: create_files, tags: ["create_files"]}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534162D-0C13-4099-A690-E8C5592D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79" y="330032"/>
            <a:ext cx="379612" cy="37961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518BDEB-0F6C-4115-8B68-E43F167D06C4}"/>
              </a:ext>
            </a:extLst>
          </p:cNvPr>
          <p:cNvSpPr/>
          <p:nvPr/>
        </p:nvSpPr>
        <p:spPr>
          <a:xfrm>
            <a:off x="4081494" y="416330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45DEF5-1F87-4A45-B2FE-71AF020FD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7" y="1049165"/>
            <a:ext cx="305118" cy="305118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786A0B2-1C37-4FA1-A586-34A5C64C6DA4}"/>
              </a:ext>
            </a:extLst>
          </p:cNvPr>
          <p:cNvSpPr/>
          <p:nvPr/>
        </p:nvSpPr>
        <p:spPr>
          <a:xfrm>
            <a:off x="4598829" y="108256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create_folder</a:t>
            </a:r>
            <a:endParaRPr lang="en-US" sz="1000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F8A5546-1A2A-4CA3-B678-6759F44D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9" y="717534"/>
            <a:ext cx="305118" cy="305118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6D5B5A78-900A-44C4-9226-52E4F23752D2}"/>
              </a:ext>
            </a:extLst>
          </p:cNvPr>
          <p:cNvSpPr/>
          <p:nvPr/>
        </p:nvSpPr>
        <p:spPr>
          <a:xfrm>
            <a:off x="4293997" y="74325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7389DCC-4F4B-4F09-A33C-0BD91850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7" y="3175483"/>
            <a:ext cx="305118" cy="30511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A0EF7B3-0F53-4C1E-8F59-6C1DC1674550}"/>
              </a:ext>
            </a:extLst>
          </p:cNvPr>
          <p:cNvSpPr/>
          <p:nvPr/>
        </p:nvSpPr>
        <p:spPr>
          <a:xfrm>
            <a:off x="4598829" y="3208886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create_files</a:t>
            </a:r>
            <a:endParaRPr lang="en-US" sz="1000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5CD8F86-5B97-418E-B9A4-D397074F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81" y="1344412"/>
            <a:ext cx="261361" cy="26136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58CF2DD-144A-4032-84A0-DE2E0CCBECA3}"/>
              </a:ext>
            </a:extLst>
          </p:cNvPr>
          <p:cNvSpPr/>
          <p:nvPr/>
        </p:nvSpPr>
        <p:spPr>
          <a:xfrm>
            <a:off x="5777053" y="134698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A0BDB7F-F689-4236-9799-1BB6CC3C5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007" y="3494086"/>
            <a:ext cx="261361" cy="261361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A624119B-6B7D-4DDF-98FE-6AF761FB97DF}"/>
              </a:ext>
            </a:extLst>
          </p:cNvPr>
          <p:cNvSpPr/>
          <p:nvPr/>
        </p:nvSpPr>
        <p:spPr>
          <a:xfrm>
            <a:off x="5766779" y="350165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269C74-78E8-4F73-875B-374B71CCB587}"/>
              </a:ext>
            </a:extLst>
          </p:cNvPr>
          <p:cNvCxnSpPr>
            <a:stCxn id="100" idx="2"/>
            <a:endCxn id="78" idx="1"/>
          </p:cNvCxnSpPr>
          <p:nvPr/>
        </p:nvCxnSpPr>
        <p:spPr>
          <a:xfrm rot="16200000" flipH="1">
            <a:off x="4204461" y="1035908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36BF3EF-6191-4517-8000-2EFCFD732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9" y="5807618"/>
            <a:ext cx="261361" cy="26136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3A8D352E-92F9-4FA7-A6BA-F2FD7669D424}"/>
              </a:ext>
            </a:extLst>
          </p:cNvPr>
          <p:cNvSpPr/>
          <p:nvPr/>
        </p:nvSpPr>
        <p:spPr>
          <a:xfrm>
            <a:off x="4247497" y="581963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6E7E64-D5EB-433A-B40B-A34A79889B81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3913634" y="718567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8329F0E-23AC-4D63-B1B2-E251AD1864A4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1379531" y="3252670"/>
            <a:ext cx="5257683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E0874887-EFEF-4B06-AFCA-7DE80FEA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1320880"/>
            <a:ext cx="305118" cy="305118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C769621-7E67-499F-B3E4-B314B8B93DB1}"/>
              </a:ext>
            </a:extLst>
          </p:cNvPr>
          <p:cNvSpPr/>
          <p:nvPr/>
        </p:nvSpPr>
        <p:spPr>
          <a:xfrm>
            <a:off x="4941085" y="135428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C7F9EBA-3963-4027-A240-4E00D738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3447198"/>
            <a:ext cx="305118" cy="305118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25E82D97-D19E-4A05-A56C-7413D290267F}"/>
              </a:ext>
            </a:extLst>
          </p:cNvPr>
          <p:cNvSpPr/>
          <p:nvPr/>
        </p:nvSpPr>
        <p:spPr>
          <a:xfrm>
            <a:off x="4941085" y="348060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ACF45C6-064D-4FEE-A0ED-053155CEEB20}"/>
              </a:ext>
            </a:extLst>
          </p:cNvPr>
          <p:cNvCxnSpPr>
            <a:cxnSpLocks/>
            <a:stCxn id="78" idx="2"/>
            <a:endCxn id="126" idx="1"/>
          </p:cNvCxnSpPr>
          <p:nvPr/>
        </p:nvCxnSpPr>
        <p:spPr>
          <a:xfrm rot="16200000" flipH="1">
            <a:off x="4558106" y="1319012"/>
            <a:ext cx="119156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DEA309A4-90B0-474A-B036-B07F2918159B}"/>
              </a:ext>
            </a:extLst>
          </p:cNvPr>
          <p:cNvCxnSpPr>
            <a:stCxn id="104" idx="2"/>
            <a:endCxn id="128" idx="1"/>
          </p:cNvCxnSpPr>
          <p:nvPr/>
        </p:nvCxnSpPr>
        <p:spPr>
          <a:xfrm rot="16200000" flipH="1">
            <a:off x="4558106" y="3445330"/>
            <a:ext cx="119156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322620B-A0B8-48F3-A49E-5AB1594BE376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5312311" y="1475093"/>
            <a:ext cx="315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9A95C31-68CD-43CF-9973-0AA4E30C4288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5324473" y="3624767"/>
            <a:ext cx="293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6CC8E908-2DE0-4408-88E9-9BB412FC7EE1}"/>
              </a:ext>
            </a:extLst>
          </p:cNvPr>
          <p:cNvCxnSpPr>
            <a:cxnSpLocks/>
            <a:stCxn id="100" idx="2"/>
            <a:endCxn id="104" idx="1"/>
          </p:cNvCxnSpPr>
          <p:nvPr/>
        </p:nvCxnSpPr>
        <p:spPr>
          <a:xfrm rot="16200000" flipH="1">
            <a:off x="3141302" y="2099067"/>
            <a:ext cx="2305390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B3A37E6-2FF6-43BE-8235-5E4886F7F8FA}"/>
              </a:ext>
            </a:extLst>
          </p:cNvPr>
          <p:cNvSpPr/>
          <p:nvPr/>
        </p:nvSpPr>
        <p:spPr>
          <a:xfrm>
            <a:off x="4311705" y="1661789"/>
            <a:ext cx="3626950" cy="1458626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8623494-F22F-4364-94C5-182654A93A03}"/>
              </a:ext>
            </a:extLst>
          </p:cNvPr>
          <p:cNvSpPr/>
          <p:nvPr/>
        </p:nvSpPr>
        <p:spPr>
          <a:xfrm>
            <a:off x="4326520" y="3780258"/>
            <a:ext cx="3626950" cy="1980757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D85C43-A5B5-4C58-9239-5CD7C7F9CD1C}"/>
              </a:ext>
            </a:extLst>
          </p:cNvPr>
          <p:cNvSpPr txBox="1"/>
          <p:nvPr/>
        </p:nvSpPr>
        <p:spPr>
          <a:xfrm>
            <a:off x="4328159" y="1666071"/>
            <a:ext cx="3681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Check if shellmodulefolder already exists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"~/shellmodulefolder"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shellfolderexists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Shell Module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"mkdir ~/shellmodulefolder"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shellfolderexists.stat.exists!=true</a:t>
            </a:r>
          </a:p>
          <a:p>
            <a:endParaRPr lang="en-US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File Module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=directory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="~/filemodulefolder"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5D9406-FDD7-452F-B2E7-6B79885DE7BE}"/>
              </a:ext>
            </a:extLst>
          </p:cNvPr>
          <p:cNvSpPr txBox="1"/>
          <p:nvPr/>
        </p:nvSpPr>
        <p:spPr>
          <a:xfrm>
            <a:off x="4330421" y="3779877"/>
            <a:ext cx="3681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Create files inside filemod folder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=touch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="~/samplefolderusingfilemod/{{ item }}"  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- filename1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- filename2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- filename3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Create files inside shellmod folder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=touch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="~/samplefolderusingshellmod/{{ item.filename }}_{{ item.type }}"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with_items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- { filename: 'sample1', type: 'dev' }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  - { filename: 'sample2', type: 'test' }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B1C44BD-3846-4E7A-BCEF-59482900EBFA}"/>
              </a:ext>
            </a:extLst>
          </p:cNvPr>
          <p:cNvGrpSpPr/>
          <p:nvPr/>
        </p:nvGrpSpPr>
        <p:grpSpPr>
          <a:xfrm>
            <a:off x="8065435" y="194881"/>
            <a:ext cx="4100976" cy="6452026"/>
            <a:chOff x="8014246" y="116389"/>
            <a:chExt cx="4100976" cy="6452026"/>
          </a:xfrm>
        </p:grpSpPr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F63985BF-5A16-487C-80B2-9C0158CF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4246" y="4772295"/>
              <a:ext cx="3599124" cy="1796120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B8694116-77FB-468C-A826-F6A61469E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7022" y="116389"/>
              <a:ext cx="4068200" cy="4188049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12F796CC-DDA5-4E9B-B13F-64F5BE27D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1287"/>
            <a:stretch/>
          </p:blipFill>
          <p:spPr>
            <a:xfrm>
              <a:off x="8024778" y="4275939"/>
              <a:ext cx="1135406" cy="455888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CE468E-7827-4D7A-9A19-06930425D06D}"/>
              </a:ext>
            </a:extLst>
          </p:cNvPr>
          <p:cNvGrpSpPr/>
          <p:nvPr/>
        </p:nvGrpSpPr>
        <p:grpSpPr>
          <a:xfrm>
            <a:off x="8318811" y="1051679"/>
            <a:ext cx="2854711" cy="4587006"/>
            <a:chOff x="8318811" y="1051679"/>
            <a:chExt cx="2854711" cy="458700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5C60A10-6864-4C67-87C0-474E162804F6}"/>
                </a:ext>
              </a:extLst>
            </p:cNvPr>
            <p:cNvCxnSpPr/>
            <p:nvPr/>
          </p:nvCxnSpPr>
          <p:spPr>
            <a:xfrm>
              <a:off x="8363415" y="1051679"/>
              <a:ext cx="5575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06B8EF3-A501-473B-B7E4-1D854BD9E6F2}"/>
                </a:ext>
              </a:extLst>
            </p:cNvPr>
            <p:cNvCxnSpPr>
              <a:cxnSpLocks/>
            </p:cNvCxnSpPr>
            <p:nvPr/>
          </p:nvCxnSpPr>
          <p:spPr>
            <a:xfrm>
              <a:off x="9043640" y="1051679"/>
              <a:ext cx="212988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A8E044-5848-413F-B612-1CE4D2164299}"/>
                </a:ext>
              </a:extLst>
            </p:cNvPr>
            <p:cNvCxnSpPr/>
            <p:nvPr/>
          </p:nvCxnSpPr>
          <p:spPr>
            <a:xfrm>
              <a:off x="8318811" y="5638685"/>
              <a:ext cx="55756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C231476-6A3F-4BA7-A4E6-22193AA131FA}"/>
                </a:ext>
              </a:extLst>
            </p:cNvPr>
            <p:cNvCxnSpPr>
              <a:cxnSpLocks/>
            </p:cNvCxnSpPr>
            <p:nvPr/>
          </p:nvCxnSpPr>
          <p:spPr>
            <a:xfrm>
              <a:off x="8999036" y="5638685"/>
              <a:ext cx="156116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99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49" grpId="0" animBg="1"/>
      <p:bldP spid="250" grpId="0"/>
      <p:bldP spid="77" grpId="0"/>
      <p:bldP spid="92" grpId="0"/>
      <p:bldP spid="102" grpId="0"/>
      <p:bldP spid="105" grpId="0"/>
      <p:bldP spid="112" grpId="0"/>
      <p:bldP spid="117" grpId="0"/>
      <p:bldP spid="125" grpId="0"/>
      <p:bldP spid="127" grpId="0"/>
      <p:bldP spid="129" grpId="0"/>
      <p:bldP spid="133" grpId="0" animBg="1"/>
      <p:bldP spid="134" grpId="0" animBg="1"/>
      <p:bldP spid="135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- Playbooks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3EE38-4563-4E2F-9082-8988534D7BD3}"/>
              </a:ext>
            </a:extLst>
          </p:cNvPr>
          <p:cNvSpPr/>
          <p:nvPr/>
        </p:nvSpPr>
        <p:spPr>
          <a:xfrm>
            <a:off x="-3340" y="94083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Playbook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9F860-3283-4A33-9408-E91C4CAD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0" y="2087987"/>
            <a:ext cx="379612" cy="37961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B9DA87E-D73B-4E1B-9A64-DD10E56425D0}"/>
              </a:ext>
            </a:extLst>
          </p:cNvPr>
          <p:cNvSpPr/>
          <p:nvPr/>
        </p:nvSpPr>
        <p:spPr>
          <a:xfrm>
            <a:off x="658595" y="2174285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3C319C5-6799-4E0B-ACE9-02786AD5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2836148"/>
            <a:ext cx="305118" cy="305118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37D8ED6-35B7-4C20-A93C-9E691001C546}"/>
              </a:ext>
            </a:extLst>
          </p:cNvPr>
          <p:cNvSpPr/>
          <p:nvPr/>
        </p:nvSpPr>
        <p:spPr>
          <a:xfrm>
            <a:off x="1175930" y="286955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role1</a:t>
            </a:r>
            <a:endParaRPr lang="en-US" sz="1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85DB12-39D0-4FF0-8D31-F2C8928D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143629"/>
            <a:ext cx="305118" cy="30511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CEBAA60-5809-4C68-A584-4D746C3B4365}"/>
              </a:ext>
            </a:extLst>
          </p:cNvPr>
          <p:cNvSpPr/>
          <p:nvPr/>
        </p:nvSpPr>
        <p:spPr>
          <a:xfrm>
            <a:off x="1468130" y="317175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D189EB9-C446-456C-880B-2FBCCD3FA927}"/>
              </a:ext>
            </a:extLst>
          </p:cNvPr>
          <p:cNvCxnSpPr>
            <a:cxnSpLocks/>
            <a:stCxn id="70" idx="2"/>
            <a:endCxn id="94" idx="1"/>
          </p:cNvCxnSpPr>
          <p:nvPr/>
        </p:nvCxnSpPr>
        <p:spPr>
          <a:xfrm rot="16200000" flipH="1">
            <a:off x="804025" y="3437177"/>
            <a:ext cx="72123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030E76B-BCBD-4358-A7E3-755E2C67E433}"/>
              </a:ext>
            </a:extLst>
          </p:cNvPr>
          <p:cNvCxnSpPr>
            <a:cxnSpLocks/>
            <a:stCxn id="67" idx="2"/>
            <a:endCxn id="168" idx="1"/>
          </p:cNvCxnSpPr>
          <p:nvPr/>
        </p:nvCxnSpPr>
        <p:spPr>
          <a:xfrm rot="16200000" flipH="1">
            <a:off x="490735" y="2505550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88FC7E-9690-4907-B863-8776EC3B1C91}"/>
              </a:ext>
            </a:extLst>
          </p:cNvPr>
          <p:cNvCxnSpPr>
            <a:stCxn id="70" idx="2"/>
            <a:endCxn id="74" idx="1"/>
          </p:cNvCxnSpPr>
          <p:nvPr/>
        </p:nvCxnSpPr>
        <p:spPr>
          <a:xfrm rot="16200000" flipH="1">
            <a:off x="1087180" y="3154022"/>
            <a:ext cx="15492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7D147451-303A-4829-A301-ED33D4CF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4210067"/>
            <a:ext cx="305118" cy="30511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5752F79-3B09-4959-8663-50638094E26A}"/>
              </a:ext>
            </a:extLst>
          </p:cNvPr>
          <p:cNvSpPr/>
          <p:nvPr/>
        </p:nvSpPr>
        <p:spPr>
          <a:xfrm>
            <a:off x="1468130" y="423819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files</a:t>
            </a:r>
            <a:endParaRPr lang="en-US" sz="10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5B49551-95D4-4E8C-B83E-27A5F8D1B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3442279"/>
            <a:ext cx="261361" cy="26136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75239B9-5CA3-4178-AC93-B2C787AC6DEC}"/>
              </a:ext>
            </a:extLst>
          </p:cNvPr>
          <p:cNvSpPr/>
          <p:nvPr/>
        </p:nvSpPr>
        <p:spPr>
          <a:xfrm>
            <a:off x="1740842" y="345430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E189334-C58A-4543-8549-DDE6D42FDB73}"/>
              </a:ext>
            </a:extLst>
          </p:cNvPr>
          <p:cNvCxnSpPr>
            <a:stCxn id="74" idx="2"/>
            <a:endCxn id="88" idx="1"/>
          </p:cNvCxnSpPr>
          <p:nvPr/>
        </p:nvCxnSpPr>
        <p:spPr>
          <a:xfrm rot="16200000" flipH="1">
            <a:off x="1408098" y="3422553"/>
            <a:ext cx="1242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4861E5A-2110-4457-A49F-E9FE959082C9}"/>
              </a:ext>
            </a:extLst>
          </p:cNvPr>
          <p:cNvCxnSpPr>
            <a:stCxn id="70" idx="2"/>
            <a:endCxn id="83" idx="1"/>
          </p:cNvCxnSpPr>
          <p:nvPr/>
        </p:nvCxnSpPr>
        <p:spPr>
          <a:xfrm rot="16200000" flipH="1">
            <a:off x="553961" y="3687241"/>
            <a:ext cx="1221360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C257286-091A-4162-9C5F-7B4B6E9D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709939"/>
            <a:ext cx="305118" cy="30511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03C4829-C7BC-4013-B309-22B099F12E52}"/>
              </a:ext>
            </a:extLst>
          </p:cNvPr>
          <p:cNvSpPr/>
          <p:nvPr/>
        </p:nvSpPr>
        <p:spPr>
          <a:xfrm>
            <a:off x="1468130" y="373806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handlers</a:t>
            </a:r>
            <a:endParaRPr lang="en-US" sz="1000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2BEADF9-7DF1-4667-9864-2B173983F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496117"/>
            <a:ext cx="261361" cy="261361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512F8C-74ED-4A69-8C98-84665B35C7CD}"/>
              </a:ext>
            </a:extLst>
          </p:cNvPr>
          <p:cNvSpPr/>
          <p:nvPr/>
        </p:nvSpPr>
        <p:spPr>
          <a:xfrm>
            <a:off x="1740842" y="450813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index.html</a:t>
            </a:r>
            <a:endParaRPr lang="en-US" sz="1000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814E3CC-6D8B-4C17-8BD8-DDD0FF496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766380"/>
            <a:ext cx="261361" cy="26136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B70E091-FC69-4622-B42C-D020BEBA06B3}"/>
              </a:ext>
            </a:extLst>
          </p:cNvPr>
          <p:cNvSpPr/>
          <p:nvPr/>
        </p:nvSpPr>
        <p:spPr>
          <a:xfrm>
            <a:off x="1740842" y="477840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script.sh</a:t>
            </a:r>
            <a:endParaRPr lang="en-US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9405E42-79A2-428B-B7D5-C58C0FBE98BA}"/>
              </a:ext>
            </a:extLst>
          </p:cNvPr>
          <p:cNvCxnSpPr>
            <a:stCxn id="83" idx="2"/>
            <a:endCxn id="96" idx="1"/>
          </p:cNvCxnSpPr>
          <p:nvPr/>
        </p:nvCxnSpPr>
        <p:spPr>
          <a:xfrm rot="16200000" flipH="1">
            <a:off x="1414398" y="4482691"/>
            <a:ext cx="1116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C574F-7CB4-45A7-87D6-14DDF9978365}"/>
              </a:ext>
            </a:extLst>
          </p:cNvPr>
          <p:cNvCxnSpPr>
            <a:stCxn id="83" idx="2"/>
            <a:endCxn id="98" idx="1"/>
          </p:cNvCxnSpPr>
          <p:nvPr/>
        </p:nvCxnSpPr>
        <p:spPr>
          <a:xfrm rot="16200000" flipH="1">
            <a:off x="1279266" y="4617823"/>
            <a:ext cx="38187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9FBABA0-E2BB-4BB7-85A6-B71ADD45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000000"/>
            <a:ext cx="261361" cy="26136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DA2B029-C308-4284-9540-43D3C54FBC4A}"/>
              </a:ext>
            </a:extLst>
          </p:cNvPr>
          <p:cNvSpPr/>
          <p:nvPr/>
        </p:nvSpPr>
        <p:spPr>
          <a:xfrm>
            <a:off x="1740842" y="401202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AF09229-0CFE-4D0F-9097-529D73D95421}"/>
              </a:ext>
            </a:extLst>
          </p:cNvPr>
          <p:cNvCxnSpPr>
            <a:stCxn id="94" idx="2"/>
            <a:endCxn id="106" idx="1"/>
          </p:cNvCxnSpPr>
          <p:nvPr/>
        </p:nvCxnSpPr>
        <p:spPr>
          <a:xfrm rot="16200000" flipH="1">
            <a:off x="1412392" y="3984569"/>
            <a:ext cx="115624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008BA8F-C7FF-4A77-992F-B0A64367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5030300"/>
            <a:ext cx="305118" cy="30511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02D86-5333-4430-96F6-2241583EC616}"/>
              </a:ext>
            </a:extLst>
          </p:cNvPr>
          <p:cNvSpPr/>
          <p:nvPr/>
        </p:nvSpPr>
        <p:spPr>
          <a:xfrm>
            <a:off x="1468130" y="505842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830A1DB-E23A-4C93-94C7-A2F32550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5320053"/>
            <a:ext cx="261361" cy="261361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364293E7-120E-4510-9836-7369DABD268A}"/>
              </a:ext>
            </a:extLst>
          </p:cNvPr>
          <p:cNvSpPr/>
          <p:nvPr/>
        </p:nvSpPr>
        <p:spPr>
          <a:xfrm>
            <a:off x="1740842" y="533207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82728AD-AF0E-4EEA-98DA-DDB37D2B55FC}"/>
              </a:ext>
            </a:extLst>
          </p:cNvPr>
          <p:cNvCxnSpPr>
            <a:stCxn id="110" idx="2"/>
            <a:endCxn id="113" idx="1"/>
          </p:cNvCxnSpPr>
          <p:nvPr/>
        </p:nvCxnSpPr>
        <p:spPr>
          <a:xfrm rot="16200000" flipH="1">
            <a:off x="1412546" y="5304776"/>
            <a:ext cx="11531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447924-4401-468F-B109-42FB8749C485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143845" y="4097357"/>
            <a:ext cx="2041593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D401D6C-9D0B-48DA-A09F-412B30CB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5" y="5577108"/>
            <a:ext cx="305118" cy="30511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407FD90F-360F-4899-9798-893CE66E488E}"/>
              </a:ext>
            </a:extLst>
          </p:cNvPr>
          <p:cNvSpPr/>
          <p:nvPr/>
        </p:nvSpPr>
        <p:spPr>
          <a:xfrm>
            <a:off x="1468129" y="560523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templates</a:t>
            </a:r>
            <a:endParaRPr lang="en-US" sz="10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9D18AB6-20E1-4436-93ED-248281AE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3" y="5866861"/>
            <a:ext cx="261361" cy="261361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7F5BA45-B8CA-48AC-BF23-800B371C4A1D}"/>
              </a:ext>
            </a:extLst>
          </p:cNvPr>
          <p:cNvSpPr/>
          <p:nvPr/>
        </p:nvSpPr>
        <p:spPr>
          <a:xfrm>
            <a:off x="1740841" y="587888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provisioningscript.sh.j2</a:t>
            </a:r>
            <a:endParaRPr lang="en-US" sz="10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DF99707-6767-42FB-B9D2-093E5FB27614}"/>
              </a:ext>
            </a:extLst>
          </p:cNvPr>
          <p:cNvCxnSpPr>
            <a:stCxn id="70" idx="2"/>
            <a:endCxn id="119" idx="1"/>
          </p:cNvCxnSpPr>
          <p:nvPr/>
        </p:nvCxnSpPr>
        <p:spPr>
          <a:xfrm rot="16200000" flipH="1">
            <a:off x="-129559" y="4370762"/>
            <a:ext cx="2588401" cy="129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4BE3CE2-0095-4318-B0F9-31836695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" y="2504517"/>
            <a:ext cx="305118" cy="305118"/>
          </a:xfrm>
          <a:prstGeom prst="rect">
            <a:avLst/>
          </a:prstGeom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747A2C8-FD9B-4692-87EE-6F3AC7ADE342}"/>
              </a:ext>
            </a:extLst>
          </p:cNvPr>
          <p:cNvCxnSpPr>
            <a:stCxn id="168" idx="2"/>
            <a:endCxn id="70" idx="1"/>
          </p:cNvCxnSpPr>
          <p:nvPr/>
        </p:nvCxnSpPr>
        <p:spPr>
          <a:xfrm rot="16200000" flipH="1">
            <a:off x="781562" y="2822891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D541899-286B-4DB5-8C72-947B1716D0B0}"/>
              </a:ext>
            </a:extLst>
          </p:cNvPr>
          <p:cNvSpPr/>
          <p:nvPr/>
        </p:nvSpPr>
        <p:spPr>
          <a:xfrm>
            <a:off x="871098" y="253023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08E3C63A-EDD0-42EE-AD8B-9C104F036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6184046"/>
            <a:ext cx="305118" cy="305118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D1E32328-0639-48D4-9350-A9C25FE84961}"/>
              </a:ext>
            </a:extLst>
          </p:cNvPr>
          <p:cNvSpPr/>
          <p:nvPr/>
        </p:nvSpPr>
        <p:spPr>
          <a:xfrm>
            <a:off x="1175930" y="621744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role2</a:t>
            </a:r>
            <a:endParaRPr lang="en-US" sz="1000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C864AA6-3BDA-4841-A00C-8E9A6F60C585}"/>
              </a:ext>
            </a:extLst>
          </p:cNvPr>
          <p:cNvCxnSpPr>
            <a:cxnSpLocks/>
            <a:stCxn id="168" idx="2"/>
            <a:endCxn id="194" idx="1"/>
          </p:cNvCxnSpPr>
          <p:nvPr/>
        </p:nvCxnSpPr>
        <p:spPr>
          <a:xfrm rot="16200000" flipH="1">
            <a:off x="-892387" y="4496840"/>
            <a:ext cx="3526970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>
            <a:extLst>
              <a:ext uri="{FF2B5EF4-FFF2-40B4-BE49-F238E27FC236}">
                <a16:creationId xmlns:a16="http://schemas.microsoft.com/office/drawing/2014/main" id="{655A2F66-F1A2-43B0-AA6A-01A955EF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6" y="6540194"/>
            <a:ext cx="261361" cy="26136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665C1349-6630-4051-BEF4-ED05020F0857}"/>
              </a:ext>
            </a:extLst>
          </p:cNvPr>
          <p:cNvSpPr/>
          <p:nvPr/>
        </p:nvSpPr>
        <p:spPr>
          <a:xfrm>
            <a:off x="820704" y="655221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4DF3EAFF-5FF7-4E19-A758-8DB3DD33FB27}"/>
              </a:ext>
            </a:extLst>
          </p:cNvPr>
          <p:cNvCxnSpPr>
            <a:cxnSpLocks/>
            <a:stCxn id="67" idx="2"/>
            <a:endCxn id="209" idx="1"/>
          </p:cNvCxnSpPr>
          <p:nvPr/>
        </p:nvCxnSpPr>
        <p:spPr>
          <a:xfrm rot="16200000" flipH="1">
            <a:off x="-1518112" y="4514397"/>
            <a:ext cx="4203276" cy="109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82281E4-AD51-438B-8FA1-56F3C0195392}"/>
              </a:ext>
            </a:extLst>
          </p:cNvPr>
          <p:cNvSpPr txBox="1"/>
          <p:nvPr/>
        </p:nvSpPr>
        <p:spPr>
          <a:xfrm>
            <a:off x="10308" y="1230752"/>
            <a:ext cx="371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Declare configurations of more complex multi-system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Expressed in YAML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Consists of one or more plays in a list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66D18E-0385-4FBF-925E-6EDBF05E5825}"/>
              </a:ext>
            </a:extLst>
          </p:cNvPr>
          <p:cNvSpPr/>
          <p:nvPr/>
        </p:nvSpPr>
        <p:spPr>
          <a:xfrm>
            <a:off x="3677673" y="5184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Parameterizing Tasks and Variables file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51FB4BF3-9750-4DB0-B3FD-B92232C7BBAE}"/>
              </a:ext>
            </a:extLst>
          </p:cNvPr>
          <p:cNvSpPr/>
          <p:nvPr/>
        </p:nvSpPr>
        <p:spPr>
          <a:xfrm>
            <a:off x="3963484" y="6095262"/>
            <a:ext cx="3856114" cy="661285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5130DAB-D9FD-462D-BB3B-75950C15A3E8}"/>
              </a:ext>
            </a:extLst>
          </p:cNvPr>
          <p:cNvSpPr txBox="1"/>
          <p:nvPr/>
        </p:nvSpPr>
        <p:spPr>
          <a:xfrm>
            <a:off x="3965984" y="6095264"/>
            <a:ext cx="368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target_machine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- { role: create_folder, tags: ["create_folder"]}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- { role: create_files, tags: ["create_files"]}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534162D-0C13-4099-A690-E8C5592D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79" y="330032"/>
            <a:ext cx="379612" cy="37961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518BDEB-0F6C-4115-8B68-E43F167D06C4}"/>
              </a:ext>
            </a:extLst>
          </p:cNvPr>
          <p:cNvSpPr/>
          <p:nvPr/>
        </p:nvSpPr>
        <p:spPr>
          <a:xfrm>
            <a:off x="4081494" y="416330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45DEF5-1F87-4A45-B2FE-71AF020FD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7" y="1049165"/>
            <a:ext cx="305118" cy="305118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786A0B2-1C37-4FA1-A586-34A5C64C6DA4}"/>
              </a:ext>
            </a:extLst>
          </p:cNvPr>
          <p:cNvSpPr/>
          <p:nvPr/>
        </p:nvSpPr>
        <p:spPr>
          <a:xfrm>
            <a:off x="4598829" y="108256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create_folder</a:t>
            </a:r>
            <a:endParaRPr lang="en-US" sz="1000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F8A5546-1A2A-4CA3-B678-6759F44D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9" y="717534"/>
            <a:ext cx="305118" cy="305118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6D5B5A78-900A-44C4-9226-52E4F23752D2}"/>
              </a:ext>
            </a:extLst>
          </p:cNvPr>
          <p:cNvSpPr/>
          <p:nvPr/>
        </p:nvSpPr>
        <p:spPr>
          <a:xfrm>
            <a:off x="4293997" y="74325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7389DCC-4F4B-4F09-A33C-0BD91850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7" y="5028347"/>
            <a:ext cx="305118" cy="30511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A0EF7B3-0F53-4C1E-8F59-6C1DC1674550}"/>
              </a:ext>
            </a:extLst>
          </p:cNvPr>
          <p:cNvSpPr/>
          <p:nvPr/>
        </p:nvSpPr>
        <p:spPr>
          <a:xfrm>
            <a:off x="4598829" y="506175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create_files</a:t>
            </a:r>
            <a:endParaRPr lang="en-US" sz="1000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5CD8F86-5B97-418E-B9A4-D397074F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30" y="1609805"/>
            <a:ext cx="261361" cy="26136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58CF2DD-144A-4032-84A0-DE2E0CCBECA3}"/>
              </a:ext>
            </a:extLst>
          </p:cNvPr>
          <p:cNvSpPr/>
          <p:nvPr/>
        </p:nvSpPr>
        <p:spPr>
          <a:xfrm>
            <a:off x="5186902" y="161238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A0BDB7F-F689-4236-9799-1BB6CC3C5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50" y="5588145"/>
            <a:ext cx="261361" cy="261361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A624119B-6B7D-4DDF-98FE-6AF761FB97DF}"/>
              </a:ext>
            </a:extLst>
          </p:cNvPr>
          <p:cNvSpPr/>
          <p:nvPr/>
        </p:nvSpPr>
        <p:spPr>
          <a:xfrm>
            <a:off x="5186922" y="559571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269C74-78E8-4F73-875B-374B71CCB587}"/>
              </a:ext>
            </a:extLst>
          </p:cNvPr>
          <p:cNvCxnSpPr>
            <a:stCxn id="100" idx="2"/>
            <a:endCxn id="78" idx="1"/>
          </p:cNvCxnSpPr>
          <p:nvPr/>
        </p:nvCxnSpPr>
        <p:spPr>
          <a:xfrm rot="16200000" flipH="1">
            <a:off x="4204461" y="1035908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36BF3EF-6191-4517-8000-2EFCFD732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9" y="5807618"/>
            <a:ext cx="261361" cy="26136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3A8D352E-92F9-4FA7-A6BA-F2FD7669D424}"/>
              </a:ext>
            </a:extLst>
          </p:cNvPr>
          <p:cNvSpPr/>
          <p:nvPr/>
        </p:nvSpPr>
        <p:spPr>
          <a:xfrm>
            <a:off x="4247497" y="581963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6E7E64-D5EB-433A-B40B-A34A79889B81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3913634" y="718567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8329F0E-23AC-4D63-B1B2-E251AD1864A4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1379531" y="3252670"/>
            <a:ext cx="5257683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E0874887-EFEF-4B06-AFCA-7DE80FEA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1320880"/>
            <a:ext cx="305118" cy="305118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C769621-7E67-499F-B3E4-B314B8B93DB1}"/>
              </a:ext>
            </a:extLst>
          </p:cNvPr>
          <p:cNvSpPr/>
          <p:nvPr/>
        </p:nvSpPr>
        <p:spPr>
          <a:xfrm>
            <a:off x="4941085" y="135428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C7F9EBA-3963-4027-A240-4E00D738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5300062"/>
            <a:ext cx="305118" cy="305118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25E82D97-D19E-4A05-A56C-7413D290267F}"/>
              </a:ext>
            </a:extLst>
          </p:cNvPr>
          <p:cNvSpPr/>
          <p:nvPr/>
        </p:nvSpPr>
        <p:spPr>
          <a:xfrm>
            <a:off x="4941085" y="533346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ACF45C6-064D-4FEE-A0ED-053155CEEB20}"/>
              </a:ext>
            </a:extLst>
          </p:cNvPr>
          <p:cNvCxnSpPr>
            <a:cxnSpLocks/>
            <a:stCxn id="78" idx="2"/>
            <a:endCxn id="126" idx="1"/>
          </p:cNvCxnSpPr>
          <p:nvPr/>
        </p:nvCxnSpPr>
        <p:spPr>
          <a:xfrm rot="16200000" flipH="1">
            <a:off x="4558106" y="1319012"/>
            <a:ext cx="119156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DEA309A4-90B0-474A-B036-B07F2918159B}"/>
              </a:ext>
            </a:extLst>
          </p:cNvPr>
          <p:cNvCxnSpPr>
            <a:stCxn id="104" idx="2"/>
            <a:endCxn id="128" idx="1"/>
          </p:cNvCxnSpPr>
          <p:nvPr/>
        </p:nvCxnSpPr>
        <p:spPr>
          <a:xfrm rot="16200000" flipH="1">
            <a:off x="4558106" y="5298194"/>
            <a:ext cx="119156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6CC8E908-2DE0-4408-88E9-9BB412FC7EE1}"/>
              </a:ext>
            </a:extLst>
          </p:cNvPr>
          <p:cNvCxnSpPr>
            <a:cxnSpLocks/>
            <a:stCxn id="100" idx="2"/>
            <a:endCxn id="104" idx="1"/>
          </p:cNvCxnSpPr>
          <p:nvPr/>
        </p:nvCxnSpPr>
        <p:spPr>
          <a:xfrm rot="16200000" flipH="1">
            <a:off x="2214870" y="3025499"/>
            <a:ext cx="4158254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B3A37E6-2FF6-43BE-8235-5E4886F7F8FA}"/>
              </a:ext>
            </a:extLst>
          </p:cNvPr>
          <p:cNvSpPr/>
          <p:nvPr/>
        </p:nvSpPr>
        <p:spPr>
          <a:xfrm>
            <a:off x="4648980" y="1911849"/>
            <a:ext cx="3285859" cy="2140620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D85C43-A5B5-4C58-9239-5CD7C7F9CD1C}"/>
              </a:ext>
            </a:extLst>
          </p:cNvPr>
          <p:cNvSpPr txBox="1"/>
          <p:nvPr/>
        </p:nvSpPr>
        <p:spPr>
          <a:xfrm>
            <a:off x="4575703" y="1964411"/>
            <a:ext cx="3351918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Check if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shellfoldername }}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already exists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"~/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shellfoldername }}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shellfolderexists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Shell Module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"mkdir ~/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shellfoldername }}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shellfolderexists.stat.exists!=true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File Module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</a:p>
          <a:p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path: 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"~/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filefoldername </a:t>
            </a:r>
            <a:r>
              <a:rPr lang="en-US" sz="105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B1C44BD-3846-4E7A-BCEF-59482900EBFA}"/>
              </a:ext>
            </a:extLst>
          </p:cNvPr>
          <p:cNvGrpSpPr/>
          <p:nvPr/>
        </p:nvGrpSpPr>
        <p:grpSpPr>
          <a:xfrm>
            <a:off x="8065435" y="194881"/>
            <a:ext cx="4100976" cy="6452026"/>
            <a:chOff x="8014246" y="116389"/>
            <a:chExt cx="4100976" cy="6452026"/>
          </a:xfrm>
        </p:grpSpPr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F63985BF-5A16-487C-80B2-9C0158CF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4246" y="4772295"/>
              <a:ext cx="3599124" cy="1796120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B8694116-77FB-468C-A826-F6A61469E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7022" y="116389"/>
              <a:ext cx="4068200" cy="4188049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12F796CC-DDA5-4E9B-B13F-64F5BE27D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1287"/>
            <a:stretch/>
          </p:blipFill>
          <p:spPr>
            <a:xfrm>
              <a:off x="8024778" y="4275939"/>
              <a:ext cx="1135406" cy="455888"/>
            </a:xfrm>
            <a:prstGeom prst="rect">
              <a:avLst/>
            </a:prstGeom>
          </p:spPr>
        </p:pic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C41854B-0AD7-4C2F-B482-B616F99C2A9D}"/>
              </a:ext>
            </a:extLst>
          </p:cNvPr>
          <p:cNvCxnSpPr>
            <a:stCxn id="128" idx="2"/>
            <a:endCxn id="115" idx="1"/>
          </p:cNvCxnSpPr>
          <p:nvPr/>
        </p:nvCxnSpPr>
        <p:spPr>
          <a:xfrm rot="16200000" flipH="1">
            <a:off x="4894798" y="5575474"/>
            <a:ext cx="113646" cy="173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4B81DA8-1FAC-4577-8BDF-E0A26174E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54" y="4341129"/>
            <a:ext cx="261361" cy="26136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D86DD628-D485-4E7C-935B-72114CFE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4053242"/>
            <a:ext cx="305118" cy="305118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596FFAF5-DA3F-41E0-9A6B-52A5067B1F5C}"/>
              </a:ext>
            </a:extLst>
          </p:cNvPr>
          <p:cNvSpPr/>
          <p:nvPr/>
        </p:nvSpPr>
        <p:spPr>
          <a:xfrm>
            <a:off x="4941085" y="408664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6F47CD2-62C9-41F2-B472-9296742B43D1}"/>
              </a:ext>
            </a:extLst>
          </p:cNvPr>
          <p:cNvSpPr/>
          <p:nvPr/>
        </p:nvSpPr>
        <p:spPr>
          <a:xfrm>
            <a:off x="5186166" y="435455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E20B43F-42CB-4067-A618-55C3F9A8986D}"/>
              </a:ext>
            </a:extLst>
          </p:cNvPr>
          <p:cNvCxnSpPr>
            <a:stCxn id="78" idx="2"/>
            <a:endCxn id="137" idx="1"/>
          </p:cNvCxnSpPr>
          <p:nvPr/>
        </p:nvCxnSpPr>
        <p:spPr>
          <a:xfrm rot="16200000" flipH="1">
            <a:off x="3191925" y="2685193"/>
            <a:ext cx="2851518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51EE8A3-DBBD-483A-8A8F-008B3953ECAF}"/>
              </a:ext>
            </a:extLst>
          </p:cNvPr>
          <p:cNvSpPr/>
          <p:nvPr/>
        </p:nvSpPr>
        <p:spPr>
          <a:xfrm>
            <a:off x="4652795" y="4645639"/>
            <a:ext cx="3285859" cy="381936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BFAA532-E49F-46DD-8409-FE07B340C202}"/>
              </a:ext>
            </a:extLst>
          </p:cNvPr>
          <p:cNvSpPr txBox="1"/>
          <p:nvPr/>
        </p:nvSpPr>
        <p:spPr>
          <a:xfrm>
            <a:off x="4652796" y="4650674"/>
            <a:ext cx="335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shellfoldername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 'samplefolderusingshellmod'</a:t>
            </a:r>
          </a:p>
          <a:p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filefoldername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 'samplefolderusingfilemod'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E91A551-E269-4D17-81B4-34163BBF6177}"/>
              </a:ext>
            </a:extLst>
          </p:cNvPr>
          <p:cNvCxnSpPr>
            <a:cxnSpLocks/>
            <a:stCxn id="137" idx="2"/>
            <a:endCxn id="132" idx="1"/>
          </p:cNvCxnSpPr>
          <p:nvPr/>
        </p:nvCxnSpPr>
        <p:spPr>
          <a:xfrm rot="16200000" flipH="1">
            <a:off x="4890598" y="4332854"/>
            <a:ext cx="113450" cy="1644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ED0B80-E251-4F7B-9628-9E9213FE6260}"/>
              </a:ext>
            </a:extLst>
          </p:cNvPr>
          <p:cNvCxnSpPr>
            <a:stCxn id="126" idx="2"/>
            <a:endCxn id="108" idx="1"/>
          </p:cNvCxnSpPr>
          <p:nvPr/>
        </p:nvCxnSpPr>
        <p:spPr>
          <a:xfrm rot="16200000" flipH="1">
            <a:off x="4894367" y="1596723"/>
            <a:ext cx="114488" cy="1730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1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49" grpId="0" animBg="1"/>
      <p:bldP spid="250" grpId="0"/>
      <p:bldP spid="77" grpId="0"/>
      <p:bldP spid="92" grpId="0"/>
      <p:bldP spid="102" grpId="0"/>
      <p:bldP spid="105" grpId="0"/>
      <p:bldP spid="112" grpId="0"/>
      <p:bldP spid="117" grpId="0"/>
      <p:bldP spid="125" grpId="0"/>
      <p:bldP spid="127" grpId="0"/>
      <p:bldP spid="129" grpId="0"/>
      <p:bldP spid="133" grpId="0" animBg="1"/>
      <p:bldP spid="135" grpId="0"/>
      <p:bldP spid="138" grpId="0"/>
      <p:bldP spid="140" grpId="0"/>
      <p:bldP spid="141" grpId="0" animBg="1"/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37CA86-D0C7-468F-AFDD-C9A66D673FCC}"/>
              </a:ext>
            </a:extLst>
          </p:cNvPr>
          <p:cNvSpPr/>
          <p:nvPr/>
        </p:nvSpPr>
        <p:spPr>
          <a:xfrm>
            <a:off x="-3340" y="128790"/>
            <a:ext cx="3642491" cy="789518"/>
          </a:xfrm>
          <a:prstGeom prst="rect">
            <a:avLst/>
          </a:prstGeom>
          <a:solidFill>
            <a:srgbClr val="0E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303BD-2D0C-4649-A9E1-036F4266B238}"/>
              </a:ext>
            </a:extLst>
          </p:cNvPr>
          <p:cNvSpPr txBox="1"/>
          <p:nvPr/>
        </p:nvSpPr>
        <p:spPr>
          <a:xfrm>
            <a:off x="528686" y="507796"/>
            <a:ext cx="25624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- Playbooks</a:t>
            </a:r>
            <a:endParaRPr lang="en-US" sz="17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B7B71-1324-4E62-BCBF-0532842062E2}"/>
              </a:ext>
            </a:extLst>
          </p:cNvPr>
          <p:cNvSpPr txBox="1"/>
          <p:nvPr/>
        </p:nvSpPr>
        <p:spPr>
          <a:xfrm>
            <a:off x="10308" y="165372"/>
            <a:ext cx="362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Ansible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03EE38-4563-4E2F-9082-8988534D7BD3}"/>
              </a:ext>
            </a:extLst>
          </p:cNvPr>
          <p:cNvSpPr/>
          <p:nvPr/>
        </p:nvSpPr>
        <p:spPr>
          <a:xfrm>
            <a:off x="-3340" y="94083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Playbook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9F860-3283-4A33-9408-E91C4CADA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0" y="2087987"/>
            <a:ext cx="379612" cy="379612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B9DA87E-D73B-4E1B-9A64-DD10E56425D0}"/>
              </a:ext>
            </a:extLst>
          </p:cNvPr>
          <p:cNvSpPr/>
          <p:nvPr/>
        </p:nvSpPr>
        <p:spPr>
          <a:xfrm>
            <a:off x="658595" y="2174285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3C319C5-6799-4E0B-ACE9-02786AD56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2836148"/>
            <a:ext cx="305118" cy="305118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37D8ED6-35B7-4C20-A93C-9E691001C546}"/>
              </a:ext>
            </a:extLst>
          </p:cNvPr>
          <p:cNvSpPr/>
          <p:nvPr/>
        </p:nvSpPr>
        <p:spPr>
          <a:xfrm>
            <a:off x="1175930" y="286955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role1</a:t>
            </a:r>
            <a:endParaRPr lang="en-US" sz="1000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85DB12-39D0-4FF0-8D31-F2C8928D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143629"/>
            <a:ext cx="305118" cy="305118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CEBAA60-5809-4C68-A584-4D746C3B4365}"/>
              </a:ext>
            </a:extLst>
          </p:cNvPr>
          <p:cNvSpPr/>
          <p:nvPr/>
        </p:nvSpPr>
        <p:spPr>
          <a:xfrm>
            <a:off x="1468130" y="317175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D189EB9-C446-456C-880B-2FBCCD3FA927}"/>
              </a:ext>
            </a:extLst>
          </p:cNvPr>
          <p:cNvCxnSpPr>
            <a:cxnSpLocks/>
            <a:stCxn id="70" idx="2"/>
            <a:endCxn id="94" idx="1"/>
          </p:cNvCxnSpPr>
          <p:nvPr/>
        </p:nvCxnSpPr>
        <p:spPr>
          <a:xfrm rot="16200000" flipH="1">
            <a:off x="804025" y="3437177"/>
            <a:ext cx="72123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030E76B-BCBD-4358-A7E3-755E2C67E433}"/>
              </a:ext>
            </a:extLst>
          </p:cNvPr>
          <p:cNvCxnSpPr>
            <a:cxnSpLocks/>
            <a:stCxn id="67" idx="2"/>
            <a:endCxn id="168" idx="1"/>
          </p:cNvCxnSpPr>
          <p:nvPr/>
        </p:nvCxnSpPr>
        <p:spPr>
          <a:xfrm rot="16200000" flipH="1">
            <a:off x="490735" y="2505550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88FC7E-9690-4907-B863-8776EC3B1C91}"/>
              </a:ext>
            </a:extLst>
          </p:cNvPr>
          <p:cNvCxnSpPr>
            <a:stCxn id="70" idx="2"/>
            <a:endCxn id="74" idx="1"/>
          </p:cNvCxnSpPr>
          <p:nvPr/>
        </p:nvCxnSpPr>
        <p:spPr>
          <a:xfrm rot="16200000" flipH="1">
            <a:off x="1087180" y="3154022"/>
            <a:ext cx="154922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7D147451-303A-4829-A301-ED33D4CF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4210067"/>
            <a:ext cx="305118" cy="30511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5752F79-3B09-4959-8663-50638094E26A}"/>
              </a:ext>
            </a:extLst>
          </p:cNvPr>
          <p:cNvSpPr/>
          <p:nvPr/>
        </p:nvSpPr>
        <p:spPr>
          <a:xfrm>
            <a:off x="1468130" y="423819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files</a:t>
            </a:r>
            <a:endParaRPr lang="en-US" sz="1000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5B49551-95D4-4E8C-B83E-27A5F8D1B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3442279"/>
            <a:ext cx="261361" cy="26136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175239B9-5CA3-4178-AC93-B2C787AC6DEC}"/>
              </a:ext>
            </a:extLst>
          </p:cNvPr>
          <p:cNvSpPr/>
          <p:nvPr/>
        </p:nvSpPr>
        <p:spPr>
          <a:xfrm>
            <a:off x="1740842" y="345430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E189334-C58A-4543-8549-DDE6D42FDB73}"/>
              </a:ext>
            </a:extLst>
          </p:cNvPr>
          <p:cNvCxnSpPr>
            <a:stCxn id="74" idx="2"/>
            <a:endCxn id="88" idx="1"/>
          </p:cNvCxnSpPr>
          <p:nvPr/>
        </p:nvCxnSpPr>
        <p:spPr>
          <a:xfrm rot="16200000" flipH="1">
            <a:off x="1408098" y="3422553"/>
            <a:ext cx="1242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4861E5A-2110-4457-A49F-E9FE959082C9}"/>
              </a:ext>
            </a:extLst>
          </p:cNvPr>
          <p:cNvCxnSpPr>
            <a:stCxn id="70" idx="2"/>
            <a:endCxn id="83" idx="1"/>
          </p:cNvCxnSpPr>
          <p:nvPr/>
        </p:nvCxnSpPr>
        <p:spPr>
          <a:xfrm rot="16200000" flipH="1">
            <a:off x="553961" y="3687241"/>
            <a:ext cx="1221360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C257286-091A-4162-9C5F-7B4B6E9D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3709939"/>
            <a:ext cx="305118" cy="305118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03C4829-C7BC-4013-B309-22B099F12E52}"/>
              </a:ext>
            </a:extLst>
          </p:cNvPr>
          <p:cNvSpPr/>
          <p:nvPr/>
        </p:nvSpPr>
        <p:spPr>
          <a:xfrm>
            <a:off x="1468130" y="373806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handlers</a:t>
            </a:r>
            <a:endParaRPr lang="en-US" sz="1000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2BEADF9-7DF1-4667-9864-2B173983F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496117"/>
            <a:ext cx="261361" cy="261361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512F8C-74ED-4A69-8C98-84665B35C7CD}"/>
              </a:ext>
            </a:extLst>
          </p:cNvPr>
          <p:cNvSpPr/>
          <p:nvPr/>
        </p:nvSpPr>
        <p:spPr>
          <a:xfrm>
            <a:off x="1740842" y="450813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index.html</a:t>
            </a:r>
            <a:endParaRPr lang="en-US" sz="1000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2814E3CC-6D8B-4C17-8BD8-DDD0FF496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766380"/>
            <a:ext cx="261361" cy="261361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EB70E091-FC69-4622-B42C-D020BEBA06B3}"/>
              </a:ext>
            </a:extLst>
          </p:cNvPr>
          <p:cNvSpPr/>
          <p:nvPr/>
        </p:nvSpPr>
        <p:spPr>
          <a:xfrm>
            <a:off x="1740842" y="477840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script.sh</a:t>
            </a:r>
            <a:endParaRPr lang="en-US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9405E42-79A2-428B-B7D5-C58C0FBE98BA}"/>
              </a:ext>
            </a:extLst>
          </p:cNvPr>
          <p:cNvCxnSpPr>
            <a:stCxn id="83" idx="2"/>
            <a:endCxn id="96" idx="1"/>
          </p:cNvCxnSpPr>
          <p:nvPr/>
        </p:nvCxnSpPr>
        <p:spPr>
          <a:xfrm rot="16200000" flipH="1">
            <a:off x="1414398" y="4482691"/>
            <a:ext cx="111613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C574F-7CB4-45A7-87D6-14DDF9978365}"/>
              </a:ext>
            </a:extLst>
          </p:cNvPr>
          <p:cNvCxnSpPr>
            <a:stCxn id="83" idx="2"/>
            <a:endCxn id="98" idx="1"/>
          </p:cNvCxnSpPr>
          <p:nvPr/>
        </p:nvCxnSpPr>
        <p:spPr>
          <a:xfrm rot="16200000" flipH="1">
            <a:off x="1279266" y="4617823"/>
            <a:ext cx="38187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9FBABA0-E2BB-4BB7-85A6-B71ADD452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4000000"/>
            <a:ext cx="261361" cy="261361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5DA2B029-C308-4284-9540-43D3C54FBC4A}"/>
              </a:ext>
            </a:extLst>
          </p:cNvPr>
          <p:cNvSpPr/>
          <p:nvPr/>
        </p:nvSpPr>
        <p:spPr>
          <a:xfrm>
            <a:off x="1740842" y="4012021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6AF09229-0CFE-4D0F-9097-529D73D95421}"/>
              </a:ext>
            </a:extLst>
          </p:cNvPr>
          <p:cNvCxnSpPr>
            <a:stCxn id="94" idx="2"/>
            <a:endCxn id="106" idx="1"/>
          </p:cNvCxnSpPr>
          <p:nvPr/>
        </p:nvCxnSpPr>
        <p:spPr>
          <a:xfrm rot="16200000" flipH="1">
            <a:off x="1412392" y="3984569"/>
            <a:ext cx="115624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C008BA8F-C7FF-4A77-992F-B0A64367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6" y="5030300"/>
            <a:ext cx="305118" cy="305118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DFF02D86-5333-4430-96F6-2241583EC616}"/>
              </a:ext>
            </a:extLst>
          </p:cNvPr>
          <p:cNvSpPr/>
          <p:nvPr/>
        </p:nvSpPr>
        <p:spPr>
          <a:xfrm>
            <a:off x="1468130" y="505842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830A1DB-E23A-4C93-94C7-A2F325503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4" y="5320053"/>
            <a:ext cx="261361" cy="261361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364293E7-120E-4510-9836-7369DABD268A}"/>
              </a:ext>
            </a:extLst>
          </p:cNvPr>
          <p:cNvSpPr/>
          <p:nvPr/>
        </p:nvSpPr>
        <p:spPr>
          <a:xfrm>
            <a:off x="1740842" y="533207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82728AD-AF0E-4EEA-98DA-DDB37D2B55FC}"/>
              </a:ext>
            </a:extLst>
          </p:cNvPr>
          <p:cNvCxnSpPr>
            <a:stCxn id="110" idx="2"/>
            <a:endCxn id="113" idx="1"/>
          </p:cNvCxnSpPr>
          <p:nvPr/>
        </p:nvCxnSpPr>
        <p:spPr>
          <a:xfrm rot="16200000" flipH="1">
            <a:off x="1412546" y="5304776"/>
            <a:ext cx="115316" cy="1765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84447924-4401-468F-B109-42FB8749C485}"/>
              </a:ext>
            </a:extLst>
          </p:cNvPr>
          <p:cNvCxnSpPr>
            <a:stCxn id="70" idx="2"/>
            <a:endCxn id="110" idx="1"/>
          </p:cNvCxnSpPr>
          <p:nvPr/>
        </p:nvCxnSpPr>
        <p:spPr>
          <a:xfrm rot="16200000" flipH="1">
            <a:off x="143845" y="4097357"/>
            <a:ext cx="2041593" cy="1294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D401D6C-9D0B-48DA-A09F-412B30CB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45" y="5577108"/>
            <a:ext cx="305118" cy="305118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407FD90F-360F-4899-9798-893CE66E488E}"/>
              </a:ext>
            </a:extLst>
          </p:cNvPr>
          <p:cNvSpPr/>
          <p:nvPr/>
        </p:nvSpPr>
        <p:spPr>
          <a:xfrm>
            <a:off x="1468129" y="560523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templates</a:t>
            </a:r>
            <a:endParaRPr lang="en-US" sz="10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9D18AB6-20E1-4436-93ED-248281AED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03" y="5866861"/>
            <a:ext cx="261361" cy="261361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7F5BA45-B8CA-48AC-BF23-800B371C4A1D}"/>
              </a:ext>
            </a:extLst>
          </p:cNvPr>
          <p:cNvSpPr/>
          <p:nvPr/>
        </p:nvSpPr>
        <p:spPr>
          <a:xfrm>
            <a:off x="1740841" y="587888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provisioningscript.sh.j2</a:t>
            </a:r>
            <a:endParaRPr lang="en-US" sz="1000" dirty="0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DF99707-6767-42FB-B9D2-093E5FB27614}"/>
              </a:ext>
            </a:extLst>
          </p:cNvPr>
          <p:cNvCxnSpPr>
            <a:stCxn id="70" idx="2"/>
            <a:endCxn id="119" idx="1"/>
          </p:cNvCxnSpPr>
          <p:nvPr/>
        </p:nvCxnSpPr>
        <p:spPr>
          <a:xfrm rot="16200000" flipH="1">
            <a:off x="-129559" y="4370762"/>
            <a:ext cx="2588401" cy="1294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4BE3CE2-0095-4318-B0F9-31836695A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60" y="2504517"/>
            <a:ext cx="305118" cy="305118"/>
          </a:xfrm>
          <a:prstGeom prst="rect">
            <a:avLst/>
          </a:prstGeom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747A2C8-FD9B-4692-87EE-6F3AC7ADE342}"/>
              </a:ext>
            </a:extLst>
          </p:cNvPr>
          <p:cNvCxnSpPr>
            <a:stCxn id="168" idx="2"/>
            <a:endCxn id="70" idx="1"/>
          </p:cNvCxnSpPr>
          <p:nvPr/>
        </p:nvCxnSpPr>
        <p:spPr>
          <a:xfrm rot="16200000" flipH="1">
            <a:off x="781562" y="2822891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D541899-286B-4DB5-8C72-947B1716D0B0}"/>
              </a:ext>
            </a:extLst>
          </p:cNvPr>
          <p:cNvSpPr/>
          <p:nvPr/>
        </p:nvSpPr>
        <p:spPr>
          <a:xfrm>
            <a:off x="871098" y="253023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08E3C63A-EDD0-42EE-AD8B-9C104F036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8" y="6184046"/>
            <a:ext cx="305118" cy="305118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D1E32328-0639-48D4-9350-A9C25FE84961}"/>
              </a:ext>
            </a:extLst>
          </p:cNvPr>
          <p:cNvSpPr/>
          <p:nvPr/>
        </p:nvSpPr>
        <p:spPr>
          <a:xfrm>
            <a:off x="1175930" y="621744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role2</a:t>
            </a:r>
            <a:endParaRPr lang="en-US" sz="1000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C864AA6-3BDA-4841-A00C-8E9A6F60C585}"/>
              </a:ext>
            </a:extLst>
          </p:cNvPr>
          <p:cNvCxnSpPr>
            <a:cxnSpLocks/>
            <a:stCxn id="168" idx="2"/>
            <a:endCxn id="194" idx="1"/>
          </p:cNvCxnSpPr>
          <p:nvPr/>
        </p:nvCxnSpPr>
        <p:spPr>
          <a:xfrm rot="16200000" flipH="1">
            <a:off x="-892387" y="4496840"/>
            <a:ext cx="3526970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>
            <a:extLst>
              <a:ext uri="{FF2B5EF4-FFF2-40B4-BE49-F238E27FC236}">
                <a16:creationId xmlns:a16="http://schemas.microsoft.com/office/drawing/2014/main" id="{655A2F66-F1A2-43B0-AA6A-01A955EF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6" y="6540194"/>
            <a:ext cx="261361" cy="26136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665C1349-6630-4051-BEF4-ED05020F0857}"/>
              </a:ext>
            </a:extLst>
          </p:cNvPr>
          <p:cNvSpPr/>
          <p:nvPr/>
        </p:nvSpPr>
        <p:spPr>
          <a:xfrm>
            <a:off x="820704" y="655221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4DF3EAFF-5FF7-4E19-A758-8DB3DD33FB27}"/>
              </a:ext>
            </a:extLst>
          </p:cNvPr>
          <p:cNvCxnSpPr>
            <a:cxnSpLocks/>
            <a:stCxn id="67" idx="2"/>
            <a:endCxn id="209" idx="1"/>
          </p:cNvCxnSpPr>
          <p:nvPr/>
        </p:nvCxnSpPr>
        <p:spPr>
          <a:xfrm rot="16200000" flipH="1">
            <a:off x="-1518112" y="4514397"/>
            <a:ext cx="4203276" cy="1096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B82281E4-AD51-438B-8FA1-56F3C0195392}"/>
              </a:ext>
            </a:extLst>
          </p:cNvPr>
          <p:cNvSpPr txBox="1"/>
          <p:nvPr/>
        </p:nvSpPr>
        <p:spPr>
          <a:xfrm>
            <a:off x="10308" y="1230752"/>
            <a:ext cx="371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Declare configurations of more complex multi-system environments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Expressed in YAML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Segoe UI Light" panose="020B0502040204020203" pitchFamily="34" charset="0"/>
                <a:cs typeface="Segoe UI Light" panose="020B0502040204020203" pitchFamily="34" charset="0"/>
              </a:rPr>
              <a:t>Consists of one or more plays in a list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66D18E-0385-4FBF-925E-6EDBF05E5825}"/>
              </a:ext>
            </a:extLst>
          </p:cNvPr>
          <p:cNvSpPr/>
          <p:nvPr/>
        </p:nvSpPr>
        <p:spPr>
          <a:xfrm>
            <a:off x="3677673" y="51843"/>
            <a:ext cx="3465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Overriding Values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51FB4BF3-9750-4DB0-B3FD-B92232C7BBAE}"/>
              </a:ext>
            </a:extLst>
          </p:cNvPr>
          <p:cNvSpPr/>
          <p:nvPr/>
        </p:nvSpPr>
        <p:spPr>
          <a:xfrm>
            <a:off x="3963484" y="6095262"/>
            <a:ext cx="3856114" cy="661285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5130DAB-D9FD-462D-BB3B-75950C15A3E8}"/>
              </a:ext>
            </a:extLst>
          </p:cNvPr>
          <p:cNvSpPr txBox="1"/>
          <p:nvPr/>
        </p:nvSpPr>
        <p:spPr>
          <a:xfrm>
            <a:off x="3965984" y="6095264"/>
            <a:ext cx="368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 target_machine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8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- { role: create_folder, tags: ["create_folder"]}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  - { role: create_files, tags: ["create_files"]}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534162D-0C13-4099-A690-E8C5592D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79" y="330032"/>
            <a:ext cx="379612" cy="37961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518BDEB-0F6C-4115-8B68-E43F167D06C4}"/>
              </a:ext>
            </a:extLst>
          </p:cNvPr>
          <p:cNvSpPr/>
          <p:nvPr/>
        </p:nvSpPr>
        <p:spPr>
          <a:xfrm>
            <a:off x="4081494" y="416330"/>
            <a:ext cx="111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ansible-playbook</a:t>
            </a:r>
            <a:endParaRPr lang="en-US" sz="10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45DEF5-1F87-4A45-B2FE-71AF020FD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7" y="1049165"/>
            <a:ext cx="305118" cy="305118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786A0B2-1C37-4FA1-A586-34A5C64C6DA4}"/>
              </a:ext>
            </a:extLst>
          </p:cNvPr>
          <p:cNvSpPr/>
          <p:nvPr/>
        </p:nvSpPr>
        <p:spPr>
          <a:xfrm>
            <a:off x="4598829" y="1082568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create_folder</a:t>
            </a:r>
            <a:endParaRPr lang="en-US" sz="1000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F8A5546-1A2A-4CA3-B678-6759F44D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9" y="717534"/>
            <a:ext cx="305118" cy="305118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6D5B5A78-900A-44C4-9226-52E4F23752D2}"/>
              </a:ext>
            </a:extLst>
          </p:cNvPr>
          <p:cNvSpPr/>
          <p:nvPr/>
        </p:nvSpPr>
        <p:spPr>
          <a:xfrm>
            <a:off x="4293997" y="74325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roles</a:t>
            </a:r>
            <a:endParaRPr lang="en-US" sz="10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7389DCC-4F4B-4F09-A33C-0BD91850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77" y="5028347"/>
            <a:ext cx="305118" cy="30511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A0EF7B3-0F53-4C1E-8F59-6C1DC1674550}"/>
              </a:ext>
            </a:extLst>
          </p:cNvPr>
          <p:cNvSpPr/>
          <p:nvPr/>
        </p:nvSpPr>
        <p:spPr>
          <a:xfrm>
            <a:off x="4598829" y="5061750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create_files</a:t>
            </a:r>
            <a:endParaRPr lang="en-US" sz="1000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5CD8F86-5B97-418E-B9A4-D397074F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30" y="1609805"/>
            <a:ext cx="261361" cy="26136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58CF2DD-144A-4032-84A0-DE2E0CCBECA3}"/>
              </a:ext>
            </a:extLst>
          </p:cNvPr>
          <p:cNvSpPr/>
          <p:nvPr/>
        </p:nvSpPr>
        <p:spPr>
          <a:xfrm>
            <a:off x="5186902" y="1612382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5A0BDB7F-F689-4236-9799-1BB6CC3C5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50" y="5588145"/>
            <a:ext cx="261361" cy="261361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A624119B-6B7D-4DDF-98FE-6AF761FB97DF}"/>
              </a:ext>
            </a:extLst>
          </p:cNvPr>
          <p:cNvSpPr/>
          <p:nvPr/>
        </p:nvSpPr>
        <p:spPr>
          <a:xfrm>
            <a:off x="5186922" y="5595714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269C74-78E8-4F73-875B-374B71CCB587}"/>
              </a:ext>
            </a:extLst>
          </p:cNvPr>
          <p:cNvCxnSpPr>
            <a:stCxn id="100" idx="2"/>
            <a:endCxn id="78" idx="1"/>
          </p:cNvCxnSpPr>
          <p:nvPr/>
        </p:nvCxnSpPr>
        <p:spPr>
          <a:xfrm rot="16200000" flipH="1">
            <a:off x="4204461" y="1035908"/>
            <a:ext cx="179072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36BF3EF-6191-4517-8000-2EFCFD732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9" y="5807618"/>
            <a:ext cx="261361" cy="26136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3A8D352E-92F9-4FA7-A6BA-F2FD7669D424}"/>
              </a:ext>
            </a:extLst>
          </p:cNvPr>
          <p:cNvSpPr/>
          <p:nvPr/>
        </p:nvSpPr>
        <p:spPr>
          <a:xfrm>
            <a:off x="4247497" y="5819639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playbook.yml</a:t>
            </a:r>
            <a:endParaRPr lang="en-US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6E7E64-D5EB-433A-B40B-A34A79889B81}"/>
              </a:ext>
            </a:extLst>
          </p:cNvPr>
          <p:cNvCxnSpPr>
            <a:cxnSpLocks/>
            <a:endCxn id="100" idx="1"/>
          </p:cNvCxnSpPr>
          <p:nvPr/>
        </p:nvCxnSpPr>
        <p:spPr>
          <a:xfrm rot="16200000" flipH="1">
            <a:off x="3913634" y="718567"/>
            <a:ext cx="189477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8329F0E-23AC-4D63-B1B2-E251AD1864A4}"/>
              </a:ext>
            </a:extLst>
          </p:cNvPr>
          <p:cNvCxnSpPr>
            <a:cxnSpLocks/>
            <a:endCxn id="123" idx="1"/>
          </p:cNvCxnSpPr>
          <p:nvPr/>
        </p:nvCxnSpPr>
        <p:spPr>
          <a:xfrm rot="16200000" flipH="1">
            <a:off x="1379531" y="3252670"/>
            <a:ext cx="5257683" cy="113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E0874887-EFEF-4B06-AFCA-7DE80FEA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1320880"/>
            <a:ext cx="305118" cy="305118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5C769621-7E67-499F-B3E4-B314B8B93DB1}"/>
              </a:ext>
            </a:extLst>
          </p:cNvPr>
          <p:cNvSpPr/>
          <p:nvPr/>
        </p:nvSpPr>
        <p:spPr>
          <a:xfrm>
            <a:off x="4941085" y="135428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C7F9EBA-3963-4027-A240-4E00D738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5300062"/>
            <a:ext cx="305118" cy="305118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25E82D97-D19E-4A05-A56C-7413D290267F}"/>
              </a:ext>
            </a:extLst>
          </p:cNvPr>
          <p:cNvSpPr/>
          <p:nvPr/>
        </p:nvSpPr>
        <p:spPr>
          <a:xfrm>
            <a:off x="4941085" y="533346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tasks</a:t>
            </a:r>
            <a:endParaRPr lang="en-US" sz="10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ACF45C6-064D-4FEE-A0ED-053155CEEB20}"/>
              </a:ext>
            </a:extLst>
          </p:cNvPr>
          <p:cNvCxnSpPr>
            <a:cxnSpLocks/>
            <a:stCxn id="78" idx="2"/>
            <a:endCxn id="126" idx="1"/>
          </p:cNvCxnSpPr>
          <p:nvPr/>
        </p:nvCxnSpPr>
        <p:spPr>
          <a:xfrm rot="16200000" flipH="1">
            <a:off x="4558106" y="1319012"/>
            <a:ext cx="119156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DEA309A4-90B0-474A-B036-B07F2918159B}"/>
              </a:ext>
            </a:extLst>
          </p:cNvPr>
          <p:cNvCxnSpPr>
            <a:stCxn id="104" idx="2"/>
            <a:endCxn id="128" idx="1"/>
          </p:cNvCxnSpPr>
          <p:nvPr/>
        </p:nvCxnSpPr>
        <p:spPr>
          <a:xfrm rot="16200000" flipH="1">
            <a:off x="4558106" y="5298194"/>
            <a:ext cx="119156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6CC8E908-2DE0-4408-88E9-9BB412FC7EE1}"/>
              </a:ext>
            </a:extLst>
          </p:cNvPr>
          <p:cNvCxnSpPr>
            <a:cxnSpLocks/>
            <a:stCxn id="100" idx="2"/>
            <a:endCxn id="104" idx="1"/>
          </p:cNvCxnSpPr>
          <p:nvPr/>
        </p:nvCxnSpPr>
        <p:spPr>
          <a:xfrm rot="16200000" flipH="1">
            <a:off x="2214870" y="3025499"/>
            <a:ext cx="4158254" cy="152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B3A37E6-2FF6-43BE-8235-5E4886F7F8FA}"/>
              </a:ext>
            </a:extLst>
          </p:cNvPr>
          <p:cNvSpPr/>
          <p:nvPr/>
        </p:nvSpPr>
        <p:spPr>
          <a:xfrm>
            <a:off x="4648980" y="1911849"/>
            <a:ext cx="3285859" cy="2140620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D85C43-A5B5-4C58-9239-5CD7C7F9CD1C}"/>
              </a:ext>
            </a:extLst>
          </p:cNvPr>
          <p:cNvSpPr txBox="1"/>
          <p:nvPr/>
        </p:nvSpPr>
        <p:spPr>
          <a:xfrm>
            <a:off x="4575703" y="1964411"/>
            <a:ext cx="3351918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Check if 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shellfoldername }}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already exists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"~/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shellfoldername }}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shellfolderexists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Shell Module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"mkdir ~/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shellfoldername }}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shellfolderexists.stat.exists!=true</a:t>
            </a:r>
          </a:p>
          <a:p>
            <a:endParaRPr lang="en-US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Create folder using File Module</a:t>
            </a:r>
          </a:p>
          <a:p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</a:p>
          <a:p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path: 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"~/</a:t>
            </a:r>
            <a:r>
              <a:rPr lang="en-US" sz="9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filefoldername </a:t>
            </a:r>
            <a:r>
              <a:rPr lang="en-US" sz="105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C41854B-0AD7-4C2F-B482-B616F99C2A9D}"/>
              </a:ext>
            </a:extLst>
          </p:cNvPr>
          <p:cNvCxnSpPr>
            <a:stCxn id="128" idx="2"/>
            <a:endCxn id="115" idx="1"/>
          </p:cNvCxnSpPr>
          <p:nvPr/>
        </p:nvCxnSpPr>
        <p:spPr>
          <a:xfrm rot="16200000" flipH="1">
            <a:off x="4894798" y="5575474"/>
            <a:ext cx="113646" cy="173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4B81DA8-1FAC-4577-8BDF-E0A26174E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54" y="4341129"/>
            <a:ext cx="261361" cy="26136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D86DD628-D485-4E7C-935B-72114CFE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3" y="4053242"/>
            <a:ext cx="305118" cy="305118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596FFAF5-DA3F-41E0-9A6B-52A5067B1F5C}"/>
              </a:ext>
            </a:extLst>
          </p:cNvPr>
          <p:cNvSpPr/>
          <p:nvPr/>
        </p:nvSpPr>
        <p:spPr>
          <a:xfrm>
            <a:off x="4941085" y="4086645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defaults</a:t>
            </a:r>
            <a:endParaRPr lang="en-US" sz="1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6F47CD2-62C9-41F2-B472-9296742B43D1}"/>
              </a:ext>
            </a:extLst>
          </p:cNvPr>
          <p:cNvSpPr/>
          <p:nvPr/>
        </p:nvSpPr>
        <p:spPr>
          <a:xfrm>
            <a:off x="5186166" y="4354553"/>
            <a:ext cx="15539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main.yml</a:t>
            </a:r>
            <a:endParaRPr lang="en-US" sz="10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E20B43F-42CB-4067-A618-55C3F9A8986D}"/>
              </a:ext>
            </a:extLst>
          </p:cNvPr>
          <p:cNvCxnSpPr>
            <a:stCxn id="78" idx="2"/>
            <a:endCxn id="137" idx="1"/>
          </p:cNvCxnSpPr>
          <p:nvPr/>
        </p:nvCxnSpPr>
        <p:spPr>
          <a:xfrm rot="16200000" flipH="1">
            <a:off x="3191925" y="2685193"/>
            <a:ext cx="2851518" cy="1896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51EE8A3-DBBD-483A-8A8F-008B3953ECAF}"/>
              </a:ext>
            </a:extLst>
          </p:cNvPr>
          <p:cNvSpPr/>
          <p:nvPr/>
        </p:nvSpPr>
        <p:spPr>
          <a:xfrm>
            <a:off x="4652795" y="4645639"/>
            <a:ext cx="3285859" cy="381936"/>
          </a:xfrm>
          <a:prstGeom prst="roundRect">
            <a:avLst>
              <a:gd name="adj" fmla="val 409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BFAA532-E49F-46DD-8409-FE07B340C202}"/>
              </a:ext>
            </a:extLst>
          </p:cNvPr>
          <p:cNvSpPr txBox="1"/>
          <p:nvPr/>
        </p:nvSpPr>
        <p:spPr>
          <a:xfrm>
            <a:off x="4652796" y="4650674"/>
            <a:ext cx="335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shellfoldername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 'samplefolderusingshellmod'</a:t>
            </a:r>
          </a:p>
          <a:p>
            <a:r>
              <a:rPr lang="en-US" sz="90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filefoldername</a:t>
            </a:r>
            <a:r>
              <a:rPr lang="en-US" sz="900">
                <a:latin typeface="Courier New" panose="02070309020205020404" pitchFamily="49" charset="0"/>
                <a:cs typeface="Courier New" panose="02070309020205020404" pitchFamily="49" charset="0"/>
              </a:rPr>
              <a:t>: 'samplefolderusingfilemod'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E91A551-E269-4D17-81B4-34163BBF6177}"/>
              </a:ext>
            </a:extLst>
          </p:cNvPr>
          <p:cNvCxnSpPr>
            <a:cxnSpLocks/>
            <a:stCxn id="137" idx="2"/>
            <a:endCxn id="132" idx="1"/>
          </p:cNvCxnSpPr>
          <p:nvPr/>
        </p:nvCxnSpPr>
        <p:spPr>
          <a:xfrm rot="16200000" flipH="1">
            <a:off x="4890598" y="4332854"/>
            <a:ext cx="113450" cy="1644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ED0B80-E251-4F7B-9628-9E9213FE6260}"/>
              </a:ext>
            </a:extLst>
          </p:cNvPr>
          <p:cNvCxnSpPr>
            <a:stCxn id="126" idx="2"/>
            <a:endCxn id="108" idx="1"/>
          </p:cNvCxnSpPr>
          <p:nvPr/>
        </p:nvCxnSpPr>
        <p:spPr>
          <a:xfrm rot="16200000" flipH="1">
            <a:off x="4894367" y="1596723"/>
            <a:ext cx="114488" cy="1730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759AF-9979-42B3-AB11-6507CD01153D}"/>
              </a:ext>
            </a:extLst>
          </p:cNvPr>
          <p:cNvGrpSpPr/>
          <p:nvPr/>
        </p:nvGrpSpPr>
        <p:grpSpPr>
          <a:xfrm>
            <a:off x="8065435" y="214746"/>
            <a:ext cx="4126565" cy="6432161"/>
            <a:chOff x="8065435" y="214746"/>
            <a:chExt cx="4126565" cy="6432161"/>
          </a:xfrm>
        </p:grpSpPr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F63985BF-5A16-487C-80B2-9C0158CF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5435" y="4850787"/>
              <a:ext cx="3599124" cy="1796120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12F796CC-DDA5-4E9B-B13F-64F5BE27D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1287"/>
            <a:stretch/>
          </p:blipFill>
          <p:spPr>
            <a:xfrm>
              <a:off x="8075967" y="4354431"/>
              <a:ext cx="1135406" cy="45588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EAE1B00-62CF-496E-9BEB-67909C3B3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473"/>
            <a:stretch/>
          </p:blipFill>
          <p:spPr>
            <a:xfrm>
              <a:off x="8099301" y="214746"/>
              <a:ext cx="4092699" cy="41652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10A7FD-DE4D-42D3-8F92-AB7C62E84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5622" y="311434"/>
              <a:ext cx="1655865" cy="11528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8C10F5-0097-4FD4-A972-5CCBF9E40796}"/>
              </a:ext>
            </a:extLst>
          </p:cNvPr>
          <p:cNvGrpSpPr/>
          <p:nvPr/>
        </p:nvGrpSpPr>
        <p:grpSpPr>
          <a:xfrm>
            <a:off x="8115622" y="406730"/>
            <a:ext cx="2036782" cy="3533007"/>
            <a:chOff x="8115622" y="406730"/>
            <a:chExt cx="2036782" cy="353300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AC89F8-EF62-447E-AD4F-079B8B3EE006}"/>
                </a:ext>
              </a:extLst>
            </p:cNvPr>
            <p:cNvCxnSpPr>
              <a:cxnSpLocks/>
            </p:cNvCxnSpPr>
            <p:nvPr/>
          </p:nvCxnSpPr>
          <p:spPr>
            <a:xfrm>
              <a:off x="8115622" y="406730"/>
              <a:ext cx="165586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477956C-5BB0-47DE-99F3-7E6464CEF924}"/>
                </a:ext>
              </a:extLst>
            </p:cNvPr>
            <p:cNvCxnSpPr>
              <a:cxnSpLocks/>
            </p:cNvCxnSpPr>
            <p:nvPr/>
          </p:nvCxnSpPr>
          <p:spPr>
            <a:xfrm>
              <a:off x="9444191" y="1057862"/>
              <a:ext cx="565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D8793E9-C6BB-4197-A832-310E3290EF0D}"/>
                </a:ext>
              </a:extLst>
            </p:cNvPr>
            <p:cNvCxnSpPr>
              <a:cxnSpLocks/>
            </p:cNvCxnSpPr>
            <p:nvPr/>
          </p:nvCxnSpPr>
          <p:spPr>
            <a:xfrm>
              <a:off x="8991263" y="3939737"/>
              <a:ext cx="1161141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7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249" grpId="0" animBg="1"/>
      <p:bldP spid="250" grpId="0"/>
      <p:bldP spid="77" grpId="0"/>
      <p:bldP spid="92" grpId="0"/>
      <p:bldP spid="102" grpId="0"/>
      <p:bldP spid="105" grpId="0"/>
      <p:bldP spid="112" grpId="0"/>
      <p:bldP spid="117" grpId="0"/>
      <p:bldP spid="125" grpId="0"/>
      <p:bldP spid="127" grpId="0"/>
      <p:bldP spid="129" grpId="0"/>
      <p:bldP spid="133" grpId="0" animBg="1"/>
      <p:bldP spid="135" grpId="0"/>
      <p:bldP spid="138" grpId="0"/>
      <p:bldP spid="140" grpId="0"/>
      <p:bldP spid="141" grpId="0" animBg="1"/>
      <p:bldP spid="1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8B4BFBE44CB4787AA86045C9A6063" ma:contentTypeVersion="10" ma:contentTypeDescription="Create a new document." ma:contentTypeScope="" ma:versionID="907aab2d9ea0650ff8ff7406fdc26b47">
  <xsd:schema xmlns:xsd="http://www.w3.org/2001/XMLSchema" xmlns:xs="http://www.w3.org/2001/XMLSchema" xmlns:p="http://schemas.microsoft.com/office/2006/metadata/properties" xmlns:ns2="9b901641-0d09-466e-84cb-a5070d83a351" xmlns:ns3="654ae466-f20b-489a-860c-ab06bbeb57a1" targetNamespace="http://schemas.microsoft.com/office/2006/metadata/properties" ma:root="true" ma:fieldsID="b5ccca5cb7444fd9b29b3d642876a9f6" ns2:_="" ns3:_="">
    <xsd:import namespace="9b901641-0d09-466e-84cb-a5070d83a351"/>
    <xsd:import namespace="654ae466-f20b-489a-860c-ab06bbeb57a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01641-0d09-466e-84cb-a5070d83a3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ae466-f20b-489a-860c-ab06bbeb5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4AE115-0852-43D7-9760-160BCA95EC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5156-EF3B-4E96-85A0-3B6A9E970F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01641-0d09-466e-84cb-a5070d83a351"/>
    <ds:schemaRef ds:uri="654ae466-f20b-489a-860c-ab06bbeb57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9837A1-ACEA-4899-9CCA-5EAABFFEDA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2993</Words>
  <Application>Microsoft Office PowerPoint</Application>
  <PresentationFormat>Widescreen</PresentationFormat>
  <Paragraphs>704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Gulanes, Rhubel R.</dc:creator>
  <cp:lastModifiedBy>Parejas, Franklin R.</cp:lastModifiedBy>
  <cp:revision>190</cp:revision>
  <dcterms:created xsi:type="dcterms:W3CDTF">2017-12-25T11:26:52Z</dcterms:created>
  <dcterms:modified xsi:type="dcterms:W3CDTF">2019-07-09T03:54:00Z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0x0101003D18B4BFBE44CB4787AA86045C9A6063</vt:lpwstr>
  </property>
  <property fmtid="{D5CDD505-2E9C-101B-9397-08002B2CF9AE}" pid="3" name="Order">
    <vt:r8>174500</vt:r8>
  </property>
  <property fmtid="{D5CDD505-2E9C-101B-9397-08002B2CF9AE}" pid="4" name="xd_ProgID">
    <vt:lpwstr/>
  </property>
  <property fmtid="{D5CDD505-2E9C-101B-9397-08002B2CF9AE}" pid="5" name="_CopySource">
    <vt:lpwstr>https://ts.accenture.com/sites/pdcdevelopmentcontrolservices/DevOps/DevOps/Training and Enablement Tower/Training Materials/DTS Bootcamp - Revised/Archived(8-2-2018)/DAY 11-13/Ansible.pptx</vt:lpwstr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TemplateUrl">
    <vt:lpwstr/>
  </property>
</Properties>
</file>