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63" r:id="rId4"/>
  </p:sldMasterIdLst>
  <p:notesMasterIdLst>
    <p:notesMasterId r:id="rId42"/>
  </p:notesMasterIdLst>
  <p:handoutMasterIdLst>
    <p:handoutMasterId r:id="rId43"/>
  </p:handoutMasterIdLst>
  <p:sldIdLst>
    <p:sldId id="256" r:id="rId5"/>
    <p:sldId id="526" r:id="rId6"/>
    <p:sldId id="540" r:id="rId7"/>
    <p:sldId id="527" r:id="rId8"/>
    <p:sldId id="528" r:id="rId9"/>
    <p:sldId id="541" r:id="rId10"/>
    <p:sldId id="543" r:id="rId11"/>
    <p:sldId id="534" r:id="rId12"/>
    <p:sldId id="532" r:id="rId13"/>
    <p:sldId id="533" r:id="rId14"/>
    <p:sldId id="542" r:id="rId15"/>
    <p:sldId id="535" r:id="rId16"/>
    <p:sldId id="574" r:id="rId17"/>
    <p:sldId id="536" r:id="rId18"/>
    <p:sldId id="537" r:id="rId19"/>
    <p:sldId id="544" r:id="rId20"/>
    <p:sldId id="550" r:id="rId21"/>
    <p:sldId id="545" r:id="rId22"/>
    <p:sldId id="549" r:id="rId23"/>
    <p:sldId id="553" r:id="rId24"/>
    <p:sldId id="551" r:id="rId25"/>
    <p:sldId id="547" r:id="rId26"/>
    <p:sldId id="548" r:id="rId27"/>
    <p:sldId id="554" r:id="rId28"/>
    <p:sldId id="555" r:id="rId29"/>
    <p:sldId id="557" r:id="rId30"/>
    <p:sldId id="559" r:id="rId31"/>
    <p:sldId id="561" r:id="rId32"/>
    <p:sldId id="567" r:id="rId33"/>
    <p:sldId id="565" r:id="rId34"/>
    <p:sldId id="568" r:id="rId35"/>
    <p:sldId id="569" r:id="rId36"/>
    <p:sldId id="570" r:id="rId37"/>
    <p:sldId id="571" r:id="rId38"/>
    <p:sldId id="575" r:id="rId39"/>
    <p:sldId id="572" r:id="rId40"/>
    <p:sldId id="573" r:id="rId41"/>
  </p:sldIdLst>
  <p:sldSz cx="12192000" cy="6858000"/>
  <p:notesSz cx="6797675" cy="9928225"/>
  <p:custDataLst>
    <p:tags r:id="rId44"/>
  </p:custDataLst>
  <p:defaultTextStyle>
    <a:defPPr>
      <a:defRPr lang="en-US"/>
    </a:defPPr>
    <a:lvl1pPr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9" userDrawn="1">
          <p15:clr>
            <a:srgbClr val="A4A3A4"/>
          </p15:clr>
        </p15:guide>
        <p15:guide id="2" orient="horz" pos="2888" userDrawn="1">
          <p15:clr>
            <a:srgbClr val="A4A3A4"/>
          </p15:clr>
        </p15:guide>
        <p15:guide id="3" orient="horz" pos="3024" userDrawn="1">
          <p15:clr>
            <a:srgbClr val="A4A3A4"/>
          </p15:clr>
        </p15:guide>
        <p15:guide id="4" orient="horz" pos="3162" userDrawn="1">
          <p15:clr>
            <a:srgbClr val="A4A3A4"/>
          </p15:clr>
        </p15:guide>
        <p15:guide id="5" orient="horz" pos="3368" userDrawn="1">
          <p15:clr>
            <a:srgbClr val="A4A3A4"/>
          </p15:clr>
        </p15:guide>
        <p15:guide id="6" orient="horz" pos="4233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2008" userDrawn="1">
          <p15:clr>
            <a:srgbClr val="A4A3A4"/>
          </p15:clr>
        </p15:guide>
        <p15:guide id="9" orient="horz" pos="968" userDrawn="1">
          <p15:clr>
            <a:srgbClr val="A4A3A4"/>
          </p15:clr>
        </p15:guide>
        <p15:guide id="10" pos="423" userDrawn="1">
          <p15:clr>
            <a:srgbClr val="A4A3A4"/>
          </p15:clr>
        </p15:guide>
        <p15:guide id="11" pos="2125" userDrawn="1">
          <p15:clr>
            <a:srgbClr val="A4A3A4"/>
          </p15:clr>
        </p15:guide>
        <p15:guide id="12" pos="7372" userDrawn="1">
          <p15:clr>
            <a:srgbClr val="A4A3A4"/>
          </p15:clr>
        </p15:guide>
        <p15:guide id="13" pos="21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204" userDrawn="1">
          <p15:clr>
            <a:srgbClr val="A4A3A4"/>
          </p15:clr>
        </p15:guide>
        <p15:guide id="3" orient="horz" pos="3128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phanie.m.olla" initials="so" lastIdx="9" clrIdx="0"/>
  <p:cmAuthor id="1" name="sabitha nair" initials="sn" lastIdx="5" clrIdx="1">
    <p:extLst/>
  </p:cmAuthor>
  <p:cmAuthor id="2" name="Bagmar, Jai" initials="BJ" lastIdx="9" clrIdx="2"/>
  <p:cmAuthor id="3" name="Hayward, Douglas" initials="DTH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269238"/>
    <a:srgbClr val="2B94C3"/>
    <a:srgbClr val="003344"/>
    <a:srgbClr val="AADDEE"/>
    <a:srgbClr val="66AA44"/>
    <a:srgbClr val="001B4D"/>
    <a:srgbClr val="937D3F"/>
    <a:srgbClr val="6BB248"/>
    <a:srgbClr val="CCBB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>
        <p:guide orient="horz" pos="1239"/>
        <p:guide orient="horz" pos="2888"/>
        <p:guide orient="horz" pos="3024"/>
        <p:guide orient="horz" pos="3162"/>
        <p:guide orient="horz" pos="3368"/>
        <p:guide orient="horz" pos="4233"/>
        <p:guide orient="horz" pos="2160"/>
        <p:guide orient="horz" pos="2008"/>
        <p:guide orient="horz" pos="968"/>
        <p:guide pos="423"/>
        <p:guide pos="2125"/>
        <p:guide pos="7372"/>
        <p:guide pos="21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204"/>
        <p:guide orient="horz" pos="3128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67084"/>
            <a:ext cx="33988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/>
            </a:lvl1pPr>
          </a:lstStyle>
          <a:p>
            <a:r>
              <a:rPr lang="en-US" sz="1000"/>
              <a:t>Products: Automotive, Industrial, Infrastructure &amp; Travel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6708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/>
            </a:lvl1pPr>
          </a:lstStyle>
          <a:p>
            <a:fld id="{3E82913B-684B-45AA-BEFB-87506F44402E}" type="datetime1">
              <a:rPr lang="en-US" sz="1000"/>
              <a:pPr/>
              <a:t>11/2/2017</a:t>
            </a:fld>
            <a:endParaRPr lang="en-US" sz="100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3007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/>
            </a:lvl1pPr>
          </a:lstStyle>
          <a:p>
            <a:r>
              <a:rPr lang="en-US" sz="1000"/>
              <a:t>Copyright © 2009 Accenture All Rights Reserved.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363007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/>
            </a:lvl1pPr>
          </a:lstStyle>
          <a:p>
            <a:fld id="{FA028DC5-776A-458E-8C28-9823E1AC2C40}" type="slidenum">
              <a:rPr lang="en-US" sz="100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58576013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67084"/>
            <a:ext cx="33988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000" b="0"/>
            </a:lvl1pPr>
          </a:lstStyle>
          <a:p>
            <a:r>
              <a:rPr lang="en-US"/>
              <a:t>Products: Automotive, Industrial, Infrastructure &amp; Travel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6708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000" b="0"/>
            </a:lvl1pPr>
          </a:lstStyle>
          <a:p>
            <a:fld id="{EF0961F8-5312-4593-A8E0-89411A6E4F80}" type="datetime1">
              <a:rPr lang="en-US" smtClean="0"/>
              <a:pPr/>
              <a:t>11/2/2017</a:t>
            </a:fld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3007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000" b="0"/>
            </a:lvl1pPr>
          </a:lstStyle>
          <a:p>
            <a:r>
              <a:rPr lang="en-US"/>
              <a:t>Copyright © 2009 Accenture All Rights Reserved.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63007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000" b="0"/>
            </a:lvl1pPr>
          </a:lstStyle>
          <a:p>
            <a:fld id="{AA9165B6-BC07-4CA1-B14C-0486958E4C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3209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fontAlgn="base">
      <a:spcBef>
        <a:spcPct val="30000"/>
      </a:spcBef>
      <a:spcAft>
        <a:spcPct val="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228600" indent="-114300" algn="l" rtl="0" fontAlgn="base">
      <a:spcBef>
        <a:spcPct val="30000"/>
      </a:spcBef>
      <a:spcAft>
        <a:spcPct val="0"/>
      </a:spcAft>
      <a:buFont typeface="Arial" pitchFamily="34" charset="0"/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2900" indent="-114300" algn="l" rtl="0" fontAlgn="base">
      <a:spcBef>
        <a:spcPct val="30000"/>
      </a:spcBef>
      <a:spcAft>
        <a:spcPct val="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457200" indent="-114300" algn="l" rtl="0" fontAlgn="base">
      <a:spcBef>
        <a:spcPct val="30000"/>
      </a:spcBef>
      <a:spcAft>
        <a:spcPct val="0"/>
      </a:spcAft>
      <a:buFont typeface="Arial" pitchFamily="34" charset="0"/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571500" indent="-114300" algn="l" rtl="0" fontAlgn="base">
      <a:spcBef>
        <a:spcPct val="30000"/>
      </a:spcBef>
      <a:spcAft>
        <a:spcPct val="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A009A-C4AC-4274-BCC6-35D100FBA777}" type="slidenum">
              <a:rPr lang="en-US"/>
              <a:pPr/>
              <a:t>0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5113" cy="3722687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90537BA-9856-4466-9DAC-8C24BD0BD89A}" type="datetime1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2009 Accenture All Rights Reserved.</a:t>
            </a:r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Quality &amp; Client Satisfaction</a:t>
            </a:r>
          </a:p>
        </p:txBody>
      </p:sp>
    </p:spTree>
    <p:extLst>
      <p:ext uri="{BB962C8B-B14F-4D97-AF65-F5344CB8AC3E}">
        <p14:creationId xmlns:p14="http://schemas.microsoft.com/office/powerpoint/2010/main" val="263550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C9EA0-44CE-4833-B605-3A097C756F4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2950"/>
            <a:ext cx="6618287" cy="3724275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748" y="4716867"/>
            <a:ext cx="4986182" cy="4467875"/>
          </a:xfrm>
          <a:noFill/>
          <a:ln/>
        </p:spPr>
        <p:txBody>
          <a:bodyPr/>
          <a:lstStyle/>
          <a:p>
            <a:pPr marL="230475" indent="-230475">
              <a:buAutoNum type="arabicPeriod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853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5113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Products: Automotive, Industrial, Infrastructure &amp; Travel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F0961F8-5312-4593-A8E0-89411A6E4F80}" type="datetime1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2009 Accenture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A9165B6-BC07-4CA1-B14C-0486958E4CE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7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5113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Products: Automotive, Industrial, Infrastructure &amp; Travel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F0961F8-5312-4593-A8E0-89411A6E4F80}" type="datetime1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2009 Accenture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A9165B6-BC07-4CA1-B14C-0486958E4CE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10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5113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Products: Automotive, Industrial, Infrastructure &amp; Travel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F0961F8-5312-4593-A8E0-89411A6E4F80}" type="datetime1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2009 Accenture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A9165B6-BC07-4CA1-B14C-0486958E4CE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59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5113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Products: Automotive, Industrial, Infrastructure &amp; Travel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F0961F8-5312-4593-A8E0-89411A6E4F80}" type="datetime1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2009 Accenture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A9165B6-BC07-4CA1-B14C-0486958E4CE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46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5113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Products: Automotive, Industrial, Infrastructure &amp; Travel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F0961F8-5312-4593-A8E0-89411A6E4F80}" type="datetime1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2009 Accenture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A9165B6-BC07-4CA1-B14C-0486958E4CE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37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5113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Products: Automotive, Industrial, Infrastructure &amp; Travel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F0961F8-5312-4593-A8E0-89411A6E4F80}" type="datetime1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2009 Accenture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A9165B6-BC07-4CA1-B14C-0486958E4CE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36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5113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Products: Automotive, Industrial, Infrastructure &amp; Travel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F0961F8-5312-4593-A8E0-89411A6E4F80}" type="datetime1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2009 Accenture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A9165B6-BC07-4CA1-B14C-0486958E4CE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7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: Dark">
    <p:bg>
      <p:bgPr>
        <a:gradFill flip="none" rotWithShape="1">
          <a:gsLst>
            <a:gs pos="48000">
              <a:srgbClr val="F4F4F4"/>
            </a:gs>
            <a:gs pos="100000">
              <a:srgbClr val="E4E4E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ircuit hardwar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5667" y="-1"/>
            <a:ext cx="1222766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-35667" y="0"/>
            <a:ext cx="12227668" cy="6858000"/>
          </a:xfrm>
          <a:prstGeom prst="rect">
            <a:avLst/>
          </a:prstGeom>
          <a:gradFill>
            <a:gsLst>
              <a:gs pos="28000">
                <a:schemeClr val="bg1">
                  <a:alpha val="67000"/>
                </a:schemeClr>
              </a:gs>
              <a:gs pos="67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10090371" y="442497"/>
            <a:ext cx="1749397" cy="462761"/>
            <a:chOff x="243" y="1559"/>
            <a:chExt cx="1308" cy="346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005" y="1559"/>
              <a:ext cx="129" cy="137"/>
            </a:xfrm>
            <a:custGeom>
              <a:avLst/>
              <a:gdLst>
                <a:gd name="T0" fmla="*/ 0 w 387"/>
                <a:gd name="T1" fmla="*/ 0 h 411"/>
                <a:gd name="T2" fmla="*/ 387 w 387"/>
                <a:gd name="T3" fmla="*/ 157 h 411"/>
                <a:gd name="T4" fmla="*/ 387 w 387"/>
                <a:gd name="T5" fmla="*/ 254 h 411"/>
                <a:gd name="T6" fmla="*/ 0 w 387"/>
                <a:gd name="T7" fmla="*/ 411 h 411"/>
                <a:gd name="T8" fmla="*/ 0 w 387"/>
                <a:gd name="T9" fmla="*/ 290 h 411"/>
                <a:gd name="T10" fmla="*/ 226 w 387"/>
                <a:gd name="T11" fmla="*/ 206 h 411"/>
                <a:gd name="T12" fmla="*/ 0 w 387"/>
                <a:gd name="T13" fmla="*/ 117 h 411"/>
                <a:gd name="T14" fmla="*/ 0 w 387"/>
                <a:gd name="T1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7" h="411">
                  <a:moveTo>
                    <a:pt x="0" y="0"/>
                  </a:moveTo>
                  <a:lnTo>
                    <a:pt x="387" y="157"/>
                  </a:lnTo>
                  <a:lnTo>
                    <a:pt x="387" y="254"/>
                  </a:lnTo>
                  <a:lnTo>
                    <a:pt x="0" y="411"/>
                  </a:lnTo>
                  <a:lnTo>
                    <a:pt x="0" y="290"/>
                  </a:lnTo>
                  <a:lnTo>
                    <a:pt x="226" y="206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424853"/>
              <a:endParaRPr lang="en-US" sz="836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243" y="1704"/>
              <a:ext cx="1308" cy="201"/>
            </a:xfrm>
            <a:custGeom>
              <a:avLst/>
              <a:gdLst>
                <a:gd name="T0" fmla="*/ 127 w 3923"/>
                <a:gd name="T1" fmla="*/ 475 h 602"/>
                <a:gd name="T2" fmla="*/ 251 w 3923"/>
                <a:gd name="T3" fmla="*/ 489 h 602"/>
                <a:gd name="T4" fmla="*/ 3668 w 3923"/>
                <a:gd name="T5" fmla="*/ 231 h 602"/>
                <a:gd name="T6" fmla="*/ 3770 w 3923"/>
                <a:gd name="T7" fmla="*/ 234 h 602"/>
                <a:gd name="T8" fmla="*/ 1553 w 3923"/>
                <a:gd name="T9" fmla="*/ 261 h 602"/>
                <a:gd name="T10" fmla="*/ 1645 w 3923"/>
                <a:gd name="T11" fmla="*/ 218 h 602"/>
                <a:gd name="T12" fmla="*/ 2880 w 3923"/>
                <a:gd name="T13" fmla="*/ 500 h 602"/>
                <a:gd name="T14" fmla="*/ 2980 w 3923"/>
                <a:gd name="T15" fmla="*/ 138 h 602"/>
                <a:gd name="T16" fmla="*/ 2900 w 3923"/>
                <a:gd name="T17" fmla="*/ 594 h 602"/>
                <a:gd name="T18" fmla="*/ 2716 w 3923"/>
                <a:gd name="T19" fmla="*/ 508 h 602"/>
                <a:gd name="T20" fmla="*/ 3360 w 3923"/>
                <a:gd name="T21" fmla="*/ 279 h 602"/>
                <a:gd name="T22" fmla="*/ 3324 w 3923"/>
                <a:gd name="T23" fmla="*/ 220 h 602"/>
                <a:gd name="T24" fmla="*/ 3775 w 3923"/>
                <a:gd name="T25" fmla="*/ 134 h 602"/>
                <a:gd name="T26" fmla="*/ 3923 w 3923"/>
                <a:gd name="T27" fmla="*/ 342 h 602"/>
                <a:gd name="T28" fmla="*/ 3703 w 3923"/>
                <a:gd name="T29" fmla="*/ 508 h 602"/>
                <a:gd name="T30" fmla="*/ 3916 w 3923"/>
                <a:gd name="T31" fmla="*/ 478 h 602"/>
                <a:gd name="T32" fmla="*/ 3685 w 3923"/>
                <a:gd name="T33" fmla="*/ 600 h 602"/>
                <a:gd name="T34" fmla="*/ 3502 w 3923"/>
                <a:gd name="T35" fmla="*/ 411 h 602"/>
                <a:gd name="T36" fmla="*/ 3597 w 3923"/>
                <a:gd name="T37" fmla="*/ 160 h 602"/>
                <a:gd name="T38" fmla="*/ 2261 w 3923"/>
                <a:gd name="T39" fmla="*/ 158 h 602"/>
                <a:gd name="T40" fmla="*/ 2180 w 3923"/>
                <a:gd name="T41" fmla="*/ 283 h 602"/>
                <a:gd name="T42" fmla="*/ 2052 w 3923"/>
                <a:gd name="T43" fmla="*/ 258 h 602"/>
                <a:gd name="T44" fmla="*/ 2045 w 3923"/>
                <a:gd name="T45" fmla="*/ 188 h 602"/>
                <a:gd name="T46" fmla="*/ 1682 w 3923"/>
                <a:gd name="T47" fmla="*/ 134 h 602"/>
                <a:gd name="T48" fmla="*/ 1830 w 3923"/>
                <a:gd name="T49" fmla="*/ 342 h 602"/>
                <a:gd name="T50" fmla="*/ 1610 w 3923"/>
                <a:gd name="T51" fmla="*/ 508 h 602"/>
                <a:gd name="T52" fmla="*/ 1823 w 3923"/>
                <a:gd name="T53" fmla="*/ 478 h 602"/>
                <a:gd name="T54" fmla="*/ 1594 w 3923"/>
                <a:gd name="T55" fmla="*/ 600 h 602"/>
                <a:gd name="T56" fmla="*/ 1410 w 3923"/>
                <a:gd name="T57" fmla="*/ 411 h 602"/>
                <a:gd name="T58" fmla="*/ 1505 w 3923"/>
                <a:gd name="T59" fmla="*/ 160 h 602"/>
                <a:gd name="T60" fmla="*/ 1265 w 3923"/>
                <a:gd name="T61" fmla="*/ 154 h 602"/>
                <a:gd name="T62" fmla="*/ 1218 w 3923"/>
                <a:gd name="T63" fmla="*/ 260 h 602"/>
                <a:gd name="T64" fmla="*/ 1081 w 3923"/>
                <a:gd name="T65" fmla="*/ 277 h 602"/>
                <a:gd name="T66" fmla="*/ 1103 w 3923"/>
                <a:gd name="T67" fmla="*/ 488 h 602"/>
                <a:gd name="T68" fmla="*/ 1240 w 3923"/>
                <a:gd name="T69" fmla="*/ 424 h 602"/>
                <a:gd name="T70" fmla="*/ 1192 w 3923"/>
                <a:gd name="T71" fmla="*/ 598 h 602"/>
                <a:gd name="T72" fmla="*/ 957 w 3923"/>
                <a:gd name="T73" fmla="*/ 478 h 602"/>
                <a:gd name="T74" fmla="*/ 990 w 3923"/>
                <a:gd name="T75" fmla="*/ 199 h 602"/>
                <a:gd name="T76" fmla="*/ 743 w 3923"/>
                <a:gd name="T77" fmla="*/ 134 h 602"/>
                <a:gd name="T78" fmla="*/ 761 w 3923"/>
                <a:gd name="T79" fmla="*/ 300 h 602"/>
                <a:gd name="T80" fmla="*/ 634 w 3923"/>
                <a:gd name="T81" fmla="*/ 244 h 602"/>
                <a:gd name="T82" fmla="*/ 609 w 3923"/>
                <a:gd name="T83" fmla="*/ 456 h 602"/>
                <a:gd name="T84" fmla="*/ 755 w 3923"/>
                <a:gd name="T85" fmla="*/ 468 h 602"/>
                <a:gd name="T86" fmla="*/ 787 w 3923"/>
                <a:gd name="T87" fmla="*/ 579 h 602"/>
                <a:gd name="T88" fmla="*/ 517 w 3923"/>
                <a:gd name="T89" fmla="*/ 532 h 602"/>
                <a:gd name="T90" fmla="*/ 486 w 3923"/>
                <a:gd name="T91" fmla="*/ 254 h 602"/>
                <a:gd name="T92" fmla="*/ 209 w 3923"/>
                <a:gd name="T93" fmla="*/ 128 h 602"/>
                <a:gd name="T94" fmla="*/ 394 w 3923"/>
                <a:gd name="T95" fmla="*/ 256 h 602"/>
                <a:gd name="T96" fmla="*/ 178 w 3923"/>
                <a:gd name="T97" fmla="*/ 600 h 602"/>
                <a:gd name="T98" fmla="*/ 2 w 3923"/>
                <a:gd name="T99" fmla="*/ 496 h 602"/>
                <a:gd name="T100" fmla="*/ 98 w 3923"/>
                <a:gd name="T101" fmla="*/ 331 h 602"/>
                <a:gd name="T102" fmla="*/ 254 w 3923"/>
                <a:gd name="T103" fmla="*/ 238 h 602"/>
                <a:gd name="T104" fmla="*/ 135 w 3923"/>
                <a:gd name="T105" fmla="*/ 278 h 602"/>
                <a:gd name="T106" fmla="*/ 174 w 3923"/>
                <a:gd name="T107" fmla="*/ 129 h 602"/>
                <a:gd name="T108" fmla="*/ 2552 w 3923"/>
                <a:gd name="T109" fmla="*/ 480 h 602"/>
                <a:gd name="T110" fmla="*/ 2591 w 3923"/>
                <a:gd name="T111" fmla="*/ 597 h 602"/>
                <a:gd name="T112" fmla="*/ 2417 w 3923"/>
                <a:gd name="T113" fmla="*/ 46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23" h="602">
                  <a:moveTo>
                    <a:pt x="220" y="397"/>
                  </a:moveTo>
                  <a:lnTo>
                    <a:pt x="191" y="399"/>
                  </a:lnTo>
                  <a:lnTo>
                    <a:pt x="167" y="404"/>
                  </a:lnTo>
                  <a:lnTo>
                    <a:pt x="149" y="411"/>
                  </a:lnTo>
                  <a:lnTo>
                    <a:pt x="136" y="422"/>
                  </a:lnTo>
                  <a:lnTo>
                    <a:pt x="128" y="438"/>
                  </a:lnTo>
                  <a:lnTo>
                    <a:pt x="125" y="456"/>
                  </a:lnTo>
                  <a:lnTo>
                    <a:pt x="125" y="460"/>
                  </a:lnTo>
                  <a:lnTo>
                    <a:pt x="127" y="475"/>
                  </a:lnTo>
                  <a:lnTo>
                    <a:pt x="131" y="488"/>
                  </a:lnTo>
                  <a:lnTo>
                    <a:pt x="140" y="498"/>
                  </a:lnTo>
                  <a:lnTo>
                    <a:pt x="152" y="506"/>
                  </a:lnTo>
                  <a:lnTo>
                    <a:pt x="167" y="511"/>
                  </a:lnTo>
                  <a:lnTo>
                    <a:pt x="186" y="513"/>
                  </a:lnTo>
                  <a:lnTo>
                    <a:pt x="205" y="512"/>
                  </a:lnTo>
                  <a:lnTo>
                    <a:pt x="222" y="507"/>
                  </a:lnTo>
                  <a:lnTo>
                    <a:pt x="238" y="500"/>
                  </a:lnTo>
                  <a:lnTo>
                    <a:pt x="251" y="489"/>
                  </a:lnTo>
                  <a:lnTo>
                    <a:pt x="262" y="476"/>
                  </a:lnTo>
                  <a:lnTo>
                    <a:pt x="268" y="460"/>
                  </a:lnTo>
                  <a:lnTo>
                    <a:pt x="270" y="441"/>
                  </a:lnTo>
                  <a:lnTo>
                    <a:pt x="270" y="397"/>
                  </a:lnTo>
                  <a:lnTo>
                    <a:pt x="220" y="397"/>
                  </a:lnTo>
                  <a:close/>
                  <a:moveTo>
                    <a:pt x="3716" y="217"/>
                  </a:moveTo>
                  <a:lnTo>
                    <a:pt x="3700" y="218"/>
                  </a:lnTo>
                  <a:lnTo>
                    <a:pt x="3684" y="223"/>
                  </a:lnTo>
                  <a:lnTo>
                    <a:pt x="3668" y="231"/>
                  </a:lnTo>
                  <a:lnTo>
                    <a:pt x="3655" y="243"/>
                  </a:lnTo>
                  <a:lnTo>
                    <a:pt x="3645" y="261"/>
                  </a:lnTo>
                  <a:lnTo>
                    <a:pt x="3636" y="284"/>
                  </a:lnTo>
                  <a:lnTo>
                    <a:pt x="3630" y="312"/>
                  </a:lnTo>
                  <a:lnTo>
                    <a:pt x="3800" y="312"/>
                  </a:lnTo>
                  <a:lnTo>
                    <a:pt x="3796" y="286"/>
                  </a:lnTo>
                  <a:lnTo>
                    <a:pt x="3790" y="264"/>
                  </a:lnTo>
                  <a:lnTo>
                    <a:pt x="3782" y="247"/>
                  </a:lnTo>
                  <a:lnTo>
                    <a:pt x="3770" y="234"/>
                  </a:lnTo>
                  <a:lnTo>
                    <a:pt x="3754" y="224"/>
                  </a:lnTo>
                  <a:lnTo>
                    <a:pt x="3737" y="218"/>
                  </a:lnTo>
                  <a:lnTo>
                    <a:pt x="3716" y="217"/>
                  </a:lnTo>
                  <a:close/>
                  <a:moveTo>
                    <a:pt x="1625" y="217"/>
                  </a:moveTo>
                  <a:lnTo>
                    <a:pt x="1608" y="218"/>
                  </a:lnTo>
                  <a:lnTo>
                    <a:pt x="1591" y="223"/>
                  </a:lnTo>
                  <a:lnTo>
                    <a:pt x="1577" y="231"/>
                  </a:lnTo>
                  <a:lnTo>
                    <a:pt x="1564" y="243"/>
                  </a:lnTo>
                  <a:lnTo>
                    <a:pt x="1553" y="261"/>
                  </a:lnTo>
                  <a:lnTo>
                    <a:pt x="1543" y="284"/>
                  </a:lnTo>
                  <a:lnTo>
                    <a:pt x="1537" y="312"/>
                  </a:lnTo>
                  <a:lnTo>
                    <a:pt x="1707" y="312"/>
                  </a:lnTo>
                  <a:lnTo>
                    <a:pt x="1705" y="286"/>
                  </a:lnTo>
                  <a:lnTo>
                    <a:pt x="1699" y="264"/>
                  </a:lnTo>
                  <a:lnTo>
                    <a:pt x="1689" y="247"/>
                  </a:lnTo>
                  <a:lnTo>
                    <a:pt x="1677" y="234"/>
                  </a:lnTo>
                  <a:lnTo>
                    <a:pt x="1662" y="224"/>
                  </a:lnTo>
                  <a:lnTo>
                    <a:pt x="1645" y="218"/>
                  </a:lnTo>
                  <a:lnTo>
                    <a:pt x="1625" y="217"/>
                  </a:lnTo>
                  <a:close/>
                  <a:moveTo>
                    <a:pt x="2708" y="138"/>
                  </a:moveTo>
                  <a:lnTo>
                    <a:pt x="2835" y="138"/>
                  </a:lnTo>
                  <a:lnTo>
                    <a:pt x="2835" y="426"/>
                  </a:lnTo>
                  <a:lnTo>
                    <a:pt x="2837" y="450"/>
                  </a:lnTo>
                  <a:lnTo>
                    <a:pt x="2842" y="469"/>
                  </a:lnTo>
                  <a:lnTo>
                    <a:pt x="2850" y="484"/>
                  </a:lnTo>
                  <a:lnTo>
                    <a:pt x="2863" y="494"/>
                  </a:lnTo>
                  <a:lnTo>
                    <a:pt x="2880" y="500"/>
                  </a:lnTo>
                  <a:lnTo>
                    <a:pt x="2900" y="502"/>
                  </a:lnTo>
                  <a:lnTo>
                    <a:pt x="2918" y="501"/>
                  </a:lnTo>
                  <a:lnTo>
                    <a:pt x="2935" y="495"/>
                  </a:lnTo>
                  <a:lnTo>
                    <a:pt x="2951" y="487"/>
                  </a:lnTo>
                  <a:lnTo>
                    <a:pt x="2962" y="475"/>
                  </a:lnTo>
                  <a:lnTo>
                    <a:pt x="2972" y="459"/>
                  </a:lnTo>
                  <a:lnTo>
                    <a:pt x="2978" y="441"/>
                  </a:lnTo>
                  <a:lnTo>
                    <a:pt x="2980" y="418"/>
                  </a:lnTo>
                  <a:lnTo>
                    <a:pt x="2980" y="138"/>
                  </a:lnTo>
                  <a:lnTo>
                    <a:pt x="3107" y="138"/>
                  </a:lnTo>
                  <a:lnTo>
                    <a:pt x="3107" y="592"/>
                  </a:lnTo>
                  <a:lnTo>
                    <a:pt x="2980" y="592"/>
                  </a:lnTo>
                  <a:lnTo>
                    <a:pt x="2980" y="525"/>
                  </a:lnTo>
                  <a:lnTo>
                    <a:pt x="2970" y="543"/>
                  </a:lnTo>
                  <a:lnTo>
                    <a:pt x="2957" y="559"/>
                  </a:lnTo>
                  <a:lnTo>
                    <a:pt x="2941" y="573"/>
                  </a:lnTo>
                  <a:lnTo>
                    <a:pt x="2922" y="585"/>
                  </a:lnTo>
                  <a:lnTo>
                    <a:pt x="2900" y="594"/>
                  </a:lnTo>
                  <a:lnTo>
                    <a:pt x="2876" y="600"/>
                  </a:lnTo>
                  <a:lnTo>
                    <a:pt x="2849" y="602"/>
                  </a:lnTo>
                  <a:lnTo>
                    <a:pt x="2823" y="600"/>
                  </a:lnTo>
                  <a:lnTo>
                    <a:pt x="2798" y="594"/>
                  </a:lnTo>
                  <a:lnTo>
                    <a:pt x="2776" y="585"/>
                  </a:lnTo>
                  <a:lnTo>
                    <a:pt x="2756" y="572"/>
                  </a:lnTo>
                  <a:lnTo>
                    <a:pt x="2739" y="554"/>
                  </a:lnTo>
                  <a:lnTo>
                    <a:pt x="2726" y="534"/>
                  </a:lnTo>
                  <a:lnTo>
                    <a:pt x="2716" y="508"/>
                  </a:lnTo>
                  <a:lnTo>
                    <a:pt x="2709" y="478"/>
                  </a:lnTo>
                  <a:lnTo>
                    <a:pt x="2708" y="445"/>
                  </a:lnTo>
                  <a:lnTo>
                    <a:pt x="2708" y="138"/>
                  </a:lnTo>
                  <a:close/>
                  <a:moveTo>
                    <a:pt x="3461" y="132"/>
                  </a:moveTo>
                  <a:lnTo>
                    <a:pt x="3461" y="256"/>
                  </a:lnTo>
                  <a:lnTo>
                    <a:pt x="3430" y="258"/>
                  </a:lnTo>
                  <a:lnTo>
                    <a:pt x="3403" y="262"/>
                  </a:lnTo>
                  <a:lnTo>
                    <a:pt x="3379" y="268"/>
                  </a:lnTo>
                  <a:lnTo>
                    <a:pt x="3360" y="279"/>
                  </a:lnTo>
                  <a:lnTo>
                    <a:pt x="3345" y="292"/>
                  </a:lnTo>
                  <a:lnTo>
                    <a:pt x="3334" y="310"/>
                  </a:lnTo>
                  <a:lnTo>
                    <a:pt x="3327" y="332"/>
                  </a:lnTo>
                  <a:lnTo>
                    <a:pt x="3324" y="358"/>
                  </a:lnTo>
                  <a:lnTo>
                    <a:pt x="3324" y="592"/>
                  </a:lnTo>
                  <a:lnTo>
                    <a:pt x="3198" y="592"/>
                  </a:lnTo>
                  <a:lnTo>
                    <a:pt x="3198" y="138"/>
                  </a:lnTo>
                  <a:lnTo>
                    <a:pt x="3324" y="138"/>
                  </a:lnTo>
                  <a:lnTo>
                    <a:pt x="3324" y="220"/>
                  </a:lnTo>
                  <a:lnTo>
                    <a:pt x="3339" y="193"/>
                  </a:lnTo>
                  <a:lnTo>
                    <a:pt x="3357" y="171"/>
                  </a:lnTo>
                  <a:lnTo>
                    <a:pt x="3377" y="153"/>
                  </a:lnTo>
                  <a:lnTo>
                    <a:pt x="3401" y="141"/>
                  </a:lnTo>
                  <a:lnTo>
                    <a:pt x="3430" y="134"/>
                  </a:lnTo>
                  <a:lnTo>
                    <a:pt x="3461" y="132"/>
                  </a:lnTo>
                  <a:close/>
                  <a:moveTo>
                    <a:pt x="3715" y="128"/>
                  </a:moveTo>
                  <a:lnTo>
                    <a:pt x="3746" y="129"/>
                  </a:lnTo>
                  <a:lnTo>
                    <a:pt x="3775" y="134"/>
                  </a:lnTo>
                  <a:lnTo>
                    <a:pt x="3802" y="142"/>
                  </a:lnTo>
                  <a:lnTo>
                    <a:pt x="3827" y="154"/>
                  </a:lnTo>
                  <a:lnTo>
                    <a:pt x="3850" y="170"/>
                  </a:lnTo>
                  <a:lnTo>
                    <a:pt x="3872" y="188"/>
                  </a:lnTo>
                  <a:lnTo>
                    <a:pt x="3888" y="211"/>
                  </a:lnTo>
                  <a:lnTo>
                    <a:pt x="3903" y="237"/>
                  </a:lnTo>
                  <a:lnTo>
                    <a:pt x="3913" y="268"/>
                  </a:lnTo>
                  <a:lnTo>
                    <a:pt x="3920" y="303"/>
                  </a:lnTo>
                  <a:lnTo>
                    <a:pt x="3923" y="342"/>
                  </a:lnTo>
                  <a:lnTo>
                    <a:pt x="3923" y="397"/>
                  </a:lnTo>
                  <a:lnTo>
                    <a:pt x="3628" y="397"/>
                  </a:lnTo>
                  <a:lnTo>
                    <a:pt x="3631" y="424"/>
                  </a:lnTo>
                  <a:lnTo>
                    <a:pt x="3637" y="448"/>
                  </a:lnTo>
                  <a:lnTo>
                    <a:pt x="3646" y="468"/>
                  </a:lnTo>
                  <a:lnTo>
                    <a:pt x="3657" y="483"/>
                  </a:lnTo>
                  <a:lnTo>
                    <a:pt x="3670" y="495"/>
                  </a:lnTo>
                  <a:lnTo>
                    <a:pt x="3685" y="504"/>
                  </a:lnTo>
                  <a:lnTo>
                    <a:pt x="3703" y="508"/>
                  </a:lnTo>
                  <a:lnTo>
                    <a:pt x="3722" y="510"/>
                  </a:lnTo>
                  <a:lnTo>
                    <a:pt x="3745" y="507"/>
                  </a:lnTo>
                  <a:lnTo>
                    <a:pt x="3764" y="501"/>
                  </a:lnTo>
                  <a:lnTo>
                    <a:pt x="3780" y="493"/>
                  </a:lnTo>
                  <a:lnTo>
                    <a:pt x="3791" y="481"/>
                  </a:lnTo>
                  <a:lnTo>
                    <a:pt x="3800" y="466"/>
                  </a:lnTo>
                  <a:lnTo>
                    <a:pt x="3806" y="451"/>
                  </a:lnTo>
                  <a:lnTo>
                    <a:pt x="3923" y="451"/>
                  </a:lnTo>
                  <a:lnTo>
                    <a:pt x="3916" y="478"/>
                  </a:lnTo>
                  <a:lnTo>
                    <a:pt x="3905" y="504"/>
                  </a:lnTo>
                  <a:lnTo>
                    <a:pt x="3891" y="528"/>
                  </a:lnTo>
                  <a:lnTo>
                    <a:pt x="3872" y="549"/>
                  </a:lnTo>
                  <a:lnTo>
                    <a:pt x="3849" y="567"/>
                  </a:lnTo>
                  <a:lnTo>
                    <a:pt x="3823" y="582"/>
                  </a:lnTo>
                  <a:lnTo>
                    <a:pt x="3791" y="592"/>
                  </a:lnTo>
                  <a:lnTo>
                    <a:pt x="3758" y="600"/>
                  </a:lnTo>
                  <a:lnTo>
                    <a:pt x="3720" y="602"/>
                  </a:lnTo>
                  <a:lnTo>
                    <a:pt x="3685" y="600"/>
                  </a:lnTo>
                  <a:lnTo>
                    <a:pt x="3653" y="594"/>
                  </a:lnTo>
                  <a:lnTo>
                    <a:pt x="3623" y="584"/>
                  </a:lnTo>
                  <a:lnTo>
                    <a:pt x="3597" y="571"/>
                  </a:lnTo>
                  <a:lnTo>
                    <a:pt x="3572" y="554"/>
                  </a:lnTo>
                  <a:lnTo>
                    <a:pt x="3551" y="532"/>
                  </a:lnTo>
                  <a:lnTo>
                    <a:pt x="3533" y="508"/>
                  </a:lnTo>
                  <a:lnTo>
                    <a:pt x="3519" y="480"/>
                  </a:lnTo>
                  <a:lnTo>
                    <a:pt x="3508" y="447"/>
                  </a:lnTo>
                  <a:lnTo>
                    <a:pt x="3502" y="411"/>
                  </a:lnTo>
                  <a:lnTo>
                    <a:pt x="3500" y="372"/>
                  </a:lnTo>
                  <a:lnTo>
                    <a:pt x="3500" y="363"/>
                  </a:lnTo>
                  <a:lnTo>
                    <a:pt x="3502" y="324"/>
                  </a:lnTo>
                  <a:lnTo>
                    <a:pt x="3510" y="288"/>
                  </a:lnTo>
                  <a:lnTo>
                    <a:pt x="3520" y="255"/>
                  </a:lnTo>
                  <a:lnTo>
                    <a:pt x="3535" y="225"/>
                  </a:lnTo>
                  <a:lnTo>
                    <a:pt x="3553" y="200"/>
                  </a:lnTo>
                  <a:lnTo>
                    <a:pt x="3573" y="178"/>
                  </a:lnTo>
                  <a:lnTo>
                    <a:pt x="3597" y="160"/>
                  </a:lnTo>
                  <a:lnTo>
                    <a:pt x="3624" y="146"/>
                  </a:lnTo>
                  <a:lnTo>
                    <a:pt x="3653" y="136"/>
                  </a:lnTo>
                  <a:lnTo>
                    <a:pt x="3683" y="130"/>
                  </a:lnTo>
                  <a:lnTo>
                    <a:pt x="3715" y="128"/>
                  </a:lnTo>
                  <a:close/>
                  <a:moveTo>
                    <a:pt x="2170" y="128"/>
                  </a:moveTo>
                  <a:lnTo>
                    <a:pt x="2197" y="129"/>
                  </a:lnTo>
                  <a:lnTo>
                    <a:pt x="2222" y="135"/>
                  </a:lnTo>
                  <a:lnTo>
                    <a:pt x="2243" y="145"/>
                  </a:lnTo>
                  <a:lnTo>
                    <a:pt x="2261" y="158"/>
                  </a:lnTo>
                  <a:lnTo>
                    <a:pt x="2278" y="176"/>
                  </a:lnTo>
                  <a:lnTo>
                    <a:pt x="2291" y="198"/>
                  </a:lnTo>
                  <a:lnTo>
                    <a:pt x="2300" y="223"/>
                  </a:lnTo>
                  <a:lnTo>
                    <a:pt x="2305" y="253"/>
                  </a:lnTo>
                  <a:lnTo>
                    <a:pt x="2308" y="288"/>
                  </a:lnTo>
                  <a:lnTo>
                    <a:pt x="2308" y="592"/>
                  </a:lnTo>
                  <a:lnTo>
                    <a:pt x="2181" y="592"/>
                  </a:lnTo>
                  <a:lnTo>
                    <a:pt x="2181" y="307"/>
                  </a:lnTo>
                  <a:lnTo>
                    <a:pt x="2180" y="283"/>
                  </a:lnTo>
                  <a:lnTo>
                    <a:pt x="2174" y="264"/>
                  </a:lnTo>
                  <a:lnTo>
                    <a:pt x="2165" y="249"/>
                  </a:lnTo>
                  <a:lnTo>
                    <a:pt x="2151" y="238"/>
                  </a:lnTo>
                  <a:lnTo>
                    <a:pt x="2135" y="232"/>
                  </a:lnTo>
                  <a:lnTo>
                    <a:pt x="2114" y="230"/>
                  </a:lnTo>
                  <a:lnTo>
                    <a:pt x="2095" y="232"/>
                  </a:lnTo>
                  <a:lnTo>
                    <a:pt x="2079" y="237"/>
                  </a:lnTo>
                  <a:lnTo>
                    <a:pt x="2064" y="246"/>
                  </a:lnTo>
                  <a:lnTo>
                    <a:pt x="2052" y="258"/>
                  </a:lnTo>
                  <a:lnTo>
                    <a:pt x="2043" y="273"/>
                  </a:lnTo>
                  <a:lnTo>
                    <a:pt x="2037" y="292"/>
                  </a:lnTo>
                  <a:lnTo>
                    <a:pt x="2034" y="315"/>
                  </a:lnTo>
                  <a:lnTo>
                    <a:pt x="2034" y="592"/>
                  </a:lnTo>
                  <a:lnTo>
                    <a:pt x="1908" y="592"/>
                  </a:lnTo>
                  <a:lnTo>
                    <a:pt x="1908" y="138"/>
                  </a:lnTo>
                  <a:lnTo>
                    <a:pt x="2034" y="138"/>
                  </a:lnTo>
                  <a:lnTo>
                    <a:pt x="2034" y="205"/>
                  </a:lnTo>
                  <a:lnTo>
                    <a:pt x="2045" y="188"/>
                  </a:lnTo>
                  <a:lnTo>
                    <a:pt x="2059" y="171"/>
                  </a:lnTo>
                  <a:lnTo>
                    <a:pt x="2076" y="157"/>
                  </a:lnTo>
                  <a:lnTo>
                    <a:pt x="2095" y="145"/>
                  </a:lnTo>
                  <a:lnTo>
                    <a:pt x="2118" y="136"/>
                  </a:lnTo>
                  <a:lnTo>
                    <a:pt x="2143" y="130"/>
                  </a:lnTo>
                  <a:lnTo>
                    <a:pt x="2170" y="128"/>
                  </a:lnTo>
                  <a:close/>
                  <a:moveTo>
                    <a:pt x="1623" y="128"/>
                  </a:moveTo>
                  <a:lnTo>
                    <a:pt x="1653" y="129"/>
                  </a:lnTo>
                  <a:lnTo>
                    <a:pt x="1682" y="134"/>
                  </a:lnTo>
                  <a:lnTo>
                    <a:pt x="1709" y="142"/>
                  </a:lnTo>
                  <a:lnTo>
                    <a:pt x="1736" y="154"/>
                  </a:lnTo>
                  <a:lnTo>
                    <a:pt x="1758" y="170"/>
                  </a:lnTo>
                  <a:lnTo>
                    <a:pt x="1779" y="188"/>
                  </a:lnTo>
                  <a:lnTo>
                    <a:pt x="1797" y="211"/>
                  </a:lnTo>
                  <a:lnTo>
                    <a:pt x="1811" y="237"/>
                  </a:lnTo>
                  <a:lnTo>
                    <a:pt x="1822" y="268"/>
                  </a:lnTo>
                  <a:lnTo>
                    <a:pt x="1828" y="303"/>
                  </a:lnTo>
                  <a:lnTo>
                    <a:pt x="1830" y="342"/>
                  </a:lnTo>
                  <a:lnTo>
                    <a:pt x="1830" y="397"/>
                  </a:lnTo>
                  <a:lnTo>
                    <a:pt x="1536" y="397"/>
                  </a:lnTo>
                  <a:lnTo>
                    <a:pt x="1540" y="424"/>
                  </a:lnTo>
                  <a:lnTo>
                    <a:pt x="1546" y="448"/>
                  </a:lnTo>
                  <a:lnTo>
                    <a:pt x="1554" y="468"/>
                  </a:lnTo>
                  <a:lnTo>
                    <a:pt x="1565" y="483"/>
                  </a:lnTo>
                  <a:lnTo>
                    <a:pt x="1578" y="495"/>
                  </a:lnTo>
                  <a:lnTo>
                    <a:pt x="1594" y="504"/>
                  </a:lnTo>
                  <a:lnTo>
                    <a:pt x="1610" y="508"/>
                  </a:lnTo>
                  <a:lnTo>
                    <a:pt x="1631" y="510"/>
                  </a:lnTo>
                  <a:lnTo>
                    <a:pt x="1652" y="507"/>
                  </a:lnTo>
                  <a:lnTo>
                    <a:pt x="1671" y="501"/>
                  </a:lnTo>
                  <a:lnTo>
                    <a:pt x="1687" y="493"/>
                  </a:lnTo>
                  <a:lnTo>
                    <a:pt x="1699" y="481"/>
                  </a:lnTo>
                  <a:lnTo>
                    <a:pt x="1707" y="466"/>
                  </a:lnTo>
                  <a:lnTo>
                    <a:pt x="1713" y="451"/>
                  </a:lnTo>
                  <a:lnTo>
                    <a:pt x="1830" y="451"/>
                  </a:lnTo>
                  <a:lnTo>
                    <a:pt x="1823" y="478"/>
                  </a:lnTo>
                  <a:lnTo>
                    <a:pt x="1812" y="504"/>
                  </a:lnTo>
                  <a:lnTo>
                    <a:pt x="1798" y="528"/>
                  </a:lnTo>
                  <a:lnTo>
                    <a:pt x="1779" y="549"/>
                  </a:lnTo>
                  <a:lnTo>
                    <a:pt x="1756" y="567"/>
                  </a:lnTo>
                  <a:lnTo>
                    <a:pt x="1730" y="582"/>
                  </a:lnTo>
                  <a:lnTo>
                    <a:pt x="1700" y="592"/>
                  </a:lnTo>
                  <a:lnTo>
                    <a:pt x="1665" y="600"/>
                  </a:lnTo>
                  <a:lnTo>
                    <a:pt x="1628" y="602"/>
                  </a:lnTo>
                  <a:lnTo>
                    <a:pt x="1594" y="600"/>
                  </a:lnTo>
                  <a:lnTo>
                    <a:pt x="1561" y="594"/>
                  </a:lnTo>
                  <a:lnTo>
                    <a:pt x="1531" y="584"/>
                  </a:lnTo>
                  <a:lnTo>
                    <a:pt x="1504" y="571"/>
                  </a:lnTo>
                  <a:lnTo>
                    <a:pt x="1480" y="554"/>
                  </a:lnTo>
                  <a:lnTo>
                    <a:pt x="1459" y="532"/>
                  </a:lnTo>
                  <a:lnTo>
                    <a:pt x="1441" y="508"/>
                  </a:lnTo>
                  <a:lnTo>
                    <a:pt x="1426" y="480"/>
                  </a:lnTo>
                  <a:lnTo>
                    <a:pt x="1417" y="447"/>
                  </a:lnTo>
                  <a:lnTo>
                    <a:pt x="1410" y="411"/>
                  </a:lnTo>
                  <a:lnTo>
                    <a:pt x="1408" y="372"/>
                  </a:lnTo>
                  <a:lnTo>
                    <a:pt x="1408" y="363"/>
                  </a:lnTo>
                  <a:lnTo>
                    <a:pt x="1411" y="324"/>
                  </a:lnTo>
                  <a:lnTo>
                    <a:pt x="1417" y="288"/>
                  </a:lnTo>
                  <a:lnTo>
                    <a:pt x="1427" y="255"/>
                  </a:lnTo>
                  <a:lnTo>
                    <a:pt x="1442" y="225"/>
                  </a:lnTo>
                  <a:lnTo>
                    <a:pt x="1460" y="200"/>
                  </a:lnTo>
                  <a:lnTo>
                    <a:pt x="1481" y="178"/>
                  </a:lnTo>
                  <a:lnTo>
                    <a:pt x="1505" y="160"/>
                  </a:lnTo>
                  <a:lnTo>
                    <a:pt x="1531" y="146"/>
                  </a:lnTo>
                  <a:lnTo>
                    <a:pt x="1560" y="136"/>
                  </a:lnTo>
                  <a:lnTo>
                    <a:pt x="1591" y="130"/>
                  </a:lnTo>
                  <a:lnTo>
                    <a:pt x="1623" y="128"/>
                  </a:lnTo>
                  <a:close/>
                  <a:moveTo>
                    <a:pt x="1154" y="128"/>
                  </a:moveTo>
                  <a:lnTo>
                    <a:pt x="1185" y="129"/>
                  </a:lnTo>
                  <a:lnTo>
                    <a:pt x="1214" y="134"/>
                  </a:lnTo>
                  <a:lnTo>
                    <a:pt x="1240" y="142"/>
                  </a:lnTo>
                  <a:lnTo>
                    <a:pt x="1265" y="154"/>
                  </a:lnTo>
                  <a:lnTo>
                    <a:pt x="1288" y="169"/>
                  </a:lnTo>
                  <a:lnTo>
                    <a:pt x="1308" y="188"/>
                  </a:lnTo>
                  <a:lnTo>
                    <a:pt x="1325" y="210"/>
                  </a:lnTo>
                  <a:lnTo>
                    <a:pt x="1338" y="236"/>
                  </a:lnTo>
                  <a:lnTo>
                    <a:pt x="1347" y="266"/>
                  </a:lnTo>
                  <a:lnTo>
                    <a:pt x="1352" y="300"/>
                  </a:lnTo>
                  <a:lnTo>
                    <a:pt x="1232" y="300"/>
                  </a:lnTo>
                  <a:lnTo>
                    <a:pt x="1226" y="278"/>
                  </a:lnTo>
                  <a:lnTo>
                    <a:pt x="1218" y="260"/>
                  </a:lnTo>
                  <a:lnTo>
                    <a:pt x="1208" y="246"/>
                  </a:lnTo>
                  <a:lnTo>
                    <a:pt x="1195" y="235"/>
                  </a:lnTo>
                  <a:lnTo>
                    <a:pt x="1177" y="229"/>
                  </a:lnTo>
                  <a:lnTo>
                    <a:pt x="1156" y="226"/>
                  </a:lnTo>
                  <a:lnTo>
                    <a:pt x="1137" y="228"/>
                  </a:lnTo>
                  <a:lnTo>
                    <a:pt x="1120" y="235"/>
                  </a:lnTo>
                  <a:lnTo>
                    <a:pt x="1105" y="244"/>
                  </a:lnTo>
                  <a:lnTo>
                    <a:pt x="1092" y="259"/>
                  </a:lnTo>
                  <a:lnTo>
                    <a:pt x="1081" y="277"/>
                  </a:lnTo>
                  <a:lnTo>
                    <a:pt x="1073" y="300"/>
                  </a:lnTo>
                  <a:lnTo>
                    <a:pt x="1068" y="327"/>
                  </a:lnTo>
                  <a:lnTo>
                    <a:pt x="1066" y="358"/>
                  </a:lnTo>
                  <a:lnTo>
                    <a:pt x="1066" y="372"/>
                  </a:lnTo>
                  <a:lnTo>
                    <a:pt x="1068" y="404"/>
                  </a:lnTo>
                  <a:lnTo>
                    <a:pt x="1073" y="432"/>
                  </a:lnTo>
                  <a:lnTo>
                    <a:pt x="1080" y="456"/>
                  </a:lnTo>
                  <a:lnTo>
                    <a:pt x="1089" y="474"/>
                  </a:lnTo>
                  <a:lnTo>
                    <a:pt x="1103" y="488"/>
                  </a:lnTo>
                  <a:lnTo>
                    <a:pt x="1118" y="498"/>
                  </a:lnTo>
                  <a:lnTo>
                    <a:pt x="1137" y="504"/>
                  </a:lnTo>
                  <a:lnTo>
                    <a:pt x="1158" y="506"/>
                  </a:lnTo>
                  <a:lnTo>
                    <a:pt x="1178" y="504"/>
                  </a:lnTo>
                  <a:lnTo>
                    <a:pt x="1197" y="496"/>
                  </a:lnTo>
                  <a:lnTo>
                    <a:pt x="1212" y="483"/>
                  </a:lnTo>
                  <a:lnTo>
                    <a:pt x="1226" y="468"/>
                  </a:lnTo>
                  <a:lnTo>
                    <a:pt x="1234" y="447"/>
                  </a:lnTo>
                  <a:lnTo>
                    <a:pt x="1240" y="424"/>
                  </a:lnTo>
                  <a:lnTo>
                    <a:pt x="1355" y="424"/>
                  </a:lnTo>
                  <a:lnTo>
                    <a:pt x="1350" y="458"/>
                  </a:lnTo>
                  <a:lnTo>
                    <a:pt x="1340" y="488"/>
                  </a:lnTo>
                  <a:lnTo>
                    <a:pt x="1326" y="517"/>
                  </a:lnTo>
                  <a:lnTo>
                    <a:pt x="1308" y="541"/>
                  </a:lnTo>
                  <a:lnTo>
                    <a:pt x="1285" y="561"/>
                  </a:lnTo>
                  <a:lnTo>
                    <a:pt x="1258" y="579"/>
                  </a:lnTo>
                  <a:lnTo>
                    <a:pt x="1228" y="591"/>
                  </a:lnTo>
                  <a:lnTo>
                    <a:pt x="1192" y="598"/>
                  </a:lnTo>
                  <a:lnTo>
                    <a:pt x="1154" y="602"/>
                  </a:lnTo>
                  <a:lnTo>
                    <a:pt x="1120" y="600"/>
                  </a:lnTo>
                  <a:lnTo>
                    <a:pt x="1088" y="594"/>
                  </a:lnTo>
                  <a:lnTo>
                    <a:pt x="1060" y="584"/>
                  </a:lnTo>
                  <a:lnTo>
                    <a:pt x="1033" y="571"/>
                  </a:lnTo>
                  <a:lnTo>
                    <a:pt x="1009" y="553"/>
                  </a:lnTo>
                  <a:lnTo>
                    <a:pt x="988" y="532"/>
                  </a:lnTo>
                  <a:lnTo>
                    <a:pt x="970" y="507"/>
                  </a:lnTo>
                  <a:lnTo>
                    <a:pt x="957" y="478"/>
                  </a:lnTo>
                  <a:lnTo>
                    <a:pt x="946" y="446"/>
                  </a:lnTo>
                  <a:lnTo>
                    <a:pt x="939" y="410"/>
                  </a:lnTo>
                  <a:lnTo>
                    <a:pt x="938" y="369"/>
                  </a:lnTo>
                  <a:lnTo>
                    <a:pt x="938" y="363"/>
                  </a:lnTo>
                  <a:lnTo>
                    <a:pt x="939" y="324"/>
                  </a:lnTo>
                  <a:lnTo>
                    <a:pt x="946" y="286"/>
                  </a:lnTo>
                  <a:lnTo>
                    <a:pt x="957" y="254"/>
                  </a:lnTo>
                  <a:lnTo>
                    <a:pt x="972" y="225"/>
                  </a:lnTo>
                  <a:lnTo>
                    <a:pt x="990" y="199"/>
                  </a:lnTo>
                  <a:lnTo>
                    <a:pt x="1012" y="177"/>
                  </a:lnTo>
                  <a:lnTo>
                    <a:pt x="1036" y="160"/>
                  </a:lnTo>
                  <a:lnTo>
                    <a:pt x="1063" y="146"/>
                  </a:lnTo>
                  <a:lnTo>
                    <a:pt x="1092" y="136"/>
                  </a:lnTo>
                  <a:lnTo>
                    <a:pt x="1122" y="130"/>
                  </a:lnTo>
                  <a:lnTo>
                    <a:pt x="1154" y="128"/>
                  </a:lnTo>
                  <a:close/>
                  <a:moveTo>
                    <a:pt x="683" y="128"/>
                  </a:moveTo>
                  <a:lnTo>
                    <a:pt x="714" y="129"/>
                  </a:lnTo>
                  <a:lnTo>
                    <a:pt x="743" y="134"/>
                  </a:lnTo>
                  <a:lnTo>
                    <a:pt x="769" y="142"/>
                  </a:lnTo>
                  <a:lnTo>
                    <a:pt x="794" y="154"/>
                  </a:lnTo>
                  <a:lnTo>
                    <a:pt x="817" y="169"/>
                  </a:lnTo>
                  <a:lnTo>
                    <a:pt x="837" y="188"/>
                  </a:lnTo>
                  <a:lnTo>
                    <a:pt x="854" y="210"/>
                  </a:lnTo>
                  <a:lnTo>
                    <a:pt x="867" y="236"/>
                  </a:lnTo>
                  <a:lnTo>
                    <a:pt x="877" y="266"/>
                  </a:lnTo>
                  <a:lnTo>
                    <a:pt x="882" y="300"/>
                  </a:lnTo>
                  <a:lnTo>
                    <a:pt x="761" y="300"/>
                  </a:lnTo>
                  <a:lnTo>
                    <a:pt x="755" y="278"/>
                  </a:lnTo>
                  <a:lnTo>
                    <a:pt x="748" y="260"/>
                  </a:lnTo>
                  <a:lnTo>
                    <a:pt x="737" y="246"/>
                  </a:lnTo>
                  <a:lnTo>
                    <a:pt x="724" y="235"/>
                  </a:lnTo>
                  <a:lnTo>
                    <a:pt x="706" y="229"/>
                  </a:lnTo>
                  <a:lnTo>
                    <a:pt x="686" y="226"/>
                  </a:lnTo>
                  <a:lnTo>
                    <a:pt x="667" y="228"/>
                  </a:lnTo>
                  <a:lnTo>
                    <a:pt x="650" y="235"/>
                  </a:lnTo>
                  <a:lnTo>
                    <a:pt x="634" y="244"/>
                  </a:lnTo>
                  <a:lnTo>
                    <a:pt x="621" y="259"/>
                  </a:lnTo>
                  <a:lnTo>
                    <a:pt x="610" y="277"/>
                  </a:lnTo>
                  <a:lnTo>
                    <a:pt x="602" y="300"/>
                  </a:lnTo>
                  <a:lnTo>
                    <a:pt x="597" y="327"/>
                  </a:lnTo>
                  <a:lnTo>
                    <a:pt x="595" y="358"/>
                  </a:lnTo>
                  <a:lnTo>
                    <a:pt x="595" y="372"/>
                  </a:lnTo>
                  <a:lnTo>
                    <a:pt x="597" y="404"/>
                  </a:lnTo>
                  <a:lnTo>
                    <a:pt x="601" y="432"/>
                  </a:lnTo>
                  <a:lnTo>
                    <a:pt x="609" y="456"/>
                  </a:lnTo>
                  <a:lnTo>
                    <a:pt x="619" y="474"/>
                  </a:lnTo>
                  <a:lnTo>
                    <a:pt x="632" y="488"/>
                  </a:lnTo>
                  <a:lnTo>
                    <a:pt x="647" y="498"/>
                  </a:lnTo>
                  <a:lnTo>
                    <a:pt x="667" y="504"/>
                  </a:lnTo>
                  <a:lnTo>
                    <a:pt x="687" y="506"/>
                  </a:lnTo>
                  <a:lnTo>
                    <a:pt x="707" y="504"/>
                  </a:lnTo>
                  <a:lnTo>
                    <a:pt x="726" y="496"/>
                  </a:lnTo>
                  <a:lnTo>
                    <a:pt x="742" y="483"/>
                  </a:lnTo>
                  <a:lnTo>
                    <a:pt x="755" y="468"/>
                  </a:lnTo>
                  <a:lnTo>
                    <a:pt x="763" y="447"/>
                  </a:lnTo>
                  <a:lnTo>
                    <a:pt x="769" y="424"/>
                  </a:lnTo>
                  <a:lnTo>
                    <a:pt x="884" y="424"/>
                  </a:lnTo>
                  <a:lnTo>
                    <a:pt x="879" y="458"/>
                  </a:lnTo>
                  <a:lnTo>
                    <a:pt x="870" y="488"/>
                  </a:lnTo>
                  <a:lnTo>
                    <a:pt x="855" y="517"/>
                  </a:lnTo>
                  <a:lnTo>
                    <a:pt x="837" y="541"/>
                  </a:lnTo>
                  <a:lnTo>
                    <a:pt x="815" y="561"/>
                  </a:lnTo>
                  <a:lnTo>
                    <a:pt x="787" y="579"/>
                  </a:lnTo>
                  <a:lnTo>
                    <a:pt x="756" y="591"/>
                  </a:lnTo>
                  <a:lnTo>
                    <a:pt x="722" y="598"/>
                  </a:lnTo>
                  <a:lnTo>
                    <a:pt x="683" y="602"/>
                  </a:lnTo>
                  <a:lnTo>
                    <a:pt x="650" y="600"/>
                  </a:lnTo>
                  <a:lnTo>
                    <a:pt x="618" y="594"/>
                  </a:lnTo>
                  <a:lnTo>
                    <a:pt x="589" y="584"/>
                  </a:lnTo>
                  <a:lnTo>
                    <a:pt x="563" y="571"/>
                  </a:lnTo>
                  <a:lnTo>
                    <a:pt x="539" y="553"/>
                  </a:lnTo>
                  <a:lnTo>
                    <a:pt x="517" y="532"/>
                  </a:lnTo>
                  <a:lnTo>
                    <a:pt x="499" y="507"/>
                  </a:lnTo>
                  <a:lnTo>
                    <a:pt x="485" y="478"/>
                  </a:lnTo>
                  <a:lnTo>
                    <a:pt x="475" y="446"/>
                  </a:lnTo>
                  <a:lnTo>
                    <a:pt x="468" y="410"/>
                  </a:lnTo>
                  <a:lnTo>
                    <a:pt x="466" y="369"/>
                  </a:lnTo>
                  <a:lnTo>
                    <a:pt x="466" y="363"/>
                  </a:lnTo>
                  <a:lnTo>
                    <a:pt x="468" y="324"/>
                  </a:lnTo>
                  <a:lnTo>
                    <a:pt x="475" y="286"/>
                  </a:lnTo>
                  <a:lnTo>
                    <a:pt x="486" y="254"/>
                  </a:lnTo>
                  <a:lnTo>
                    <a:pt x="502" y="225"/>
                  </a:lnTo>
                  <a:lnTo>
                    <a:pt x="520" y="199"/>
                  </a:lnTo>
                  <a:lnTo>
                    <a:pt x="541" y="177"/>
                  </a:lnTo>
                  <a:lnTo>
                    <a:pt x="565" y="160"/>
                  </a:lnTo>
                  <a:lnTo>
                    <a:pt x="591" y="146"/>
                  </a:lnTo>
                  <a:lnTo>
                    <a:pt x="621" y="136"/>
                  </a:lnTo>
                  <a:lnTo>
                    <a:pt x="651" y="130"/>
                  </a:lnTo>
                  <a:lnTo>
                    <a:pt x="683" y="128"/>
                  </a:lnTo>
                  <a:close/>
                  <a:moveTo>
                    <a:pt x="209" y="128"/>
                  </a:moveTo>
                  <a:lnTo>
                    <a:pt x="241" y="129"/>
                  </a:lnTo>
                  <a:lnTo>
                    <a:pt x="271" y="134"/>
                  </a:lnTo>
                  <a:lnTo>
                    <a:pt x="297" y="141"/>
                  </a:lnTo>
                  <a:lnTo>
                    <a:pt x="323" y="152"/>
                  </a:lnTo>
                  <a:lnTo>
                    <a:pt x="344" y="165"/>
                  </a:lnTo>
                  <a:lnTo>
                    <a:pt x="362" y="183"/>
                  </a:lnTo>
                  <a:lnTo>
                    <a:pt x="376" y="204"/>
                  </a:lnTo>
                  <a:lnTo>
                    <a:pt x="387" y="228"/>
                  </a:lnTo>
                  <a:lnTo>
                    <a:pt x="394" y="256"/>
                  </a:lnTo>
                  <a:lnTo>
                    <a:pt x="397" y="288"/>
                  </a:lnTo>
                  <a:lnTo>
                    <a:pt x="397" y="592"/>
                  </a:lnTo>
                  <a:lnTo>
                    <a:pt x="272" y="592"/>
                  </a:lnTo>
                  <a:lnTo>
                    <a:pt x="272" y="540"/>
                  </a:lnTo>
                  <a:lnTo>
                    <a:pt x="260" y="556"/>
                  </a:lnTo>
                  <a:lnTo>
                    <a:pt x="245" y="571"/>
                  </a:lnTo>
                  <a:lnTo>
                    <a:pt x="226" y="583"/>
                  </a:lnTo>
                  <a:lnTo>
                    <a:pt x="203" y="592"/>
                  </a:lnTo>
                  <a:lnTo>
                    <a:pt x="178" y="600"/>
                  </a:lnTo>
                  <a:lnTo>
                    <a:pt x="149" y="602"/>
                  </a:lnTo>
                  <a:lnTo>
                    <a:pt x="122" y="600"/>
                  </a:lnTo>
                  <a:lnTo>
                    <a:pt x="97" y="595"/>
                  </a:lnTo>
                  <a:lnTo>
                    <a:pt x="74" y="588"/>
                  </a:lnTo>
                  <a:lnTo>
                    <a:pt x="54" y="576"/>
                  </a:lnTo>
                  <a:lnTo>
                    <a:pt x="36" y="561"/>
                  </a:lnTo>
                  <a:lnTo>
                    <a:pt x="20" y="543"/>
                  </a:lnTo>
                  <a:lnTo>
                    <a:pt x="10" y="522"/>
                  </a:lnTo>
                  <a:lnTo>
                    <a:pt x="2" y="496"/>
                  </a:lnTo>
                  <a:lnTo>
                    <a:pt x="0" y="468"/>
                  </a:lnTo>
                  <a:lnTo>
                    <a:pt x="0" y="463"/>
                  </a:lnTo>
                  <a:lnTo>
                    <a:pt x="2" y="434"/>
                  </a:lnTo>
                  <a:lnTo>
                    <a:pt x="10" y="409"/>
                  </a:lnTo>
                  <a:lnTo>
                    <a:pt x="20" y="387"/>
                  </a:lnTo>
                  <a:lnTo>
                    <a:pt x="35" y="368"/>
                  </a:lnTo>
                  <a:lnTo>
                    <a:pt x="53" y="352"/>
                  </a:lnTo>
                  <a:lnTo>
                    <a:pt x="74" y="340"/>
                  </a:lnTo>
                  <a:lnTo>
                    <a:pt x="98" y="331"/>
                  </a:lnTo>
                  <a:lnTo>
                    <a:pt x="124" y="322"/>
                  </a:lnTo>
                  <a:lnTo>
                    <a:pt x="153" y="318"/>
                  </a:lnTo>
                  <a:lnTo>
                    <a:pt x="183" y="315"/>
                  </a:lnTo>
                  <a:lnTo>
                    <a:pt x="214" y="314"/>
                  </a:lnTo>
                  <a:lnTo>
                    <a:pt x="270" y="314"/>
                  </a:lnTo>
                  <a:lnTo>
                    <a:pt x="270" y="292"/>
                  </a:lnTo>
                  <a:lnTo>
                    <a:pt x="269" y="271"/>
                  </a:lnTo>
                  <a:lnTo>
                    <a:pt x="263" y="253"/>
                  </a:lnTo>
                  <a:lnTo>
                    <a:pt x="254" y="238"/>
                  </a:lnTo>
                  <a:lnTo>
                    <a:pt x="241" y="228"/>
                  </a:lnTo>
                  <a:lnTo>
                    <a:pt x="225" y="222"/>
                  </a:lnTo>
                  <a:lnTo>
                    <a:pt x="203" y="219"/>
                  </a:lnTo>
                  <a:lnTo>
                    <a:pt x="184" y="222"/>
                  </a:lnTo>
                  <a:lnTo>
                    <a:pt x="167" y="226"/>
                  </a:lnTo>
                  <a:lnTo>
                    <a:pt x="154" y="236"/>
                  </a:lnTo>
                  <a:lnTo>
                    <a:pt x="145" y="248"/>
                  </a:lnTo>
                  <a:lnTo>
                    <a:pt x="139" y="262"/>
                  </a:lnTo>
                  <a:lnTo>
                    <a:pt x="135" y="278"/>
                  </a:lnTo>
                  <a:lnTo>
                    <a:pt x="14" y="278"/>
                  </a:lnTo>
                  <a:lnTo>
                    <a:pt x="19" y="247"/>
                  </a:lnTo>
                  <a:lnTo>
                    <a:pt x="30" y="219"/>
                  </a:lnTo>
                  <a:lnTo>
                    <a:pt x="44" y="194"/>
                  </a:lnTo>
                  <a:lnTo>
                    <a:pt x="63" y="174"/>
                  </a:lnTo>
                  <a:lnTo>
                    <a:pt x="86" y="158"/>
                  </a:lnTo>
                  <a:lnTo>
                    <a:pt x="113" y="145"/>
                  </a:lnTo>
                  <a:lnTo>
                    <a:pt x="142" y="135"/>
                  </a:lnTo>
                  <a:lnTo>
                    <a:pt x="174" y="129"/>
                  </a:lnTo>
                  <a:lnTo>
                    <a:pt x="209" y="128"/>
                  </a:lnTo>
                  <a:close/>
                  <a:moveTo>
                    <a:pt x="2544" y="0"/>
                  </a:moveTo>
                  <a:lnTo>
                    <a:pt x="2544" y="138"/>
                  </a:lnTo>
                  <a:lnTo>
                    <a:pt x="2630" y="138"/>
                  </a:lnTo>
                  <a:lnTo>
                    <a:pt x="2630" y="232"/>
                  </a:lnTo>
                  <a:lnTo>
                    <a:pt x="2544" y="232"/>
                  </a:lnTo>
                  <a:lnTo>
                    <a:pt x="2544" y="447"/>
                  </a:lnTo>
                  <a:lnTo>
                    <a:pt x="2546" y="466"/>
                  </a:lnTo>
                  <a:lnTo>
                    <a:pt x="2552" y="480"/>
                  </a:lnTo>
                  <a:lnTo>
                    <a:pt x="2560" y="489"/>
                  </a:lnTo>
                  <a:lnTo>
                    <a:pt x="2573" y="495"/>
                  </a:lnTo>
                  <a:lnTo>
                    <a:pt x="2589" y="498"/>
                  </a:lnTo>
                  <a:lnTo>
                    <a:pt x="2605" y="496"/>
                  </a:lnTo>
                  <a:lnTo>
                    <a:pt x="2621" y="494"/>
                  </a:lnTo>
                  <a:lnTo>
                    <a:pt x="2633" y="489"/>
                  </a:lnTo>
                  <a:lnTo>
                    <a:pt x="2633" y="589"/>
                  </a:lnTo>
                  <a:lnTo>
                    <a:pt x="2615" y="594"/>
                  </a:lnTo>
                  <a:lnTo>
                    <a:pt x="2591" y="597"/>
                  </a:lnTo>
                  <a:lnTo>
                    <a:pt x="2562" y="598"/>
                  </a:lnTo>
                  <a:lnTo>
                    <a:pt x="2528" y="596"/>
                  </a:lnTo>
                  <a:lnTo>
                    <a:pt x="2498" y="590"/>
                  </a:lnTo>
                  <a:lnTo>
                    <a:pt x="2473" y="579"/>
                  </a:lnTo>
                  <a:lnTo>
                    <a:pt x="2452" y="564"/>
                  </a:lnTo>
                  <a:lnTo>
                    <a:pt x="2437" y="544"/>
                  </a:lnTo>
                  <a:lnTo>
                    <a:pt x="2426" y="522"/>
                  </a:lnTo>
                  <a:lnTo>
                    <a:pt x="2419" y="493"/>
                  </a:lnTo>
                  <a:lnTo>
                    <a:pt x="2417" y="460"/>
                  </a:lnTo>
                  <a:lnTo>
                    <a:pt x="2417" y="232"/>
                  </a:lnTo>
                  <a:lnTo>
                    <a:pt x="2364" y="232"/>
                  </a:lnTo>
                  <a:lnTo>
                    <a:pt x="2364" y="138"/>
                  </a:lnTo>
                  <a:lnTo>
                    <a:pt x="2417" y="138"/>
                  </a:lnTo>
                  <a:lnTo>
                    <a:pt x="2417" y="52"/>
                  </a:lnTo>
                  <a:lnTo>
                    <a:pt x="254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424853"/>
              <a:endParaRPr lang="en-US" sz="836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7" name="Parallelogram 26"/>
          <p:cNvSpPr/>
          <p:nvPr userDrawn="1"/>
        </p:nvSpPr>
        <p:spPr>
          <a:xfrm rot="5400000" flipH="1">
            <a:off x="1163926" y="1489918"/>
            <a:ext cx="4173602" cy="6562563"/>
          </a:xfrm>
          <a:prstGeom prst="parallelogram">
            <a:avLst>
              <a:gd name="adj" fmla="val 63990"/>
            </a:avLst>
          </a:prstGeom>
          <a:gradFill flip="none" rotWithShape="1">
            <a:gsLst>
              <a:gs pos="0">
                <a:srgbClr val="00FF00"/>
              </a:gs>
              <a:gs pos="87000">
                <a:srgbClr val="006B0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9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81001" y="3967988"/>
            <a:ext cx="7359811" cy="1984248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0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1000" y="6098415"/>
            <a:ext cx="7359632" cy="549275"/>
          </a:xfrm>
        </p:spPr>
        <p:txBody>
          <a:bodyPr lIns="0" tIns="0" rIns="0" bIns="0">
            <a:normAutofit/>
          </a:bodyPr>
          <a:lstStyle>
            <a:lvl1pPr algn="l">
              <a:defRPr sz="21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8" name="Parallelogram 27"/>
          <p:cNvSpPr/>
          <p:nvPr userDrawn="1"/>
        </p:nvSpPr>
        <p:spPr>
          <a:xfrm rot="16200000">
            <a:off x="1163926" y="-1194481"/>
            <a:ext cx="4173602" cy="6562563"/>
          </a:xfrm>
          <a:prstGeom prst="parallelogram">
            <a:avLst>
              <a:gd name="adj" fmla="val 63990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5644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Master: Dark">
    <p:bg>
      <p:bgPr>
        <a:gradFill flip="none" rotWithShape="1">
          <a:gsLst>
            <a:gs pos="48000">
              <a:srgbClr val="F4F4F4"/>
            </a:gs>
            <a:gs pos="100000">
              <a:srgbClr val="E4E4E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ircuit photograph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80" y="1"/>
            <a:ext cx="12224079" cy="686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-35667" y="0"/>
            <a:ext cx="12227668" cy="6858000"/>
          </a:xfrm>
          <a:prstGeom prst="rect">
            <a:avLst/>
          </a:prstGeom>
          <a:gradFill>
            <a:gsLst>
              <a:gs pos="28000">
                <a:schemeClr val="bg1">
                  <a:alpha val="67000"/>
                </a:schemeClr>
              </a:gs>
              <a:gs pos="67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10090371" y="442497"/>
            <a:ext cx="1749397" cy="462761"/>
            <a:chOff x="243" y="1559"/>
            <a:chExt cx="1308" cy="346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005" y="1559"/>
              <a:ext cx="129" cy="137"/>
            </a:xfrm>
            <a:custGeom>
              <a:avLst/>
              <a:gdLst>
                <a:gd name="T0" fmla="*/ 0 w 387"/>
                <a:gd name="T1" fmla="*/ 0 h 411"/>
                <a:gd name="T2" fmla="*/ 387 w 387"/>
                <a:gd name="T3" fmla="*/ 157 h 411"/>
                <a:gd name="T4" fmla="*/ 387 w 387"/>
                <a:gd name="T5" fmla="*/ 254 h 411"/>
                <a:gd name="T6" fmla="*/ 0 w 387"/>
                <a:gd name="T7" fmla="*/ 411 h 411"/>
                <a:gd name="T8" fmla="*/ 0 w 387"/>
                <a:gd name="T9" fmla="*/ 290 h 411"/>
                <a:gd name="T10" fmla="*/ 226 w 387"/>
                <a:gd name="T11" fmla="*/ 206 h 411"/>
                <a:gd name="T12" fmla="*/ 0 w 387"/>
                <a:gd name="T13" fmla="*/ 117 h 411"/>
                <a:gd name="T14" fmla="*/ 0 w 387"/>
                <a:gd name="T1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7" h="411">
                  <a:moveTo>
                    <a:pt x="0" y="0"/>
                  </a:moveTo>
                  <a:lnTo>
                    <a:pt x="387" y="157"/>
                  </a:lnTo>
                  <a:lnTo>
                    <a:pt x="387" y="254"/>
                  </a:lnTo>
                  <a:lnTo>
                    <a:pt x="0" y="411"/>
                  </a:lnTo>
                  <a:lnTo>
                    <a:pt x="0" y="290"/>
                  </a:lnTo>
                  <a:lnTo>
                    <a:pt x="226" y="206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424853"/>
              <a:endParaRPr lang="en-US" sz="836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243" y="1704"/>
              <a:ext cx="1308" cy="201"/>
            </a:xfrm>
            <a:custGeom>
              <a:avLst/>
              <a:gdLst>
                <a:gd name="T0" fmla="*/ 127 w 3923"/>
                <a:gd name="T1" fmla="*/ 475 h 602"/>
                <a:gd name="T2" fmla="*/ 251 w 3923"/>
                <a:gd name="T3" fmla="*/ 489 h 602"/>
                <a:gd name="T4" fmla="*/ 3668 w 3923"/>
                <a:gd name="T5" fmla="*/ 231 h 602"/>
                <a:gd name="T6" fmla="*/ 3770 w 3923"/>
                <a:gd name="T7" fmla="*/ 234 h 602"/>
                <a:gd name="T8" fmla="*/ 1553 w 3923"/>
                <a:gd name="T9" fmla="*/ 261 h 602"/>
                <a:gd name="T10" fmla="*/ 1645 w 3923"/>
                <a:gd name="T11" fmla="*/ 218 h 602"/>
                <a:gd name="T12" fmla="*/ 2880 w 3923"/>
                <a:gd name="T13" fmla="*/ 500 h 602"/>
                <a:gd name="T14" fmla="*/ 2980 w 3923"/>
                <a:gd name="T15" fmla="*/ 138 h 602"/>
                <a:gd name="T16" fmla="*/ 2900 w 3923"/>
                <a:gd name="T17" fmla="*/ 594 h 602"/>
                <a:gd name="T18" fmla="*/ 2716 w 3923"/>
                <a:gd name="T19" fmla="*/ 508 h 602"/>
                <a:gd name="T20" fmla="*/ 3360 w 3923"/>
                <a:gd name="T21" fmla="*/ 279 h 602"/>
                <a:gd name="T22" fmla="*/ 3324 w 3923"/>
                <a:gd name="T23" fmla="*/ 220 h 602"/>
                <a:gd name="T24" fmla="*/ 3775 w 3923"/>
                <a:gd name="T25" fmla="*/ 134 h 602"/>
                <a:gd name="T26" fmla="*/ 3923 w 3923"/>
                <a:gd name="T27" fmla="*/ 342 h 602"/>
                <a:gd name="T28" fmla="*/ 3703 w 3923"/>
                <a:gd name="T29" fmla="*/ 508 h 602"/>
                <a:gd name="T30" fmla="*/ 3916 w 3923"/>
                <a:gd name="T31" fmla="*/ 478 h 602"/>
                <a:gd name="T32" fmla="*/ 3685 w 3923"/>
                <a:gd name="T33" fmla="*/ 600 h 602"/>
                <a:gd name="T34" fmla="*/ 3502 w 3923"/>
                <a:gd name="T35" fmla="*/ 411 h 602"/>
                <a:gd name="T36" fmla="*/ 3597 w 3923"/>
                <a:gd name="T37" fmla="*/ 160 h 602"/>
                <a:gd name="T38" fmla="*/ 2261 w 3923"/>
                <a:gd name="T39" fmla="*/ 158 h 602"/>
                <a:gd name="T40" fmla="*/ 2180 w 3923"/>
                <a:gd name="T41" fmla="*/ 283 h 602"/>
                <a:gd name="T42" fmla="*/ 2052 w 3923"/>
                <a:gd name="T43" fmla="*/ 258 h 602"/>
                <a:gd name="T44" fmla="*/ 2045 w 3923"/>
                <a:gd name="T45" fmla="*/ 188 h 602"/>
                <a:gd name="T46" fmla="*/ 1682 w 3923"/>
                <a:gd name="T47" fmla="*/ 134 h 602"/>
                <a:gd name="T48" fmla="*/ 1830 w 3923"/>
                <a:gd name="T49" fmla="*/ 342 h 602"/>
                <a:gd name="T50" fmla="*/ 1610 w 3923"/>
                <a:gd name="T51" fmla="*/ 508 h 602"/>
                <a:gd name="T52" fmla="*/ 1823 w 3923"/>
                <a:gd name="T53" fmla="*/ 478 h 602"/>
                <a:gd name="T54" fmla="*/ 1594 w 3923"/>
                <a:gd name="T55" fmla="*/ 600 h 602"/>
                <a:gd name="T56" fmla="*/ 1410 w 3923"/>
                <a:gd name="T57" fmla="*/ 411 h 602"/>
                <a:gd name="T58" fmla="*/ 1505 w 3923"/>
                <a:gd name="T59" fmla="*/ 160 h 602"/>
                <a:gd name="T60" fmla="*/ 1265 w 3923"/>
                <a:gd name="T61" fmla="*/ 154 h 602"/>
                <a:gd name="T62" fmla="*/ 1218 w 3923"/>
                <a:gd name="T63" fmla="*/ 260 h 602"/>
                <a:gd name="T64" fmla="*/ 1081 w 3923"/>
                <a:gd name="T65" fmla="*/ 277 h 602"/>
                <a:gd name="T66" fmla="*/ 1103 w 3923"/>
                <a:gd name="T67" fmla="*/ 488 h 602"/>
                <a:gd name="T68" fmla="*/ 1240 w 3923"/>
                <a:gd name="T69" fmla="*/ 424 h 602"/>
                <a:gd name="T70" fmla="*/ 1192 w 3923"/>
                <a:gd name="T71" fmla="*/ 598 h 602"/>
                <a:gd name="T72" fmla="*/ 957 w 3923"/>
                <a:gd name="T73" fmla="*/ 478 h 602"/>
                <a:gd name="T74" fmla="*/ 990 w 3923"/>
                <a:gd name="T75" fmla="*/ 199 h 602"/>
                <a:gd name="T76" fmla="*/ 743 w 3923"/>
                <a:gd name="T77" fmla="*/ 134 h 602"/>
                <a:gd name="T78" fmla="*/ 761 w 3923"/>
                <a:gd name="T79" fmla="*/ 300 h 602"/>
                <a:gd name="T80" fmla="*/ 634 w 3923"/>
                <a:gd name="T81" fmla="*/ 244 h 602"/>
                <a:gd name="T82" fmla="*/ 609 w 3923"/>
                <a:gd name="T83" fmla="*/ 456 h 602"/>
                <a:gd name="T84" fmla="*/ 755 w 3923"/>
                <a:gd name="T85" fmla="*/ 468 h 602"/>
                <a:gd name="T86" fmla="*/ 787 w 3923"/>
                <a:gd name="T87" fmla="*/ 579 h 602"/>
                <a:gd name="T88" fmla="*/ 517 w 3923"/>
                <a:gd name="T89" fmla="*/ 532 h 602"/>
                <a:gd name="T90" fmla="*/ 486 w 3923"/>
                <a:gd name="T91" fmla="*/ 254 h 602"/>
                <a:gd name="T92" fmla="*/ 209 w 3923"/>
                <a:gd name="T93" fmla="*/ 128 h 602"/>
                <a:gd name="T94" fmla="*/ 394 w 3923"/>
                <a:gd name="T95" fmla="*/ 256 h 602"/>
                <a:gd name="T96" fmla="*/ 178 w 3923"/>
                <a:gd name="T97" fmla="*/ 600 h 602"/>
                <a:gd name="T98" fmla="*/ 2 w 3923"/>
                <a:gd name="T99" fmla="*/ 496 h 602"/>
                <a:gd name="T100" fmla="*/ 98 w 3923"/>
                <a:gd name="T101" fmla="*/ 331 h 602"/>
                <a:gd name="T102" fmla="*/ 254 w 3923"/>
                <a:gd name="T103" fmla="*/ 238 h 602"/>
                <a:gd name="T104" fmla="*/ 135 w 3923"/>
                <a:gd name="T105" fmla="*/ 278 h 602"/>
                <a:gd name="T106" fmla="*/ 174 w 3923"/>
                <a:gd name="T107" fmla="*/ 129 h 602"/>
                <a:gd name="T108" fmla="*/ 2552 w 3923"/>
                <a:gd name="T109" fmla="*/ 480 h 602"/>
                <a:gd name="T110" fmla="*/ 2591 w 3923"/>
                <a:gd name="T111" fmla="*/ 597 h 602"/>
                <a:gd name="T112" fmla="*/ 2417 w 3923"/>
                <a:gd name="T113" fmla="*/ 46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23" h="602">
                  <a:moveTo>
                    <a:pt x="220" y="397"/>
                  </a:moveTo>
                  <a:lnTo>
                    <a:pt x="191" y="399"/>
                  </a:lnTo>
                  <a:lnTo>
                    <a:pt x="167" y="404"/>
                  </a:lnTo>
                  <a:lnTo>
                    <a:pt x="149" y="411"/>
                  </a:lnTo>
                  <a:lnTo>
                    <a:pt x="136" y="422"/>
                  </a:lnTo>
                  <a:lnTo>
                    <a:pt x="128" y="438"/>
                  </a:lnTo>
                  <a:lnTo>
                    <a:pt x="125" y="456"/>
                  </a:lnTo>
                  <a:lnTo>
                    <a:pt x="125" y="460"/>
                  </a:lnTo>
                  <a:lnTo>
                    <a:pt x="127" y="475"/>
                  </a:lnTo>
                  <a:lnTo>
                    <a:pt x="131" y="488"/>
                  </a:lnTo>
                  <a:lnTo>
                    <a:pt x="140" y="498"/>
                  </a:lnTo>
                  <a:lnTo>
                    <a:pt x="152" y="506"/>
                  </a:lnTo>
                  <a:lnTo>
                    <a:pt x="167" y="511"/>
                  </a:lnTo>
                  <a:lnTo>
                    <a:pt x="186" y="513"/>
                  </a:lnTo>
                  <a:lnTo>
                    <a:pt x="205" y="512"/>
                  </a:lnTo>
                  <a:lnTo>
                    <a:pt x="222" y="507"/>
                  </a:lnTo>
                  <a:lnTo>
                    <a:pt x="238" y="500"/>
                  </a:lnTo>
                  <a:lnTo>
                    <a:pt x="251" y="489"/>
                  </a:lnTo>
                  <a:lnTo>
                    <a:pt x="262" y="476"/>
                  </a:lnTo>
                  <a:lnTo>
                    <a:pt x="268" y="460"/>
                  </a:lnTo>
                  <a:lnTo>
                    <a:pt x="270" y="441"/>
                  </a:lnTo>
                  <a:lnTo>
                    <a:pt x="270" y="397"/>
                  </a:lnTo>
                  <a:lnTo>
                    <a:pt x="220" y="397"/>
                  </a:lnTo>
                  <a:close/>
                  <a:moveTo>
                    <a:pt x="3716" y="217"/>
                  </a:moveTo>
                  <a:lnTo>
                    <a:pt x="3700" y="218"/>
                  </a:lnTo>
                  <a:lnTo>
                    <a:pt x="3684" y="223"/>
                  </a:lnTo>
                  <a:lnTo>
                    <a:pt x="3668" y="231"/>
                  </a:lnTo>
                  <a:lnTo>
                    <a:pt x="3655" y="243"/>
                  </a:lnTo>
                  <a:lnTo>
                    <a:pt x="3645" y="261"/>
                  </a:lnTo>
                  <a:lnTo>
                    <a:pt x="3636" y="284"/>
                  </a:lnTo>
                  <a:lnTo>
                    <a:pt x="3630" y="312"/>
                  </a:lnTo>
                  <a:lnTo>
                    <a:pt x="3800" y="312"/>
                  </a:lnTo>
                  <a:lnTo>
                    <a:pt x="3796" y="286"/>
                  </a:lnTo>
                  <a:lnTo>
                    <a:pt x="3790" y="264"/>
                  </a:lnTo>
                  <a:lnTo>
                    <a:pt x="3782" y="247"/>
                  </a:lnTo>
                  <a:lnTo>
                    <a:pt x="3770" y="234"/>
                  </a:lnTo>
                  <a:lnTo>
                    <a:pt x="3754" y="224"/>
                  </a:lnTo>
                  <a:lnTo>
                    <a:pt x="3737" y="218"/>
                  </a:lnTo>
                  <a:lnTo>
                    <a:pt x="3716" y="217"/>
                  </a:lnTo>
                  <a:close/>
                  <a:moveTo>
                    <a:pt x="1625" y="217"/>
                  </a:moveTo>
                  <a:lnTo>
                    <a:pt x="1608" y="218"/>
                  </a:lnTo>
                  <a:lnTo>
                    <a:pt x="1591" y="223"/>
                  </a:lnTo>
                  <a:lnTo>
                    <a:pt x="1577" y="231"/>
                  </a:lnTo>
                  <a:lnTo>
                    <a:pt x="1564" y="243"/>
                  </a:lnTo>
                  <a:lnTo>
                    <a:pt x="1553" y="261"/>
                  </a:lnTo>
                  <a:lnTo>
                    <a:pt x="1543" y="284"/>
                  </a:lnTo>
                  <a:lnTo>
                    <a:pt x="1537" y="312"/>
                  </a:lnTo>
                  <a:lnTo>
                    <a:pt x="1707" y="312"/>
                  </a:lnTo>
                  <a:lnTo>
                    <a:pt x="1705" y="286"/>
                  </a:lnTo>
                  <a:lnTo>
                    <a:pt x="1699" y="264"/>
                  </a:lnTo>
                  <a:lnTo>
                    <a:pt x="1689" y="247"/>
                  </a:lnTo>
                  <a:lnTo>
                    <a:pt x="1677" y="234"/>
                  </a:lnTo>
                  <a:lnTo>
                    <a:pt x="1662" y="224"/>
                  </a:lnTo>
                  <a:lnTo>
                    <a:pt x="1645" y="218"/>
                  </a:lnTo>
                  <a:lnTo>
                    <a:pt x="1625" y="217"/>
                  </a:lnTo>
                  <a:close/>
                  <a:moveTo>
                    <a:pt x="2708" y="138"/>
                  </a:moveTo>
                  <a:lnTo>
                    <a:pt x="2835" y="138"/>
                  </a:lnTo>
                  <a:lnTo>
                    <a:pt x="2835" y="426"/>
                  </a:lnTo>
                  <a:lnTo>
                    <a:pt x="2837" y="450"/>
                  </a:lnTo>
                  <a:lnTo>
                    <a:pt x="2842" y="469"/>
                  </a:lnTo>
                  <a:lnTo>
                    <a:pt x="2850" y="484"/>
                  </a:lnTo>
                  <a:lnTo>
                    <a:pt x="2863" y="494"/>
                  </a:lnTo>
                  <a:lnTo>
                    <a:pt x="2880" y="500"/>
                  </a:lnTo>
                  <a:lnTo>
                    <a:pt x="2900" y="502"/>
                  </a:lnTo>
                  <a:lnTo>
                    <a:pt x="2918" y="501"/>
                  </a:lnTo>
                  <a:lnTo>
                    <a:pt x="2935" y="495"/>
                  </a:lnTo>
                  <a:lnTo>
                    <a:pt x="2951" y="487"/>
                  </a:lnTo>
                  <a:lnTo>
                    <a:pt x="2962" y="475"/>
                  </a:lnTo>
                  <a:lnTo>
                    <a:pt x="2972" y="459"/>
                  </a:lnTo>
                  <a:lnTo>
                    <a:pt x="2978" y="441"/>
                  </a:lnTo>
                  <a:lnTo>
                    <a:pt x="2980" y="418"/>
                  </a:lnTo>
                  <a:lnTo>
                    <a:pt x="2980" y="138"/>
                  </a:lnTo>
                  <a:lnTo>
                    <a:pt x="3107" y="138"/>
                  </a:lnTo>
                  <a:lnTo>
                    <a:pt x="3107" y="592"/>
                  </a:lnTo>
                  <a:lnTo>
                    <a:pt x="2980" y="592"/>
                  </a:lnTo>
                  <a:lnTo>
                    <a:pt x="2980" y="525"/>
                  </a:lnTo>
                  <a:lnTo>
                    <a:pt x="2970" y="543"/>
                  </a:lnTo>
                  <a:lnTo>
                    <a:pt x="2957" y="559"/>
                  </a:lnTo>
                  <a:lnTo>
                    <a:pt x="2941" y="573"/>
                  </a:lnTo>
                  <a:lnTo>
                    <a:pt x="2922" y="585"/>
                  </a:lnTo>
                  <a:lnTo>
                    <a:pt x="2900" y="594"/>
                  </a:lnTo>
                  <a:lnTo>
                    <a:pt x="2876" y="600"/>
                  </a:lnTo>
                  <a:lnTo>
                    <a:pt x="2849" y="602"/>
                  </a:lnTo>
                  <a:lnTo>
                    <a:pt x="2823" y="600"/>
                  </a:lnTo>
                  <a:lnTo>
                    <a:pt x="2798" y="594"/>
                  </a:lnTo>
                  <a:lnTo>
                    <a:pt x="2776" y="585"/>
                  </a:lnTo>
                  <a:lnTo>
                    <a:pt x="2756" y="572"/>
                  </a:lnTo>
                  <a:lnTo>
                    <a:pt x="2739" y="554"/>
                  </a:lnTo>
                  <a:lnTo>
                    <a:pt x="2726" y="534"/>
                  </a:lnTo>
                  <a:lnTo>
                    <a:pt x="2716" y="508"/>
                  </a:lnTo>
                  <a:lnTo>
                    <a:pt x="2709" y="478"/>
                  </a:lnTo>
                  <a:lnTo>
                    <a:pt x="2708" y="445"/>
                  </a:lnTo>
                  <a:lnTo>
                    <a:pt x="2708" y="138"/>
                  </a:lnTo>
                  <a:close/>
                  <a:moveTo>
                    <a:pt x="3461" y="132"/>
                  </a:moveTo>
                  <a:lnTo>
                    <a:pt x="3461" y="256"/>
                  </a:lnTo>
                  <a:lnTo>
                    <a:pt x="3430" y="258"/>
                  </a:lnTo>
                  <a:lnTo>
                    <a:pt x="3403" y="262"/>
                  </a:lnTo>
                  <a:lnTo>
                    <a:pt x="3379" y="268"/>
                  </a:lnTo>
                  <a:lnTo>
                    <a:pt x="3360" y="279"/>
                  </a:lnTo>
                  <a:lnTo>
                    <a:pt x="3345" y="292"/>
                  </a:lnTo>
                  <a:lnTo>
                    <a:pt x="3334" y="310"/>
                  </a:lnTo>
                  <a:lnTo>
                    <a:pt x="3327" y="332"/>
                  </a:lnTo>
                  <a:lnTo>
                    <a:pt x="3324" y="358"/>
                  </a:lnTo>
                  <a:lnTo>
                    <a:pt x="3324" y="592"/>
                  </a:lnTo>
                  <a:lnTo>
                    <a:pt x="3198" y="592"/>
                  </a:lnTo>
                  <a:lnTo>
                    <a:pt x="3198" y="138"/>
                  </a:lnTo>
                  <a:lnTo>
                    <a:pt x="3324" y="138"/>
                  </a:lnTo>
                  <a:lnTo>
                    <a:pt x="3324" y="220"/>
                  </a:lnTo>
                  <a:lnTo>
                    <a:pt x="3339" y="193"/>
                  </a:lnTo>
                  <a:lnTo>
                    <a:pt x="3357" y="171"/>
                  </a:lnTo>
                  <a:lnTo>
                    <a:pt x="3377" y="153"/>
                  </a:lnTo>
                  <a:lnTo>
                    <a:pt x="3401" y="141"/>
                  </a:lnTo>
                  <a:lnTo>
                    <a:pt x="3430" y="134"/>
                  </a:lnTo>
                  <a:lnTo>
                    <a:pt x="3461" y="132"/>
                  </a:lnTo>
                  <a:close/>
                  <a:moveTo>
                    <a:pt x="3715" y="128"/>
                  </a:moveTo>
                  <a:lnTo>
                    <a:pt x="3746" y="129"/>
                  </a:lnTo>
                  <a:lnTo>
                    <a:pt x="3775" y="134"/>
                  </a:lnTo>
                  <a:lnTo>
                    <a:pt x="3802" y="142"/>
                  </a:lnTo>
                  <a:lnTo>
                    <a:pt x="3827" y="154"/>
                  </a:lnTo>
                  <a:lnTo>
                    <a:pt x="3850" y="170"/>
                  </a:lnTo>
                  <a:lnTo>
                    <a:pt x="3872" y="188"/>
                  </a:lnTo>
                  <a:lnTo>
                    <a:pt x="3888" y="211"/>
                  </a:lnTo>
                  <a:lnTo>
                    <a:pt x="3903" y="237"/>
                  </a:lnTo>
                  <a:lnTo>
                    <a:pt x="3913" y="268"/>
                  </a:lnTo>
                  <a:lnTo>
                    <a:pt x="3920" y="303"/>
                  </a:lnTo>
                  <a:lnTo>
                    <a:pt x="3923" y="342"/>
                  </a:lnTo>
                  <a:lnTo>
                    <a:pt x="3923" y="397"/>
                  </a:lnTo>
                  <a:lnTo>
                    <a:pt x="3628" y="397"/>
                  </a:lnTo>
                  <a:lnTo>
                    <a:pt x="3631" y="424"/>
                  </a:lnTo>
                  <a:lnTo>
                    <a:pt x="3637" y="448"/>
                  </a:lnTo>
                  <a:lnTo>
                    <a:pt x="3646" y="468"/>
                  </a:lnTo>
                  <a:lnTo>
                    <a:pt x="3657" y="483"/>
                  </a:lnTo>
                  <a:lnTo>
                    <a:pt x="3670" y="495"/>
                  </a:lnTo>
                  <a:lnTo>
                    <a:pt x="3685" y="504"/>
                  </a:lnTo>
                  <a:lnTo>
                    <a:pt x="3703" y="508"/>
                  </a:lnTo>
                  <a:lnTo>
                    <a:pt x="3722" y="510"/>
                  </a:lnTo>
                  <a:lnTo>
                    <a:pt x="3745" y="507"/>
                  </a:lnTo>
                  <a:lnTo>
                    <a:pt x="3764" y="501"/>
                  </a:lnTo>
                  <a:lnTo>
                    <a:pt x="3780" y="493"/>
                  </a:lnTo>
                  <a:lnTo>
                    <a:pt x="3791" y="481"/>
                  </a:lnTo>
                  <a:lnTo>
                    <a:pt x="3800" y="466"/>
                  </a:lnTo>
                  <a:lnTo>
                    <a:pt x="3806" y="451"/>
                  </a:lnTo>
                  <a:lnTo>
                    <a:pt x="3923" y="451"/>
                  </a:lnTo>
                  <a:lnTo>
                    <a:pt x="3916" y="478"/>
                  </a:lnTo>
                  <a:lnTo>
                    <a:pt x="3905" y="504"/>
                  </a:lnTo>
                  <a:lnTo>
                    <a:pt x="3891" y="528"/>
                  </a:lnTo>
                  <a:lnTo>
                    <a:pt x="3872" y="549"/>
                  </a:lnTo>
                  <a:lnTo>
                    <a:pt x="3849" y="567"/>
                  </a:lnTo>
                  <a:lnTo>
                    <a:pt x="3823" y="582"/>
                  </a:lnTo>
                  <a:lnTo>
                    <a:pt x="3791" y="592"/>
                  </a:lnTo>
                  <a:lnTo>
                    <a:pt x="3758" y="600"/>
                  </a:lnTo>
                  <a:lnTo>
                    <a:pt x="3720" y="602"/>
                  </a:lnTo>
                  <a:lnTo>
                    <a:pt x="3685" y="600"/>
                  </a:lnTo>
                  <a:lnTo>
                    <a:pt x="3653" y="594"/>
                  </a:lnTo>
                  <a:lnTo>
                    <a:pt x="3623" y="584"/>
                  </a:lnTo>
                  <a:lnTo>
                    <a:pt x="3597" y="571"/>
                  </a:lnTo>
                  <a:lnTo>
                    <a:pt x="3572" y="554"/>
                  </a:lnTo>
                  <a:lnTo>
                    <a:pt x="3551" y="532"/>
                  </a:lnTo>
                  <a:lnTo>
                    <a:pt x="3533" y="508"/>
                  </a:lnTo>
                  <a:lnTo>
                    <a:pt x="3519" y="480"/>
                  </a:lnTo>
                  <a:lnTo>
                    <a:pt x="3508" y="447"/>
                  </a:lnTo>
                  <a:lnTo>
                    <a:pt x="3502" y="411"/>
                  </a:lnTo>
                  <a:lnTo>
                    <a:pt x="3500" y="372"/>
                  </a:lnTo>
                  <a:lnTo>
                    <a:pt x="3500" y="363"/>
                  </a:lnTo>
                  <a:lnTo>
                    <a:pt x="3502" y="324"/>
                  </a:lnTo>
                  <a:lnTo>
                    <a:pt x="3510" y="288"/>
                  </a:lnTo>
                  <a:lnTo>
                    <a:pt x="3520" y="255"/>
                  </a:lnTo>
                  <a:lnTo>
                    <a:pt x="3535" y="225"/>
                  </a:lnTo>
                  <a:lnTo>
                    <a:pt x="3553" y="200"/>
                  </a:lnTo>
                  <a:lnTo>
                    <a:pt x="3573" y="178"/>
                  </a:lnTo>
                  <a:lnTo>
                    <a:pt x="3597" y="160"/>
                  </a:lnTo>
                  <a:lnTo>
                    <a:pt x="3624" y="146"/>
                  </a:lnTo>
                  <a:lnTo>
                    <a:pt x="3653" y="136"/>
                  </a:lnTo>
                  <a:lnTo>
                    <a:pt x="3683" y="130"/>
                  </a:lnTo>
                  <a:lnTo>
                    <a:pt x="3715" y="128"/>
                  </a:lnTo>
                  <a:close/>
                  <a:moveTo>
                    <a:pt x="2170" y="128"/>
                  </a:moveTo>
                  <a:lnTo>
                    <a:pt x="2197" y="129"/>
                  </a:lnTo>
                  <a:lnTo>
                    <a:pt x="2222" y="135"/>
                  </a:lnTo>
                  <a:lnTo>
                    <a:pt x="2243" y="145"/>
                  </a:lnTo>
                  <a:lnTo>
                    <a:pt x="2261" y="158"/>
                  </a:lnTo>
                  <a:lnTo>
                    <a:pt x="2278" y="176"/>
                  </a:lnTo>
                  <a:lnTo>
                    <a:pt x="2291" y="198"/>
                  </a:lnTo>
                  <a:lnTo>
                    <a:pt x="2300" y="223"/>
                  </a:lnTo>
                  <a:lnTo>
                    <a:pt x="2305" y="253"/>
                  </a:lnTo>
                  <a:lnTo>
                    <a:pt x="2308" y="288"/>
                  </a:lnTo>
                  <a:lnTo>
                    <a:pt x="2308" y="592"/>
                  </a:lnTo>
                  <a:lnTo>
                    <a:pt x="2181" y="592"/>
                  </a:lnTo>
                  <a:lnTo>
                    <a:pt x="2181" y="307"/>
                  </a:lnTo>
                  <a:lnTo>
                    <a:pt x="2180" y="283"/>
                  </a:lnTo>
                  <a:lnTo>
                    <a:pt x="2174" y="264"/>
                  </a:lnTo>
                  <a:lnTo>
                    <a:pt x="2165" y="249"/>
                  </a:lnTo>
                  <a:lnTo>
                    <a:pt x="2151" y="238"/>
                  </a:lnTo>
                  <a:lnTo>
                    <a:pt x="2135" y="232"/>
                  </a:lnTo>
                  <a:lnTo>
                    <a:pt x="2114" y="230"/>
                  </a:lnTo>
                  <a:lnTo>
                    <a:pt x="2095" y="232"/>
                  </a:lnTo>
                  <a:lnTo>
                    <a:pt x="2079" y="237"/>
                  </a:lnTo>
                  <a:lnTo>
                    <a:pt x="2064" y="246"/>
                  </a:lnTo>
                  <a:lnTo>
                    <a:pt x="2052" y="258"/>
                  </a:lnTo>
                  <a:lnTo>
                    <a:pt x="2043" y="273"/>
                  </a:lnTo>
                  <a:lnTo>
                    <a:pt x="2037" y="292"/>
                  </a:lnTo>
                  <a:lnTo>
                    <a:pt x="2034" y="315"/>
                  </a:lnTo>
                  <a:lnTo>
                    <a:pt x="2034" y="592"/>
                  </a:lnTo>
                  <a:lnTo>
                    <a:pt x="1908" y="592"/>
                  </a:lnTo>
                  <a:lnTo>
                    <a:pt x="1908" y="138"/>
                  </a:lnTo>
                  <a:lnTo>
                    <a:pt x="2034" y="138"/>
                  </a:lnTo>
                  <a:lnTo>
                    <a:pt x="2034" y="205"/>
                  </a:lnTo>
                  <a:lnTo>
                    <a:pt x="2045" y="188"/>
                  </a:lnTo>
                  <a:lnTo>
                    <a:pt x="2059" y="171"/>
                  </a:lnTo>
                  <a:lnTo>
                    <a:pt x="2076" y="157"/>
                  </a:lnTo>
                  <a:lnTo>
                    <a:pt x="2095" y="145"/>
                  </a:lnTo>
                  <a:lnTo>
                    <a:pt x="2118" y="136"/>
                  </a:lnTo>
                  <a:lnTo>
                    <a:pt x="2143" y="130"/>
                  </a:lnTo>
                  <a:lnTo>
                    <a:pt x="2170" y="128"/>
                  </a:lnTo>
                  <a:close/>
                  <a:moveTo>
                    <a:pt x="1623" y="128"/>
                  </a:moveTo>
                  <a:lnTo>
                    <a:pt x="1653" y="129"/>
                  </a:lnTo>
                  <a:lnTo>
                    <a:pt x="1682" y="134"/>
                  </a:lnTo>
                  <a:lnTo>
                    <a:pt x="1709" y="142"/>
                  </a:lnTo>
                  <a:lnTo>
                    <a:pt x="1736" y="154"/>
                  </a:lnTo>
                  <a:lnTo>
                    <a:pt x="1758" y="170"/>
                  </a:lnTo>
                  <a:lnTo>
                    <a:pt x="1779" y="188"/>
                  </a:lnTo>
                  <a:lnTo>
                    <a:pt x="1797" y="211"/>
                  </a:lnTo>
                  <a:lnTo>
                    <a:pt x="1811" y="237"/>
                  </a:lnTo>
                  <a:lnTo>
                    <a:pt x="1822" y="268"/>
                  </a:lnTo>
                  <a:lnTo>
                    <a:pt x="1828" y="303"/>
                  </a:lnTo>
                  <a:lnTo>
                    <a:pt x="1830" y="342"/>
                  </a:lnTo>
                  <a:lnTo>
                    <a:pt x="1830" y="397"/>
                  </a:lnTo>
                  <a:lnTo>
                    <a:pt x="1536" y="397"/>
                  </a:lnTo>
                  <a:lnTo>
                    <a:pt x="1540" y="424"/>
                  </a:lnTo>
                  <a:lnTo>
                    <a:pt x="1546" y="448"/>
                  </a:lnTo>
                  <a:lnTo>
                    <a:pt x="1554" y="468"/>
                  </a:lnTo>
                  <a:lnTo>
                    <a:pt x="1565" y="483"/>
                  </a:lnTo>
                  <a:lnTo>
                    <a:pt x="1578" y="495"/>
                  </a:lnTo>
                  <a:lnTo>
                    <a:pt x="1594" y="504"/>
                  </a:lnTo>
                  <a:lnTo>
                    <a:pt x="1610" y="508"/>
                  </a:lnTo>
                  <a:lnTo>
                    <a:pt x="1631" y="510"/>
                  </a:lnTo>
                  <a:lnTo>
                    <a:pt x="1652" y="507"/>
                  </a:lnTo>
                  <a:lnTo>
                    <a:pt x="1671" y="501"/>
                  </a:lnTo>
                  <a:lnTo>
                    <a:pt x="1687" y="493"/>
                  </a:lnTo>
                  <a:lnTo>
                    <a:pt x="1699" y="481"/>
                  </a:lnTo>
                  <a:lnTo>
                    <a:pt x="1707" y="466"/>
                  </a:lnTo>
                  <a:lnTo>
                    <a:pt x="1713" y="451"/>
                  </a:lnTo>
                  <a:lnTo>
                    <a:pt x="1830" y="451"/>
                  </a:lnTo>
                  <a:lnTo>
                    <a:pt x="1823" y="478"/>
                  </a:lnTo>
                  <a:lnTo>
                    <a:pt x="1812" y="504"/>
                  </a:lnTo>
                  <a:lnTo>
                    <a:pt x="1798" y="528"/>
                  </a:lnTo>
                  <a:lnTo>
                    <a:pt x="1779" y="549"/>
                  </a:lnTo>
                  <a:lnTo>
                    <a:pt x="1756" y="567"/>
                  </a:lnTo>
                  <a:lnTo>
                    <a:pt x="1730" y="582"/>
                  </a:lnTo>
                  <a:lnTo>
                    <a:pt x="1700" y="592"/>
                  </a:lnTo>
                  <a:lnTo>
                    <a:pt x="1665" y="600"/>
                  </a:lnTo>
                  <a:lnTo>
                    <a:pt x="1628" y="602"/>
                  </a:lnTo>
                  <a:lnTo>
                    <a:pt x="1594" y="600"/>
                  </a:lnTo>
                  <a:lnTo>
                    <a:pt x="1561" y="594"/>
                  </a:lnTo>
                  <a:lnTo>
                    <a:pt x="1531" y="584"/>
                  </a:lnTo>
                  <a:lnTo>
                    <a:pt x="1504" y="571"/>
                  </a:lnTo>
                  <a:lnTo>
                    <a:pt x="1480" y="554"/>
                  </a:lnTo>
                  <a:lnTo>
                    <a:pt x="1459" y="532"/>
                  </a:lnTo>
                  <a:lnTo>
                    <a:pt x="1441" y="508"/>
                  </a:lnTo>
                  <a:lnTo>
                    <a:pt x="1426" y="480"/>
                  </a:lnTo>
                  <a:lnTo>
                    <a:pt x="1417" y="447"/>
                  </a:lnTo>
                  <a:lnTo>
                    <a:pt x="1410" y="411"/>
                  </a:lnTo>
                  <a:lnTo>
                    <a:pt x="1408" y="372"/>
                  </a:lnTo>
                  <a:lnTo>
                    <a:pt x="1408" y="363"/>
                  </a:lnTo>
                  <a:lnTo>
                    <a:pt x="1411" y="324"/>
                  </a:lnTo>
                  <a:lnTo>
                    <a:pt x="1417" y="288"/>
                  </a:lnTo>
                  <a:lnTo>
                    <a:pt x="1427" y="255"/>
                  </a:lnTo>
                  <a:lnTo>
                    <a:pt x="1442" y="225"/>
                  </a:lnTo>
                  <a:lnTo>
                    <a:pt x="1460" y="200"/>
                  </a:lnTo>
                  <a:lnTo>
                    <a:pt x="1481" y="178"/>
                  </a:lnTo>
                  <a:lnTo>
                    <a:pt x="1505" y="160"/>
                  </a:lnTo>
                  <a:lnTo>
                    <a:pt x="1531" y="146"/>
                  </a:lnTo>
                  <a:lnTo>
                    <a:pt x="1560" y="136"/>
                  </a:lnTo>
                  <a:lnTo>
                    <a:pt x="1591" y="130"/>
                  </a:lnTo>
                  <a:lnTo>
                    <a:pt x="1623" y="128"/>
                  </a:lnTo>
                  <a:close/>
                  <a:moveTo>
                    <a:pt x="1154" y="128"/>
                  </a:moveTo>
                  <a:lnTo>
                    <a:pt x="1185" y="129"/>
                  </a:lnTo>
                  <a:lnTo>
                    <a:pt x="1214" y="134"/>
                  </a:lnTo>
                  <a:lnTo>
                    <a:pt x="1240" y="142"/>
                  </a:lnTo>
                  <a:lnTo>
                    <a:pt x="1265" y="154"/>
                  </a:lnTo>
                  <a:lnTo>
                    <a:pt x="1288" y="169"/>
                  </a:lnTo>
                  <a:lnTo>
                    <a:pt x="1308" y="188"/>
                  </a:lnTo>
                  <a:lnTo>
                    <a:pt x="1325" y="210"/>
                  </a:lnTo>
                  <a:lnTo>
                    <a:pt x="1338" y="236"/>
                  </a:lnTo>
                  <a:lnTo>
                    <a:pt x="1347" y="266"/>
                  </a:lnTo>
                  <a:lnTo>
                    <a:pt x="1352" y="300"/>
                  </a:lnTo>
                  <a:lnTo>
                    <a:pt x="1232" y="300"/>
                  </a:lnTo>
                  <a:lnTo>
                    <a:pt x="1226" y="278"/>
                  </a:lnTo>
                  <a:lnTo>
                    <a:pt x="1218" y="260"/>
                  </a:lnTo>
                  <a:lnTo>
                    <a:pt x="1208" y="246"/>
                  </a:lnTo>
                  <a:lnTo>
                    <a:pt x="1195" y="235"/>
                  </a:lnTo>
                  <a:lnTo>
                    <a:pt x="1177" y="229"/>
                  </a:lnTo>
                  <a:lnTo>
                    <a:pt x="1156" y="226"/>
                  </a:lnTo>
                  <a:lnTo>
                    <a:pt x="1137" y="228"/>
                  </a:lnTo>
                  <a:lnTo>
                    <a:pt x="1120" y="235"/>
                  </a:lnTo>
                  <a:lnTo>
                    <a:pt x="1105" y="244"/>
                  </a:lnTo>
                  <a:lnTo>
                    <a:pt x="1092" y="259"/>
                  </a:lnTo>
                  <a:lnTo>
                    <a:pt x="1081" y="277"/>
                  </a:lnTo>
                  <a:lnTo>
                    <a:pt x="1073" y="300"/>
                  </a:lnTo>
                  <a:lnTo>
                    <a:pt x="1068" y="327"/>
                  </a:lnTo>
                  <a:lnTo>
                    <a:pt x="1066" y="358"/>
                  </a:lnTo>
                  <a:lnTo>
                    <a:pt x="1066" y="372"/>
                  </a:lnTo>
                  <a:lnTo>
                    <a:pt x="1068" y="404"/>
                  </a:lnTo>
                  <a:lnTo>
                    <a:pt x="1073" y="432"/>
                  </a:lnTo>
                  <a:lnTo>
                    <a:pt x="1080" y="456"/>
                  </a:lnTo>
                  <a:lnTo>
                    <a:pt x="1089" y="474"/>
                  </a:lnTo>
                  <a:lnTo>
                    <a:pt x="1103" y="488"/>
                  </a:lnTo>
                  <a:lnTo>
                    <a:pt x="1118" y="498"/>
                  </a:lnTo>
                  <a:lnTo>
                    <a:pt x="1137" y="504"/>
                  </a:lnTo>
                  <a:lnTo>
                    <a:pt x="1158" y="506"/>
                  </a:lnTo>
                  <a:lnTo>
                    <a:pt x="1178" y="504"/>
                  </a:lnTo>
                  <a:lnTo>
                    <a:pt x="1197" y="496"/>
                  </a:lnTo>
                  <a:lnTo>
                    <a:pt x="1212" y="483"/>
                  </a:lnTo>
                  <a:lnTo>
                    <a:pt x="1226" y="468"/>
                  </a:lnTo>
                  <a:lnTo>
                    <a:pt x="1234" y="447"/>
                  </a:lnTo>
                  <a:lnTo>
                    <a:pt x="1240" y="424"/>
                  </a:lnTo>
                  <a:lnTo>
                    <a:pt x="1355" y="424"/>
                  </a:lnTo>
                  <a:lnTo>
                    <a:pt x="1350" y="458"/>
                  </a:lnTo>
                  <a:lnTo>
                    <a:pt x="1340" y="488"/>
                  </a:lnTo>
                  <a:lnTo>
                    <a:pt x="1326" y="517"/>
                  </a:lnTo>
                  <a:lnTo>
                    <a:pt x="1308" y="541"/>
                  </a:lnTo>
                  <a:lnTo>
                    <a:pt x="1285" y="561"/>
                  </a:lnTo>
                  <a:lnTo>
                    <a:pt x="1258" y="579"/>
                  </a:lnTo>
                  <a:lnTo>
                    <a:pt x="1228" y="591"/>
                  </a:lnTo>
                  <a:lnTo>
                    <a:pt x="1192" y="598"/>
                  </a:lnTo>
                  <a:lnTo>
                    <a:pt x="1154" y="602"/>
                  </a:lnTo>
                  <a:lnTo>
                    <a:pt x="1120" y="600"/>
                  </a:lnTo>
                  <a:lnTo>
                    <a:pt x="1088" y="594"/>
                  </a:lnTo>
                  <a:lnTo>
                    <a:pt x="1060" y="584"/>
                  </a:lnTo>
                  <a:lnTo>
                    <a:pt x="1033" y="571"/>
                  </a:lnTo>
                  <a:lnTo>
                    <a:pt x="1009" y="553"/>
                  </a:lnTo>
                  <a:lnTo>
                    <a:pt x="988" y="532"/>
                  </a:lnTo>
                  <a:lnTo>
                    <a:pt x="970" y="507"/>
                  </a:lnTo>
                  <a:lnTo>
                    <a:pt x="957" y="478"/>
                  </a:lnTo>
                  <a:lnTo>
                    <a:pt x="946" y="446"/>
                  </a:lnTo>
                  <a:lnTo>
                    <a:pt x="939" y="410"/>
                  </a:lnTo>
                  <a:lnTo>
                    <a:pt x="938" y="369"/>
                  </a:lnTo>
                  <a:lnTo>
                    <a:pt x="938" y="363"/>
                  </a:lnTo>
                  <a:lnTo>
                    <a:pt x="939" y="324"/>
                  </a:lnTo>
                  <a:lnTo>
                    <a:pt x="946" y="286"/>
                  </a:lnTo>
                  <a:lnTo>
                    <a:pt x="957" y="254"/>
                  </a:lnTo>
                  <a:lnTo>
                    <a:pt x="972" y="225"/>
                  </a:lnTo>
                  <a:lnTo>
                    <a:pt x="990" y="199"/>
                  </a:lnTo>
                  <a:lnTo>
                    <a:pt x="1012" y="177"/>
                  </a:lnTo>
                  <a:lnTo>
                    <a:pt x="1036" y="160"/>
                  </a:lnTo>
                  <a:lnTo>
                    <a:pt x="1063" y="146"/>
                  </a:lnTo>
                  <a:lnTo>
                    <a:pt x="1092" y="136"/>
                  </a:lnTo>
                  <a:lnTo>
                    <a:pt x="1122" y="130"/>
                  </a:lnTo>
                  <a:lnTo>
                    <a:pt x="1154" y="128"/>
                  </a:lnTo>
                  <a:close/>
                  <a:moveTo>
                    <a:pt x="683" y="128"/>
                  </a:moveTo>
                  <a:lnTo>
                    <a:pt x="714" y="129"/>
                  </a:lnTo>
                  <a:lnTo>
                    <a:pt x="743" y="134"/>
                  </a:lnTo>
                  <a:lnTo>
                    <a:pt x="769" y="142"/>
                  </a:lnTo>
                  <a:lnTo>
                    <a:pt x="794" y="154"/>
                  </a:lnTo>
                  <a:lnTo>
                    <a:pt x="817" y="169"/>
                  </a:lnTo>
                  <a:lnTo>
                    <a:pt x="837" y="188"/>
                  </a:lnTo>
                  <a:lnTo>
                    <a:pt x="854" y="210"/>
                  </a:lnTo>
                  <a:lnTo>
                    <a:pt x="867" y="236"/>
                  </a:lnTo>
                  <a:lnTo>
                    <a:pt x="877" y="266"/>
                  </a:lnTo>
                  <a:lnTo>
                    <a:pt x="882" y="300"/>
                  </a:lnTo>
                  <a:lnTo>
                    <a:pt x="761" y="300"/>
                  </a:lnTo>
                  <a:lnTo>
                    <a:pt x="755" y="278"/>
                  </a:lnTo>
                  <a:lnTo>
                    <a:pt x="748" y="260"/>
                  </a:lnTo>
                  <a:lnTo>
                    <a:pt x="737" y="246"/>
                  </a:lnTo>
                  <a:lnTo>
                    <a:pt x="724" y="235"/>
                  </a:lnTo>
                  <a:lnTo>
                    <a:pt x="706" y="229"/>
                  </a:lnTo>
                  <a:lnTo>
                    <a:pt x="686" y="226"/>
                  </a:lnTo>
                  <a:lnTo>
                    <a:pt x="667" y="228"/>
                  </a:lnTo>
                  <a:lnTo>
                    <a:pt x="650" y="235"/>
                  </a:lnTo>
                  <a:lnTo>
                    <a:pt x="634" y="244"/>
                  </a:lnTo>
                  <a:lnTo>
                    <a:pt x="621" y="259"/>
                  </a:lnTo>
                  <a:lnTo>
                    <a:pt x="610" y="277"/>
                  </a:lnTo>
                  <a:lnTo>
                    <a:pt x="602" y="300"/>
                  </a:lnTo>
                  <a:lnTo>
                    <a:pt x="597" y="327"/>
                  </a:lnTo>
                  <a:lnTo>
                    <a:pt x="595" y="358"/>
                  </a:lnTo>
                  <a:lnTo>
                    <a:pt x="595" y="372"/>
                  </a:lnTo>
                  <a:lnTo>
                    <a:pt x="597" y="404"/>
                  </a:lnTo>
                  <a:lnTo>
                    <a:pt x="601" y="432"/>
                  </a:lnTo>
                  <a:lnTo>
                    <a:pt x="609" y="456"/>
                  </a:lnTo>
                  <a:lnTo>
                    <a:pt x="619" y="474"/>
                  </a:lnTo>
                  <a:lnTo>
                    <a:pt x="632" y="488"/>
                  </a:lnTo>
                  <a:lnTo>
                    <a:pt x="647" y="498"/>
                  </a:lnTo>
                  <a:lnTo>
                    <a:pt x="667" y="504"/>
                  </a:lnTo>
                  <a:lnTo>
                    <a:pt x="687" y="506"/>
                  </a:lnTo>
                  <a:lnTo>
                    <a:pt x="707" y="504"/>
                  </a:lnTo>
                  <a:lnTo>
                    <a:pt x="726" y="496"/>
                  </a:lnTo>
                  <a:lnTo>
                    <a:pt x="742" y="483"/>
                  </a:lnTo>
                  <a:lnTo>
                    <a:pt x="755" y="468"/>
                  </a:lnTo>
                  <a:lnTo>
                    <a:pt x="763" y="447"/>
                  </a:lnTo>
                  <a:lnTo>
                    <a:pt x="769" y="424"/>
                  </a:lnTo>
                  <a:lnTo>
                    <a:pt x="884" y="424"/>
                  </a:lnTo>
                  <a:lnTo>
                    <a:pt x="879" y="458"/>
                  </a:lnTo>
                  <a:lnTo>
                    <a:pt x="870" y="488"/>
                  </a:lnTo>
                  <a:lnTo>
                    <a:pt x="855" y="517"/>
                  </a:lnTo>
                  <a:lnTo>
                    <a:pt x="837" y="541"/>
                  </a:lnTo>
                  <a:lnTo>
                    <a:pt x="815" y="561"/>
                  </a:lnTo>
                  <a:lnTo>
                    <a:pt x="787" y="579"/>
                  </a:lnTo>
                  <a:lnTo>
                    <a:pt x="756" y="591"/>
                  </a:lnTo>
                  <a:lnTo>
                    <a:pt x="722" y="598"/>
                  </a:lnTo>
                  <a:lnTo>
                    <a:pt x="683" y="602"/>
                  </a:lnTo>
                  <a:lnTo>
                    <a:pt x="650" y="600"/>
                  </a:lnTo>
                  <a:lnTo>
                    <a:pt x="618" y="594"/>
                  </a:lnTo>
                  <a:lnTo>
                    <a:pt x="589" y="584"/>
                  </a:lnTo>
                  <a:lnTo>
                    <a:pt x="563" y="571"/>
                  </a:lnTo>
                  <a:lnTo>
                    <a:pt x="539" y="553"/>
                  </a:lnTo>
                  <a:lnTo>
                    <a:pt x="517" y="532"/>
                  </a:lnTo>
                  <a:lnTo>
                    <a:pt x="499" y="507"/>
                  </a:lnTo>
                  <a:lnTo>
                    <a:pt x="485" y="478"/>
                  </a:lnTo>
                  <a:lnTo>
                    <a:pt x="475" y="446"/>
                  </a:lnTo>
                  <a:lnTo>
                    <a:pt x="468" y="410"/>
                  </a:lnTo>
                  <a:lnTo>
                    <a:pt x="466" y="369"/>
                  </a:lnTo>
                  <a:lnTo>
                    <a:pt x="466" y="363"/>
                  </a:lnTo>
                  <a:lnTo>
                    <a:pt x="468" y="324"/>
                  </a:lnTo>
                  <a:lnTo>
                    <a:pt x="475" y="286"/>
                  </a:lnTo>
                  <a:lnTo>
                    <a:pt x="486" y="254"/>
                  </a:lnTo>
                  <a:lnTo>
                    <a:pt x="502" y="225"/>
                  </a:lnTo>
                  <a:lnTo>
                    <a:pt x="520" y="199"/>
                  </a:lnTo>
                  <a:lnTo>
                    <a:pt x="541" y="177"/>
                  </a:lnTo>
                  <a:lnTo>
                    <a:pt x="565" y="160"/>
                  </a:lnTo>
                  <a:lnTo>
                    <a:pt x="591" y="146"/>
                  </a:lnTo>
                  <a:lnTo>
                    <a:pt x="621" y="136"/>
                  </a:lnTo>
                  <a:lnTo>
                    <a:pt x="651" y="130"/>
                  </a:lnTo>
                  <a:lnTo>
                    <a:pt x="683" y="128"/>
                  </a:lnTo>
                  <a:close/>
                  <a:moveTo>
                    <a:pt x="209" y="128"/>
                  </a:moveTo>
                  <a:lnTo>
                    <a:pt x="241" y="129"/>
                  </a:lnTo>
                  <a:lnTo>
                    <a:pt x="271" y="134"/>
                  </a:lnTo>
                  <a:lnTo>
                    <a:pt x="297" y="141"/>
                  </a:lnTo>
                  <a:lnTo>
                    <a:pt x="323" y="152"/>
                  </a:lnTo>
                  <a:lnTo>
                    <a:pt x="344" y="165"/>
                  </a:lnTo>
                  <a:lnTo>
                    <a:pt x="362" y="183"/>
                  </a:lnTo>
                  <a:lnTo>
                    <a:pt x="376" y="204"/>
                  </a:lnTo>
                  <a:lnTo>
                    <a:pt x="387" y="228"/>
                  </a:lnTo>
                  <a:lnTo>
                    <a:pt x="394" y="256"/>
                  </a:lnTo>
                  <a:lnTo>
                    <a:pt x="397" y="288"/>
                  </a:lnTo>
                  <a:lnTo>
                    <a:pt x="397" y="592"/>
                  </a:lnTo>
                  <a:lnTo>
                    <a:pt x="272" y="592"/>
                  </a:lnTo>
                  <a:lnTo>
                    <a:pt x="272" y="540"/>
                  </a:lnTo>
                  <a:lnTo>
                    <a:pt x="260" y="556"/>
                  </a:lnTo>
                  <a:lnTo>
                    <a:pt x="245" y="571"/>
                  </a:lnTo>
                  <a:lnTo>
                    <a:pt x="226" y="583"/>
                  </a:lnTo>
                  <a:lnTo>
                    <a:pt x="203" y="592"/>
                  </a:lnTo>
                  <a:lnTo>
                    <a:pt x="178" y="600"/>
                  </a:lnTo>
                  <a:lnTo>
                    <a:pt x="149" y="602"/>
                  </a:lnTo>
                  <a:lnTo>
                    <a:pt x="122" y="600"/>
                  </a:lnTo>
                  <a:lnTo>
                    <a:pt x="97" y="595"/>
                  </a:lnTo>
                  <a:lnTo>
                    <a:pt x="74" y="588"/>
                  </a:lnTo>
                  <a:lnTo>
                    <a:pt x="54" y="576"/>
                  </a:lnTo>
                  <a:lnTo>
                    <a:pt x="36" y="561"/>
                  </a:lnTo>
                  <a:lnTo>
                    <a:pt x="20" y="543"/>
                  </a:lnTo>
                  <a:lnTo>
                    <a:pt x="10" y="522"/>
                  </a:lnTo>
                  <a:lnTo>
                    <a:pt x="2" y="496"/>
                  </a:lnTo>
                  <a:lnTo>
                    <a:pt x="0" y="468"/>
                  </a:lnTo>
                  <a:lnTo>
                    <a:pt x="0" y="463"/>
                  </a:lnTo>
                  <a:lnTo>
                    <a:pt x="2" y="434"/>
                  </a:lnTo>
                  <a:lnTo>
                    <a:pt x="10" y="409"/>
                  </a:lnTo>
                  <a:lnTo>
                    <a:pt x="20" y="387"/>
                  </a:lnTo>
                  <a:lnTo>
                    <a:pt x="35" y="368"/>
                  </a:lnTo>
                  <a:lnTo>
                    <a:pt x="53" y="352"/>
                  </a:lnTo>
                  <a:lnTo>
                    <a:pt x="74" y="340"/>
                  </a:lnTo>
                  <a:lnTo>
                    <a:pt x="98" y="331"/>
                  </a:lnTo>
                  <a:lnTo>
                    <a:pt x="124" y="322"/>
                  </a:lnTo>
                  <a:lnTo>
                    <a:pt x="153" y="318"/>
                  </a:lnTo>
                  <a:lnTo>
                    <a:pt x="183" y="315"/>
                  </a:lnTo>
                  <a:lnTo>
                    <a:pt x="214" y="314"/>
                  </a:lnTo>
                  <a:lnTo>
                    <a:pt x="270" y="314"/>
                  </a:lnTo>
                  <a:lnTo>
                    <a:pt x="270" y="292"/>
                  </a:lnTo>
                  <a:lnTo>
                    <a:pt x="269" y="271"/>
                  </a:lnTo>
                  <a:lnTo>
                    <a:pt x="263" y="253"/>
                  </a:lnTo>
                  <a:lnTo>
                    <a:pt x="254" y="238"/>
                  </a:lnTo>
                  <a:lnTo>
                    <a:pt x="241" y="228"/>
                  </a:lnTo>
                  <a:lnTo>
                    <a:pt x="225" y="222"/>
                  </a:lnTo>
                  <a:lnTo>
                    <a:pt x="203" y="219"/>
                  </a:lnTo>
                  <a:lnTo>
                    <a:pt x="184" y="222"/>
                  </a:lnTo>
                  <a:lnTo>
                    <a:pt x="167" y="226"/>
                  </a:lnTo>
                  <a:lnTo>
                    <a:pt x="154" y="236"/>
                  </a:lnTo>
                  <a:lnTo>
                    <a:pt x="145" y="248"/>
                  </a:lnTo>
                  <a:lnTo>
                    <a:pt x="139" y="262"/>
                  </a:lnTo>
                  <a:lnTo>
                    <a:pt x="135" y="278"/>
                  </a:lnTo>
                  <a:lnTo>
                    <a:pt x="14" y="278"/>
                  </a:lnTo>
                  <a:lnTo>
                    <a:pt x="19" y="247"/>
                  </a:lnTo>
                  <a:lnTo>
                    <a:pt x="30" y="219"/>
                  </a:lnTo>
                  <a:lnTo>
                    <a:pt x="44" y="194"/>
                  </a:lnTo>
                  <a:lnTo>
                    <a:pt x="63" y="174"/>
                  </a:lnTo>
                  <a:lnTo>
                    <a:pt x="86" y="158"/>
                  </a:lnTo>
                  <a:lnTo>
                    <a:pt x="113" y="145"/>
                  </a:lnTo>
                  <a:lnTo>
                    <a:pt x="142" y="135"/>
                  </a:lnTo>
                  <a:lnTo>
                    <a:pt x="174" y="129"/>
                  </a:lnTo>
                  <a:lnTo>
                    <a:pt x="209" y="128"/>
                  </a:lnTo>
                  <a:close/>
                  <a:moveTo>
                    <a:pt x="2544" y="0"/>
                  </a:moveTo>
                  <a:lnTo>
                    <a:pt x="2544" y="138"/>
                  </a:lnTo>
                  <a:lnTo>
                    <a:pt x="2630" y="138"/>
                  </a:lnTo>
                  <a:lnTo>
                    <a:pt x="2630" y="232"/>
                  </a:lnTo>
                  <a:lnTo>
                    <a:pt x="2544" y="232"/>
                  </a:lnTo>
                  <a:lnTo>
                    <a:pt x="2544" y="447"/>
                  </a:lnTo>
                  <a:lnTo>
                    <a:pt x="2546" y="466"/>
                  </a:lnTo>
                  <a:lnTo>
                    <a:pt x="2552" y="480"/>
                  </a:lnTo>
                  <a:lnTo>
                    <a:pt x="2560" y="489"/>
                  </a:lnTo>
                  <a:lnTo>
                    <a:pt x="2573" y="495"/>
                  </a:lnTo>
                  <a:lnTo>
                    <a:pt x="2589" y="498"/>
                  </a:lnTo>
                  <a:lnTo>
                    <a:pt x="2605" y="496"/>
                  </a:lnTo>
                  <a:lnTo>
                    <a:pt x="2621" y="494"/>
                  </a:lnTo>
                  <a:lnTo>
                    <a:pt x="2633" y="489"/>
                  </a:lnTo>
                  <a:lnTo>
                    <a:pt x="2633" y="589"/>
                  </a:lnTo>
                  <a:lnTo>
                    <a:pt x="2615" y="594"/>
                  </a:lnTo>
                  <a:lnTo>
                    <a:pt x="2591" y="597"/>
                  </a:lnTo>
                  <a:lnTo>
                    <a:pt x="2562" y="598"/>
                  </a:lnTo>
                  <a:lnTo>
                    <a:pt x="2528" y="596"/>
                  </a:lnTo>
                  <a:lnTo>
                    <a:pt x="2498" y="590"/>
                  </a:lnTo>
                  <a:lnTo>
                    <a:pt x="2473" y="579"/>
                  </a:lnTo>
                  <a:lnTo>
                    <a:pt x="2452" y="564"/>
                  </a:lnTo>
                  <a:lnTo>
                    <a:pt x="2437" y="544"/>
                  </a:lnTo>
                  <a:lnTo>
                    <a:pt x="2426" y="522"/>
                  </a:lnTo>
                  <a:lnTo>
                    <a:pt x="2419" y="493"/>
                  </a:lnTo>
                  <a:lnTo>
                    <a:pt x="2417" y="460"/>
                  </a:lnTo>
                  <a:lnTo>
                    <a:pt x="2417" y="232"/>
                  </a:lnTo>
                  <a:lnTo>
                    <a:pt x="2364" y="232"/>
                  </a:lnTo>
                  <a:lnTo>
                    <a:pt x="2364" y="138"/>
                  </a:lnTo>
                  <a:lnTo>
                    <a:pt x="2417" y="138"/>
                  </a:lnTo>
                  <a:lnTo>
                    <a:pt x="2417" y="52"/>
                  </a:lnTo>
                  <a:lnTo>
                    <a:pt x="254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424853"/>
              <a:endParaRPr lang="en-US" sz="836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Parallelogram 16"/>
          <p:cNvSpPr/>
          <p:nvPr userDrawn="1"/>
        </p:nvSpPr>
        <p:spPr>
          <a:xfrm rot="5400000" flipH="1">
            <a:off x="1163926" y="1489918"/>
            <a:ext cx="4173602" cy="6562563"/>
          </a:xfrm>
          <a:prstGeom prst="parallelogram">
            <a:avLst>
              <a:gd name="adj" fmla="val 63990"/>
            </a:avLst>
          </a:prstGeom>
          <a:gradFill flip="none" rotWithShape="1">
            <a:gsLst>
              <a:gs pos="0">
                <a:srgbClr val="00FF00"/>
              </a:gs>
              <a:gs pos="87000">
                <a:srgbClr val="006B0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81001" y="3967988"/>
            <a:ext cx="7359811" cy="1984248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1000" y="6098415"/>
            <a:ext cx="7359632" cy="549275"/>
          </a:xfrm>
        </p:spPr>
        <p:txBody>
          <a:bodyPr lIns="0" tIns="0" rIns="0" bIns="0">
            <a:normAutofit/>
          </a:bodyPr>
          <a:lstStyle>
            <a:lvl1pPr algn="l">
              <a:defRPr sz="21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8" name="Parallelogram 17"/>
          <p:cNvSpPr/>
          <p:nvPr userDrawn="1"/>
        </p:nvSpPr>
        <p:spPr>
          <a:xfrm rot="16200000">
            <a:off x="1163926" y="-1194481"/>
            <a:ext cx="4173602" cy="6562563"/>
          </a:xfrm>
          <a:prstGeom prst="parallelogram">
            <a:avLst>
              <a:gd name="adj" fmla="val 63990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186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381000" y="1014986"/>
            <a:ext cx="11430000" cy="39590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2624"/>
            </a:lvl2pPr>
            <a:lvl3pPr>
              <a:defRPr sz="2399"/>
            </a:lvl3pPr>
            <a:lvl4pPr>
              <a:defRPr sz="2174"/>
            </a:lvl4pPr>
            <a:lvl5pPr>
              <a:defRPr sz="2024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81000" y="1410894"/>
            <a:ext cx="11430000" cy="5053914"/>
          </a:xfrm>
        </p:spPr>
        <p:txBody>
          <a:bodyPr/>
          <a:lstStyle>
            <a:lvl1pPr marL="0" indent="0">
              <a:defRPr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"/>
            <a:ext cx="11430000" cy="101498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3" y="657638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3" y="657638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0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0"/>
            <a:ext cx="11430000" cy="101498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381000" y="1014984"/>
            <a:ext cx="11430000" cy="5376672"/>
          </a:xfrm>
        </p:spPr>
        <p:txBody>
          <a:bodyPr/>
          <a:lstStyle>
            <a:lvl1pPr marL="0" indent="0"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3" y="657638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3" y="657638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6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3"/>
            <a:ext cx="11430000" cy="101498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381000" y="1014984"/>
            <a:ext cx="11430000" cy="39590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2624"/>
            </a:lvl2pPr>
            <a:lvl3pPr>
              <a:defRPr sz="2399"/>
            </a:lvl3pPr>
            <a:lvl4pPr>
              <a:defRPr sz="2174"/>
            </a:lvl4pPr>
            <a:lvl5pPr>
              <a:defRPr sz="2024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3" y="657638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3" y="657638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7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11430000" cy="1014984"/>
          </a:xfrm>
        </p:spPr>
        <p:txBody>
          <a:bodyPr/>
          <a:lstStyle>
            <a:lvl1pPr>
              <a:lnSpc>
                <a:spcPct val="7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3" y="657638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3" y="657638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4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3" y="657638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3" y="657638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4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circuit hardwar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5667" y="-1"/>
            <a:ext cx="1222766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-35667" y="-1"/>
            <a:ext cx="12227668" cy="6858001"/>
          </a:xfrm>
          <a:prstGeom prst="rect">
            <a:avLst/>
          </a:prstGeom>
          <a:gradFill>
            <a:gsLst>
              <a:gs pos="22000">
                <a:schemeClr val="bg1">
                  <a:alpha val="62000"/>
                </a:schemeClr>
              </a:gs>
              <a:gs pos="100000">
                <a:schemeClr val="bg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539496"/>
            <a:ext cx="5120640" cy="6035040"/>
          </a:xfrm>
          <a:prstGeom prst="rect">
            <a:avLst/>
          </a:prstGeom>
          <a:ln>
            <a:noFill/>
          </a:ln>
        </p:spPr>
        <p:txBody>
          <a:bodyPr lIns="91440" tIns="91440" rIns="91440" bIns="91440" anchor="t" anchorCtr="0">
            <a:noAutofit/>
          </a:bodyPr>
          <a:lstStyle>
            <a:lvl1pPr algn="l">
              <a:lnSpc>
                <a:spcPct val="80000"/>
              </a:lnSpc>
              <a:defRPr sz="3600" b="0" spc="0" baseline="0">
                <a:solidFill>
                  <a:schemeClr val="tx1"/>
                </a:solidFill>
                <a:latin typeface="Graphik Black" panose="020B0A03030202060203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3296" y="0"/>
            <a:ext cx="0" cy="2368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53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000">
              <a:schemeClr val="tx1"/>
            </a:gs>
            <a:gs pos="100000">
              <a:schemeClr val="tx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-9144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81458"/>
            <a:ext cx="11430000" cy="5357721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marL="0" lvl="0" indent="0" algn="l" defTabSz="685783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3" y="657638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5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3" y="657638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5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38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</p:sldLayoutIdLst>
  <p:hf hdr="0" dt="0"/>
  <p:txStyles>
    <p:titleStyle>
      <a:lvl1pPr marL="0" indent="0" algn="l" defTabSz="685783" rtl="0" eaLnBrk="1" latinLnBrk="0" hangingPunct="1">
        <a:lnSpc>
          <a:spcPct val="70000"/>
        </a:lnSpc>
        <a:spcBef>
          <a:spcPct val="0"/>
        </a:spcBef>
        <a:buNone/>
        <a:defRPr sz="21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1671" indent="0" algn="l" defTabSz="685783" rtl="0" eaLnBrk="1" latinLnBrk="0" hangingPunct="1">
        <a:lnSpc>
          <a:spcPct val="85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lang="en-US" sz="1500" b="1" kern="1200" cap="none" baseline="0" dirty="0">
          <a:solidFill>
            <a:schemeClr val="bg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14308" indent="-172637" algn="l" defTabSz="685783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2pPr>
      <a:lvl3pPr marL="385754" indent="-172637" algn="l" defTabSz="685783" rtl="0" eaLnBrk="1" latinLnBrk="0" hangingPunct="1">
        <a:lnSpc>
          <a:spcPct val="110000"/>
        </a:lnSpc>
        <a:spcBef>
          <a:spcPts val="0"/>
        </a:spcBef>
        <a:spcAft>
          <a:spcPts val="450"/>
        </a:spcAft>
        <a:buFont typeface="Graphik" panose="020B0503030202060203" pitchFamily="34" charset="0"/>
        <a:buChar char="–"/>
        <a:defRPr sz="1050" kern="1200">
          <a:solidFill>
            <a:schemeClr val="bg1"/>
          </a:solidFill>
          <a:latin typeface="+mn-lt"/>
          <a:ea typeface="+mn-ea"/>
          <a:cs typeface="+mn-cs"/>
        </a:defRPr>
      </a:lvl3pPr>
      <a:lvl4pPr marL="514337" indent="-128585" algn="l" defTabSz="685783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642922" indent="-133347" algn="l" defTabSz="685783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771506" indent="-12977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41671" indent="0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9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41671" indent="0" algn="l" defTabSz="68578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671" indent="0" algn="l" defTabSz="685783" rtl="0" eaLnBrk="1" latinLnBrk="0" hangingPunct="1">
        <a:lnSpc>
          <a:spcPct val="11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 userDrawn="1">
          <p15:clr>
            <a:srgbClr val="F26B43"/>
          </p15:clr>
        </p15:guide>
        <p15:guide id="2" pos="7520" userDrawn="1">
          <p15:clr>
            <a:srgbClr val="F26B43"/>
          </p15:clr>
        </p15:guide>
        <p15:guide id="3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8" pos="10240" userDrawn="1">
          <p15:clr>
            <a:srgbClr val="F26B43"/>
          </p15:clr>
        </p15:guide>
        <p15:guide id="9" pos="32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5120" userDrawn="1">
          <p15:clr>
            <a:srgbClr val="F26B43"/>
          </p15:clr>
        </p15:guide>
        <p15:guide id="13" pos="2720" userDrawn="1">
          <p15:clr>
            <a:srgbClr val="F26B43"/>
          </p15:clr>
        </p15:guide>
        <p15:guide id="14" pos="9920" userDrawn="1">
          <p15:clr>
            <a:srgbClr val="F26B43"/>
          </p15:clr>
        </p15:guide>
        <p15:guide id="16" orient="horz" pos="240" userDrawn="1">
          <p15:clr>
            <a:srgbClr val="F26B43"/>
          </p15:clr>
        </p15:guide>
        <p15:guide id="17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care.dlservice.microsoft.com/dl/download/6/2/A/62A76ABB-9990-4EFC-A4FE-C7D698DAEB96/9600.17050.WINBLUE_REFRESH.140317-1640_X64FRE_SERVER_EVAL_EN-US-IR3_SSS_X64FREE_EN-US_DV9.ISO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chef.io/modules/manage-a-node-chef-server/windows/bring-your-own-system/get-a-node-to-bootstrap#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learn.chef.io/modules/manage-a-node-chef-server/windows/bring-your-own-system/bootstrap-your-node#/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chef.io/manage-a-node/windows/update-your-nodes-configuration/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CHEF: A Configuration Management Tool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Chef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© 2015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28999" y="1590807"/>
            <a:ext cx="8372289" cy="50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2143430" y="2374069"/>
            <a:ext cx="8157854" cy="786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b="0">
                <a:solidFill>
                  <a:schemeClr val="bg1"/>
                </a:solidFill>
              </a:rPr>
              <a:t>A node can be a physical server, a virtual server or a cloud instance.</a:t>
            </a:r>
            <a:endParaRPr lang="en-US" b="0" kern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2143430" y="3141990"/>
            <a:ext cx="8157854" cy="786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b="0">
                <a:solidFill>
                  <a:schemeClr val="bg1"/>
                </a:solidFill>
              </a:rPr>
              <a:t>The nodes are connected to a Chef Server through a process called bootstrapping</a:t>
            </a:r>
            <a:r>
              <a:rPr lang="en-US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b="0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gray">
          <a:xfrm>
            <a:off x="2143430" y="3923930"/>
            <a:ext cx="8157854" cy="1454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b="0">
                <a:solidFill>
                  <a:schemeClr val="bg1"/>
                </a:solidFill>
              </a:rPr>
              <a:t>Once the node is connected to a Chef Server it periodically polls the Chef Server using a tool called </a:t>
            </a:r>
            <a:r>
              <a:rPr lang="en-US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Chef Client</a:t>
            </a:r>
            <a:r>
              <a:rPr lang="en-US" b="0">
                <a:solidFill>
                  <a:schemeClr val="bg1"/>
                </a:solidFill>
              </a:rPr>
              <a:t> for the latest recipes and checks to see if the node is in compliance with the policy defined by these recipes.</a:t>
            </a:r>
            <a:endParaRPr lang="en-US" b="0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gray">
          <a:xfrm>
            <a:off x="2143434" y="5378667"/>
            <a:ext cx="8157854" cy="7633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b="0">
                <a:solidFill>
                  <a:schemeClr val="bg1"/>
                </a:solidFill>
              </a:rPr>
              <a:t>The Chef Client is installed on each node in your network requiring automated configuration. </a:t>
            </a:r>
            <a:endParaRPr lang="en-US" b="0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55122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1"/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Chef Key Terms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932988" y="6511925"/>
            <a:ext cx="2259012" cy="269875"/>
          </a:xfrm>
        </p:spPr>
        <p:txBody>
          <a:bodyPr/>
          <a:lstStyle/>
          <a:p>
            <a:fld id="{73954299-DE52-47A8-A04E-69FC1668FE8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5986463" cy="457200"/>
          </a:xfrm>
        </p:spPr>
        <p:txBody>
          <a:bodyPr/>
          <a:lstStyle/>
          <a:p>
            <a:r>
              <a:rPr lang="en-US"/>
              <a:t>Copyright © 2015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946366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Chef Key Terms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© 2015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28999" y="1590807"/>
            <a:ext cx="8372289" cy="50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Knife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1928998" y="2374069"/>
            <a:ext cx="8372286" cy="11070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US" b="0">
                <a:solidFill>
                  <a:schemeClr val="bg1"/>
                </a:solidFill>
              </a:rPr>
              <a:t>knife is a command-line tool that provides an interface between a Workstation, local chef-repo and the Chef server. knife helps users to manage:</a:t>
            </a:r>
            <a:endParaRPr lang="en-US" b="0" kern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gray">
          <a:xfrm>
            <a:off x="2438401" y="3485744"/>
            <a:ext cx="7720964" cy="28388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</a:rPr>
              <a:t>Nodes</a:t>
            </a:r>
          </a:p>
          <a:p>
            <a:r>
              <a:rPr lang="en-US" sz="1800" b="0">
                <a:solidFill>
                  <a:schemeClr val="bg1"/>
                </a:solidFill>
              </a:rPr>
              <a:t>Cookbooks and recipes</a:t>
            </a:r>
          </a:p>
          <a:p>
            <a:r>
              <a:rPr lang="en-US" sz="1800" b="0">
                <a:solidFill>
                  <a:schemeClr val="bg1"/>
                </a:solidFill>
              </a:rPr>
              <a:t>Roles</a:t>
            </a:r>
          </a:p>
          <a:p>
            <a:r>
              <a:rPr lang="en-US" sz="1800" b="0">
                <a:solidFill>
                  <a:schemeClr val="bg1"/>
                </a:solidFill>
              </a:rPr>
              <a:t>Stores of JSON data (data bags), including encrypted data</a:t>
            </a:r>
          </a:p>
          <a:p>
            <a:r>
              <a:rPr lang="en-US" sz="1800" b="0">
                <a:solidFill>
                  <a:schemeClr val="bg1"/>
                </a:solidFill>
              </a:rPr>
              <a:t>Environments</a:t>
            </a:r>
          </a:p>
          <a:p>
            <a:r>
              <a:rPr lang="en-US" sz="1800" b="0">
                <a:solidFill>
                  <a:schemeClr val="bg1"/>
                </a:solidFill>
              </a:rPr>
              <a:t>Cloud resources, including provisioning</a:t>
            </a:r>
          </a:p>
          <a:p>
            <a:r>
              <a:rPr lang="en-US" sz="1800" b="0">
                <a:solidFill>
                  <a:schemeClr val="bg1"/>
                </a:solidFill>
              </a:rPr>
              <a:t>The installation of the chef-client on management workstations</a:t>
            </a:r>
          </a:p>
          <a:p>
            <a:r>
              <a:rPr lang="en-US" sz="1800" b="0">
                <a:solidFill>
                  <a:schemeClr val="bg1"/>
                </a:solidFill>
              </a:rPr>
              <a:t>Searching of indexed data on the Chef server</a:t>
            </a:r>
          </a:p>
        </p:txBody>
      </p:sp>
    </p:spTree>
    <p:extLst>
      <p:ext uri="{BB962C8B-B14F-4D97-AF65-F5344CB8AC3E}">
        <p14:creationId xmlns:p14="http://schemas.microsoft.com/office/powerpoint/2010/main" val="33193624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Chef Key Terms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© 2015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28999" y="1590807"/>
            <a:ext cx="8372289" cy="50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Recipe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1928998" y="2374069"/>
            <a:ext cx="8372286" cy="11070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US" b="0">
                <a:solidFill>
                  <a:schemeClr val="bg1"/>
                </a:solidFill>
              </a:rPr>
              <a:t>In chef, recipes are what you write to install and configure things on your machine like </a:t>
            </a:r>
            <a:r>
              <a:rPr lang="en-US" b="0" err="1">
                <a:solidFill>
                  <a:schemeClr val="bg1"/>
                </a:solidFill>
              </a:rPr>
              <a:t>Rediss</a:t>
            </a:r>
            <a:r>
              <a:rPr lang="en-US" b="0">
                <a:solidFill>
                  <a:schemeClr val="bg1"/>
                </a:solidFill>
              </a:rPr>
              <a:t>, </a:t>
            </a:r>
            <a:r>
              <a:rPr lang="en-US" b="0" err="1">
                <a:solidFill>
                  <a:schemeClr val="bg1"/>
                </a:solidFill>
              </a:rPr>
              <a:t>sshd</a:t>
            </a:r>
            <a:r>
              <a:rPr lang="en-US" b="0">
                <a:solidFill>
                  <a:schemeClr val="bg1"/>
                </a:solidFill>
              </a:rPr>
              <a:t>, or Apache2.0</a:t>
            </a:r>
            <a:endParaRPr lang="en-US" b="0" ker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2729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Chef Key Terms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28999" y="1590807"/>
            <a:ext cx="8372289" cy="50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1928998" y="2374069"/>
            <a:ext cx="8372286" cy="11070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US" b="0" dirty="0">
                <a:solidFill>
                  <a:schemeClr val="bg1"/>
                </a:solidFill>
              </a:rPr>
              <a:t>Bootstrap is a process that installs the chef-client on a target node so that it can run as a chef-client and communicate with a Chef server</a:t>
            </a:r>
            <a:endParaRPr lang="en-US" b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2947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Chef Key Terms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© 2015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28999" y="1590807"/>
            <a:ext cx="8372289" cy="50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Cookbook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1928998" y="2374069"/>
            <a:ext cx="8372286" cy="7862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US" b="0">
                <a:solidFill>
                  <a:schemeClr val="bg1"/>
                </a:solidFill>
              </a:rPr>
              <a:t>A cookbook is the fundamental unit of configuration and policy distribution.</a:t>
            </a:r>
            <a:endParaRPr lang="en-US" b="0" kern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1921060" y="3373665"/>
            <a:ext cx="8372286" cy="13687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US" b="0">
                <a:solidFill>
                  <a:schemeClr val="bg1"/>
                </a:solidFill>
              </a:rPr>
              <a:t>Each cookbook defines a scenario, such as everything needed to install and configure MySQL, and then it contains all of the components that are required to support that scenario.</a:t>
            </a:r>
            <a:endParaRPr lang="en-US" b="0" kern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1921060" y="4777872"/>
            <a:ext cx="8372286" cy="13687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US" b="0">
                <a:solidFill>
                  <a:schemeClr val="bg1"/>
                </a:solidFill>
              </a:rPr>
              <a:t>Collection of related recipes.</a:t>
            </a:r>
            <a:endParaRPr lang="en-US" b="0" ker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2445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1"/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932988" y="6511925"/>
            <a:ext cx="2259012" cy="269875"/>
          </a:xfrm>
        </p:spPr>
        <p:txBody>
          <a:bodyPr/>
          <a:lstStyle/>
          <a:p>
            <a:fld id="{73954299-DE52-47A8-A04E-69FC1668FE8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5986463" cy="457200"/>
          </a:xfrm>
        </p:spPr>
        <p:txBody>
          <a:bodyPr/>
          <a:lstStyle/>
          <a:p>
            <a:r>
              <a:rPr lang="en-US"/>
              <a:t>Copyright © 2015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692761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© 2015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>
                <a:solidFill>
                  <a:schemeClr val="bg1"/>
                </a:solidFill>
              </a:rPr>
              <a:pPr/>
              <a:t>16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11488" y="1842030"/>
            <a:ext cx="7351712" cy="433387"/>
          </a:xfrm>
        </p:spPr>
        <p:txBody>
          <a:bodyPr>
            <a:noAutofit/>
          </a:bodyPr>
          <a:lstStyle/>
          <a:p>
            <a:r>
              <a:rPr lang="en-US" sz="2400" b="0" dirty="0">
                <a:solidFill>
                  <a:schemeClr val="bg1"/>
                </a:solidFill>
              </a:rPr>
              <a:t>Set up our workstation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2746575" y="2207846"/>
            <a:ext cx="7351512" cy="433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>
                <a:solidFill>
                  <a:schemeClr val="bg1"/>
                </a:solidFill>
              </a:rPr>
              <a:t>Set up our Chef Server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2746574" y="2621204"/>
            <a:ext cx="7351512" cy="433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>
                <a:solidFill>
                  <a:schemeClr val="bg1"/>
                </a:solidFill>
              </a:rPr>
              <a:t>Get a node for bootstrap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2746573" y="3075722"/>
            <a:ext cx="7351512" cy="433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>
                <a:solidFill>
                  <a:schemeClr val="bg1"/>
                </a:solidFill>
              </a:rPr>
              <a:t>Bootstrap our node</a:t>
            </a:r>
          </a:p>
        </p:txBody>
      </p:sp>
    </p:spTree>
    <p:extLst>
      <p:ext uri="{BB962C8B-B14F-4D97-AF65-F5344CB8AC3E}">
        <p14:creationId xmlns:p14="http://schemas.microsoft.com/office/powerpoint/2010/main" val="88966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538D73-221F-4AD8-9AA4-472AF34246F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12142" y="2197510"/>
            <a:ext cx="7182464" cy="683264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0"/>
              <a:t>https://learn.chef.io/manage-a-node/windows/get-set-up/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237" y="583410"/>
            <a:ext cx="7516274" cy="56586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26595" y="2895523"/>
            <a:ext cx="5425817" cy="1627680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/>
              <a:t>https://learn.chef.io/modules/manage-a-node-chef-server/windows/hosted/</a:t>
            </a:r>
            <a:r>
              <a:rPr lang="en-US" sz="2800" dirty="0">
                <a:cs typeface="Arial"/>
              </a:rPr>
              <a:t>set-up-your-chef-server/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015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xit" presetSubtype="32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538D73-221F-4AD8-9AA4-472AF34246F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12142" y="2197510"/>
            <a:ext cx="7182464" cy="683264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0"/>
              <a:t>https://learn.chef.io/manage-a-node/windows/get-set-up/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72" y="185410"/>
            <a:ext cx="4591691" cy="3677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375" y="168402"/>
            <a:ext cx="3562847" cy="4058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80" y="4252566"/>
            <a:ext cx="5249008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67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 bwMode="auto">
          <a:xfrm>
            <a:off x="2453149" y="2160180"/>
            <a:ext cx="7270955" cy="665078"/>
          </a:xfrm>
          <a:prstGeom prst="roundRect">
            <a:avLst/>
          </a:prstGeom>
          <a:gradFill flip="none" rotWithShape="1">
            <a:gsLst>
              <a:gs pos="10000">
                <a:schemeClr val="accent5">
                  <a:lumMod val="50000"/>
                </a:schemeClr>
              </a:gs>
              <a:gs pos="82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1"/>
            <a:r>
              <a:rPr lang="en-US" sz="2800" dirty="0"/>
              <a:t>Overview of Chef</a:t>
            </a:r>
          </a:p>
        </p:txBody>
      </p:sp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932988" y="6511925"/>
            <a:ext cx="2259012" cy="269875"/>
          </a:xfrm>
        </p:spPr>
        <p:txBody>
          <a:bodyPr/>
          <a:lstStyle/>
          <a:p>
            <a:fld id="{36719124-5D47-42CE-9623-8F1592D84F2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83325"/>
            <a:ext cx="4489450" cy="457200"/>
          </a:xfrm>
        </p:spPr>
        <p:txBody>
          <a:bodyPr/>
          <a:lstStyle/>
          <a:p>
            <a:pPr>
              <a:defRPr/>
            </a:pPr>
            <a:r>
              <a:rPr lang="en-GB"/>
              <a:t>Copyright © 2015 Accenture. All rights reserved. Confidential—For Company Internal Use Only.</a:t>
            </a:r>
            <a:endParaRPr lang="en-US"/>
          </a:p>
        </p:txBody>
      </p:sp>
      <p:sp>
        <p:nvSpPr>
          <p:cNvPr id="25" name="Rounded Rectangle 24"/>
          <p:cNvSpPr/>
          <p:nvPr/>
        </p:nvSpPr>
        <p:spPr bwMode="auto">
          <a:xfrm>
            <a:off x="2452644" y="3010753"/>
            <a:ext cx="7264068" cy="665078"/>
          </a:xfrm>
          <a:prstGeom prst="roundRect">
            <a:avLst/>
          </a:prstGeom>
          <a:gradFill flip="none" rotWithShape="1">
            <a:gsLst>
              <a:gs pos="10000">
                <a:schemeClr val="accent5">
                  <a:lumMod val="50000"/>
                </a:schemeClr>
              </a:gs>
              <a:gs pos="82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1"/>
            <a:r>
              <a:rPr lang="en-US" sz="2800"/>
              <a:t>Components of Chef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2469724" y="4687934"/>
            <a:ext cx="7255598" cy="665078"/>
          </a:xfrm>
          <a:prstGeom prst="roundRect">
            <a:avLst/>
          </a:prstGeom>
          <a:gradFill flip="none" rotWithShape="1">
            <a:gsLst>
              <a:gs pos="10000">
                <a:schemeClr val="accent5">
                  <a:lumMod val="50000"/>
                </a:schemeClr>
              </a:gs>
              <a:gs pos="82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1"/>
            <a:r>
              <a:rPr lang="en-US" sz="2800"/>
              <a:t>Demonstration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2460078" y="3840214"/>
            <a:ext cx="7257180" cy="665078"/>
          </a:xfrm>
          <a:prstGeom prst="roundRect">
            <a:avLst/>
          </a:prstGeom>
          <a:gradFill flip="none" rotWithShape="1">
            <a:gsLst>
              <a:gs pos="10000">
                <a:schemeClr val="accent5">
                  <a:lumMod val="50000"/>
                </a:schemeClr>
              </a:gs>
              <a:gs pos="82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1"/>
            <a:r>
              <a:rPr lang="en-US" sz="2800"/>
              <a:t>Chef Key Terms</a:t>
            </a:r>
          </a:p>
        </p:txBody>
      </p:sp>
    </p:spTree>
    <p:extLst>
      <p:ext uri="{BB962C8B-B14F-4D97-AF65-F5344CB8AC3E}">
        <p14:creationId xmlns:p14="http://schemas.microsoft.com/office/powerpoint/2010/main" val="15758080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So, what had just happened?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805942" y="2467915"/>
            <a:ext cx="2610464" cy="2566219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accent4"/>
                </a:solidFill>
              </a:rPr>
              <a:t>Chef Server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21060" y="2467916"/>
            <a:ext cx="2610464" cy="2566219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accent4"/>
                </a:solidFill>
              </a:rPr>
              <a:t>Workstation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690824" y="2467916"/>
            <a:ext cx="2610464" cy="2566219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accent4"/>
                </a:solidFill>
              </a:rPr>
              <a:t>Nodes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9012" y="2894640"/>
            <a:ext cx="2194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Chef is installed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97070" y="3233194"/>
            <a:ext cx="2044711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Ruby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Knife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Chef-client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err="1"/>
              <a:t>etc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75340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183467" y="2098717"/>
            <a:ext cx="3522134" cy="395908"/>
          </a:xfrm>
        </p:spPr>
        <p:txBody>
          <a:bodyPr/>
          <a:lstStyle/>
          <a:p>
            <a:r>
              <a:rPr lang="en-US" sz="2400" b="0" dirty="0">
                <a:solidFill>
                  <a:schemeClr val="bg1"/>
                </a:solidFill>
              </a:rPr>
              <a:t>Set up our workstation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© 2015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>
                <a:solidFill>
                  <a:schemeClr val="bg1"/>
                </a:solidFill>
              </a:rPr>
              <a:pPr/>
              <a:t>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2949775" y="2546513"/>
            <a:ext cx="7351512" cy="433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>
                <a:solidFill>
                  <a:schemeClr val="bg1"/>
                </a:solidFill>
              </a:rPr>
              <a:t>Set up our Chef Server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2949773" y="2993738"/>
            <a:ext cx="7351512" cy="433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>
                <a:solidFill>
                  <a:schemeClr val="bg1"/>
                </a:solidFill>
              </a:rPr>
              <a:t>Get a node for bootstrap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2949773" y="3369234"/>
            <a:ext cx="7351512" cy="433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>
                <a:solidFill>
                  <a:schemeClr val="bg1"/>
                </a:solidFill>
              </a:rPr>
              <a:t>Bootstrap our node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3096532" y="2352121"/>
            <a:ext cx="36556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6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538D73-221F-4AD8-9AA4-472AF34246F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12142" y="2197510"/>
            <a:ext cx="7182464" cy="683264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0">
                <a:solidFill>
                  <a:schemeClr val="bg1"/>
                </a:solidFill>
              </a:rPr>
              <a:t>https://learn.chef.io/manage-a-node/windows/get-set-up/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524000" y="1"/>
            <a:ext cx="9144000" cy="6511925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74" y="1"/>
            <a:ext cx="9144000" cy="434765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54353" y="3014194"/>
            <a:ext cx="6480967" cy="483537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https://getchef.opscode.com/signup</a:t>
            </a:r>
          </a:p>
        </p:txBody>
      </p:sp>
    </p:spTree>
    <p:extLst>
      <p:ext uri="{BB962C8B-B14F-4D97-AF65-F5344CB8AC3E}">
        <p14:creationId xmlns:p14="http://schemas.microsoft.com/office/powerpoint/2010/main" val="33641345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xit" presetSubtype="32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538D73-221F-4AD8-9AA4-472AF34246F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79875" y="1475022"/>
            <a:ext cx="7182464" cy="683264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bg1"/>
                </a:solidFill>
              </a:rPr>
              <a:t>https://learn.chef.io/manage-a-node/windows/get-set-up/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090" y="2410117"/>
            <a:ext cx="569674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35040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538D73-221F-4AD8-9AA4-472AF34246F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9475" y="2434577"/>
            <a:ext cx="4148303" cy="683264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bg1"/>
                </a:solidFill>
              </a:rPr>
              <a:t>https://learn.chef.io/manage-a-node/windows/get-set-up/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502" y="230198"/>
            <a:ext cx="6447619" cy="5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02937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So, where are we now?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805942" y="2467915"/>
            <a:ext cx="2610464" cy="2566219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accent4"/>
                </a:solidFill>
              </a:rPr>
              <a:t>Chef Server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21060" y="2467916"/>
            <a:ext cx="2610464" cy="2566219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accent4"/>
                </a:solidFill>
              </a:rPr>
              <a:t>Workstation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622744" y="2467914"/>
            <a:ext cx="2610464" cy="2566219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accent4"/>
                </a:solidFill>
              </a:rPr>
              <a:t>Nodes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97070" y="3233194"/>
            <a:ext cx="2044711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/>
              <a:t>Ruby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/>
              <a:t>Knife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/>
              <a:t>Chef-client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err="1"/>
              <a:t>etc</a:t>
            </a:r>
            <a:endParaRPr lang="en-US" sz="1400" b="0"/>
          </a:p>
        </p:txBody>
      </p:sp>
      <p:sp>
        <p:nvSpPr>
          <p:cNvPr id="11" name="TextBox 10"/>
          <p:cNvSpPr txBox="1"/>
          <p:nvPr/>
        </p:nvSpPr>
        <p:spPr>
          <a:xfrm>
            <a:off x="2129012" y="2894640"/>
            <a:ext cx="2194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Chef is installed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1329" y="3412469"/>
            <a:ext cx="2792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Installed Chef 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29012" y="4347227"/>
            <a:ext cx="240251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1"/>
              <a:t>(optional) </a:t>
            </a:r>
            <a:r>
              <a:rPr lang="en-US" sz="1800" b="0"/>
              <a:t>Install </a:t>
            </a:r>
            <a:r>
              <a:rPr lang="en-US" sz="1800" b="0" err="1"/>
              <a:t>git</a:t>
            </a:r>
            <a:r>
              <a:rPr lang="en-US" sz="1800" b="0"/>
              <a:t> for version control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17492" y="3282438"/>
            <a:ext cx="221571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/>
              <a:t>Any computer that's managed by Chef is called a node.</a:t>
            </a:r>
          </a:p>
        </p:txBody>
      </p:sp>
    </p:spTree>
    <p:extLst>
      <p:ext uri="{BB962C8B-B14F-4D97-AF65-F5344CB8AC3E}">
        <p14:creationId xmlns:p14="http://schemas.microsoft.com/office/powerpoint/2010/main" val="35438063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5239"/>
            <a:ext cx="11430000" cy="1014983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225800" y="1948176"/>
            <a:ext cx="3570111" cy="395908"/>
          </a:xfrm>
        </p:spPr>
        <p:txBody>
          <a:bodyPr/>
          <a:lstStyle/>
          <a:p>
            <a:r>
              <a:rPr lang="en-US" sz="2400" b="0" dirty="0">
                <a:solidFill>
                  <a:schemeClr val="bg1"/>
                </a:solidFill>
              </a:rPr>
              <a:t>Set up our workstation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3" y="6651625"/>
            <a:ext cx="5714999" cy="20637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© 2015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203" y="6651625"/>
            <a:ext cx="304799" cy="206375"/>
          </a:xfrm>
        </p:spPr>
        <p:txBody>
          <a:bodyPr/>
          <a:lstStyle/>
          <a:p>
            <a:fld id="{D341B97A-378E-4F69-9D74-E5B0730D91FC}" type="slidenum">
              <a:rPr lang="en-US" smtClean="0">
                <a:solidFill>
                  <a:schemeClr val="bg1"/>
                </a:solidFill>
              </a:rPr>
              <a:pPr/>
              <a:t>25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2949775" y="2316949"/>
            <a:ext cx="7351512" cy="433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>
                <a:solidFill>
                  <a:schemeClr val="bg1"/>
                </a:solidFill>
              </a:rPr>
              <a:t>Set up our Chef Server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2949774" y="2730307"/>
            <a:ext cx="7351512" cy="433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>
                <a:solidFill>
                  <a:schemeClr val="bg1"/>
                </a:solidFill>
              </a:rPr>
              <a:t>Get a node for bootstrap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2949773" y="3184825"/>
            <a:ext cx="7351512" cy="433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>
                <a:solidFill>
                  <a:schemeClr val="bg1"/>
                </a:solidFill>
              </a:rPr>
              <a:t>Bootstrap our node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2822222" y="2212622"/>
            <a:ext cx="4131734" cy="112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>
            <a:off x="2949777" y="2539763"/>
            <a:ext cx="36556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4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a node for bootstrap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© 2015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>
                <a:solidFill>
                  <a:schemeClr val="bg1"/>
                </a:solidFill>
              </a:rPr>
              <a:pPr/>
              <a:t>26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52443" y="2872532"/>
            <a:ext cx="7517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>
                <a:solidFill>
                  <a:schemeClr val="bg1"/>
                </a:solidFill>
                <a:hlinkClick r:id="rId2"/>
              </a:rPr>
              <a:t>http://care.dlservice.microsoft.com/dl/download/6/2/A/62A76ABB-9990-4EFC-A4FE-C7D698DAEB96/9600.17050.WINBLUE_REFRESH.140317-1640_X64FRE_SERVER_EVAL_EN-US-IR3_SSS_X64FREE_EN-US_DV9.ISO</a:t>
            </a:r>
            <a:endParaRPr lang="en-US" sz="2400" b="0">
              <a:solidFill>
                <a:schemeClr val="bg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 bwMode="gray">
          <a:xfrm>
            <a:off x="1921060" y="1750482"/>
            <a:ext cx="8380228" cy="8399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b="0" kern="0" dirty="0">
                <a:effectLst/>
              </a:rPr>
              <a:t>Download the evaluation version of Windows Server 2012 R2 as an ISO image.</a:t>
            </a:r>
          </a:p>
        </p:txBody>
      </p:sp>
    </p:spTree>
    <p:extLst>
      <p:ext uri="{BB962C8B-B14F-4D97-AF65-F5344CB8AC3E}">
        <p14:creationId xmlns:p14="http://schemas.microsoft.com/office/powerpoint/2010/main" val="33274483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 Virtual Machine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© 2015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>
                <a:solidFill>
                  <a:schemeClr val="bg1"/>
                </a:solidFill>
              </a:rPr>
              <a:pPr/>
              <a:t>27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1060" y="2974099"/>
            <a:ext cx="8372290" cy="9787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0">
                <a:solidFill>
                  <a:schemeClr val="bg1"/>
                </a:solidFill>
                <a:hlinkClick r:id="rId2"/>
              </a:rPr>
              <a:t>https://learn.chef.io/modules/manage-a-node-chef-server/windows/bring-your-own-system/get-a-node-to-bootstrap#/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gray">
          <a:xfrm>
            <a:off x="1921060" y="1750482"/>
            <a:ext cx="8380228" cy="8399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b="0" kern="0">
                <a:effectLst/>
              </a:rPr>
              <a:t>Link where you can find the steps on creating a VM:</a:t>
            </a:r>
          </a:p>
        </p:txBody>
      </p:sp>
    </p:spTree>
    <p:extLst>
      <p:ext uri="{BB962C8B-B14F-4D97-AF65-F5344CB8AC3E}">
        <p14:creationId xmlns:p14="http://schemas.microsoft.com/office/powerpoint/2010/main" val="299804911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 Virtual Machine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08" y="2049144"/>
            <a:ext cx="7703207" cy="366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0714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295" y="539496"/>
            <a:ext cx="7393771" cy="6035040"/>
          </a:xfrm>
        </p:spPr>
        <p:txBody>
          <a:bodyPr/>
          <a:lstStyle/>
          <a:p>
            <a:pPr lvl="1"/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of Chef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932988" y="6511925"/>
            <a:ext cx="2259012" cy="269875"/>
          </a:xfrm>
        </p:spPr>
        <p:txBody>
          <a:bodyPr/>
          <a:lstStyle/>
          <a:p>
            <a:fld id="{73954299-DE52-47A8-A04E-69FC1668FE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5986463" cy="457200"/>
          </a:xfrm>
        </p:spPr>
        <p:txBody>
          <a:bodyPr/>
          <a:lstStyle/>
          <a:p>
            <a:r>
              <a:rPr lang="en-US"/>
              <a:t>Copyright © 2015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6111472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Install Windows Server 2012 R2 on your virtual machine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417" y="1610763"/>
            <a:ext cx="5849166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12843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239911" y="1861651"/>
            <a:ext cx="3623734" cy="395908"/>
          </a:xfrm>
        </p:spPr>
        <p:txBody>
          <a:bodyPr/>
          <a:lstStyle/>
          <a:p>
            <a:r>
              <a:rPr lang="en-US" sz="2400" b="0" dirty="0">
                <a:solidFill>
                  <a:schemeClr val="bg1"/>
                </a:solidFill>
              </a:rPr>
              <a:t>Set up our workstation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© 2015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>
                <a:solidFill>
                  <a:schemeClr val="bg1"/>
                </a:solidFill>
              </a:rPr>
              <a:pPr/>
              <a:t>30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2949775" y="2241713"/>
            <a:ext cx="7351512" cy="433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>
                <a:solidFill>
                  <a:schemeClr val="bg1"/>
                </a:solidFill>
              </a:rPr>
              <a:t>Set up our Chef Server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2949774" y="2655071"/>
            <a:ext cx="7351512" cy="433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>
                <a:solidFill>
                  <a:schemeClr val="bg1"/>
                </a:solidFill>
              </a:rPr>
              <a:t>Get a node for bootstrap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2949773" y="3109589"/>
            <a:ext cx="7351512" cy="433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>
                <a:solidFill>
                  <a:schemeClr val="bg1"/>
                </a:solidFill>
              </a:rPr>
              <a:t>Bootstrap our node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3149600" y="2104760"/>
            <a:ext cx="3556000" cy="514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>
            <a:off x="2949777" y="2464527"/>
            <a:ext cx="36556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>
            <a:off x="2949774" y="2878184"/>
            <a:ext cx="36556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02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</a:rPr>
              <a:t>Bootstrap our node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© 2015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>
                <a:solidFill>
                  <a:schemeClr val="bg1"/>
                </a:solidFill>
              </a:rPr>
              <a:pPr/>
              <a:t>31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4495" y="1854927"/>
            <a:ext cx="8372290" cy="9787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0">
                <a:solidFill>
                  <a:schemeClr val="bg1"/>
                </a:solidFill>
                <a:hlinkClick r:id="rId2"/>
              </a:rPr>
              <a:t>https://learn.chef.io/modules/manage-a-node-chef-server/windows/bring-your-own-system/bootstrap-your-node#/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98" y="3491470"/>
            <a:ext cx="5601482" cy="131463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24496" y="2899808"/>
            <a:ext cx="3056709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>
                <a:solidFill>
                  <a:schemeClr val="bg1"/>
                </a:solidFill>
              </a:rPr>
              <a:t>Confirm the result:</a:t>
            </a:r>
          </a:p>
        </p:txBody>
      </p:sp>
    </p:spTree>
    <p:extLst>
      <p:ext uri="{BB962C8B-B14F-4D97-AF65-F5344CB8AC3E}">
        <p14:creationId xmlns:p14="http://schemas.microsoft.com/office/powerpoint/2010/main" val="2388598614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</a:rPr>
              <a:t>Bootstrap our node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© 2015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>
                <a:solidFill>
                  <a:schemeClr val="bg1"/>
                </a:solidFill>
              </a:rPr>
              <a:pPr/>
              <a:t>32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99" y="1720316"/>
            <a:ext cx="7421011" cy="2124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7" y="4089142"/>
            <a:ext cx="4315427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51774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So, where are we now?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805942" y="2467915"/>
            <a:ext cx="2610464" cy="2566219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accent4"/>
                </a:solidFill>
              </a:rPr>
              <a:t>Chef Server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21060" y="2467916"/>
            <a:ext cx="2610464" cy="2566219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accent4"/>
                </a:solidFill>
              </a:rPr>
              <a:t>Workstation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622744" y="2467914"/>
            <a:ext cx="2610464" cy="2566219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accent4"/>
                </a:solidFill>
              </a:rPr>
              <a:t>Nodes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97070" y="3233194"/>
            <a:ext cx="2044711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/>
              <a:t>Ruby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/>
              <a:t>Knife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/>
              <a:t>Chef-client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err="1"/>
              <a:t>etc</a:t>
            </a:r>
            <a:endParaRPr lang="en-US" sz="1400" b="0"/>
          </a:p>
        </p:txBody>
      </p:sp>
      <p:sp>
        <p:nvSpPr>
          <p:cNvPr id="11" name="TextBox 10"/>
          <p:cNvSpPr txBox="1"/>
          <p:nvPr/>
        </p:nvSpPr>
        <p:spPr>
          <a:xfrm>
            <a:off x="2129012" y="2894640"/>
            <a:ext cx="2194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Chef is installed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1329" y="3412469"/>
            <a:ext cx="2792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Installed Chef 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29012" y="4347227"/>
            <a:ext cx="240251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1"/>
              <a:t>(optional) </a:t>
            </a:r>
            <a:r>
              <a:rPr lang="en-US" sz="1800" b="0"/>
              <a:t>Install </a:t>
            </a:r>
            <a:r>
              <a:rPr lang="en-US" sz="1800" b="0" err="1"/>
              <a:t>git</a:t>
            </a:r>
            <a:r>
              <a:rPr lang="en-US" sz="1800" b="0"/>
              <a:t> for version control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20118" y="2810388"/>
            <a:ext cx="221571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/>
              <a:t>Any computer that's managed by Chef is called a node.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16686" y="3751023"/>
            <a:ext cx="1410789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node1</a:t>
            </a:r>
          </a:p>
        </p:txBody>
      </p:sp>
    </p:spTree>
    <p:extLst>
      <p:ext uri="{BB962C8B-B14F-4D97-AF65-F5344CB8AC3E}">
        <p14:creationId xmlns:p14="http://schemas.microsoft.com/office/powerpoint/2010/main" val="4807360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© 2015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>
                <a:solidFill>
                  <a:schemeClr val="bg1"/>
                </a:solidFill>
              </a:rPr>
              <a:pPr/>
              <a:t>34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8999" y="2220686"/>
            <a:ext cx="748501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>
                <a:solidFill>
                  <a:schemeClr val="bg1"/>
                </a:solidFill>
                <a:hlinkClick r:id="rId2"/>
              </a:rPr>
              <a:t>Updating our node configurations</a:t>
            </a:r>
            <a:endParaRPr lang="en-US" sz="24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615713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538D73-221F-4AD8-9AA4-472AF34246F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65224" y="4455280"/>
            <a:ext cx="4461555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and ANSWER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833" y="190879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46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538D73-221F-4AD8-9AA4-472AF34246F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55373" y="3161236"/>
            <a:ext cx="588125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THANKS FOR LISTENING! </a:t>
            </a:r>
            <a:r>
              <a:rPr lang="en-US" sz="3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sym typeface="Wingdings" panose="05000000000000000000" pitchFamily="2" charset="2"/>
              </a:rPr>
              <a:t></a:t>
            </a:r>
            <a:endParaRPr lang="en-US" sz="36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89003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Chef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>
                <a:solidFill>
                  <a:schemeClr val="bg1"/>
                </a:solidFill>
              </a:rPr>
              <a:t>Chef is a powerful automation tool that transforms complex infrastructure into code.</a:t>
            </a:r>
            <a:endParaRPr 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© 2015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1921061" y="4483477"/>
            <a:ext cx="8565405" cy="11061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b="0">
                <a:solidFill>
                  <a:schemeClr val="bg1"/>
                </a:solidFill>
              </a:rPr>
              <a:t>Chef makes it easy to deploy servers and applications to any physical, virtual, or cloud location, no matter the size of the infrastructure.</a:t>
            </a:r>
            <a:endParaRPr lang="en-US" b="0" kern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1921061" y="1681329"/>
            <a:ext cx="8372285" cy="825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b="0">
                <a:solidFill>
                  <a:schemeClr val="bg1"/>
                </a:solidFill>
              </a:rPr>
              <a:t>Chef is a configuration management tool written in Ruby and </a:t>
            </a:r>
            <a:r>
              <a:rPr lang="en-US" b="0" err="1">
                <a:solidFill>
                  <a:schemeClr val="bg1"/>
                </a:solidFill>
              </a:rPr>
              <a:t>Erlang</a:t>
            </a:r>
            <a:r>
              <a:rPr lang="en-US" b="0">
                <a:solidFill>
                  <a:schemeClr val="bg1"/>
                </a:solidFill>
              </a:rPr>
              <a:t>.</a:t>
            </a:r>
            <a:endParaRPr lang="en-US" b="0" kern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1921060" y="2615378"/>
            <a:ext cx="8380222" cy="825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b="0" dirty="0">
                <a:solidFill>
                  <a:schemeClr val="bg1"/>
                </a:solidFill>
              </a:rPr>
              <a:t>It uses a pure-Ruby, domain-specific language (DSL) for writing system configuration "recipes".</a:t>
            </a:r>
          </a:p>
        </p:txBody>
      </p:sp>
    </p:spTree>
    <p:extLst>
      <p:ext uri="{BB962C8B-B14F-4D97-AF65-F5344CB8AC3E}">
        <p14:creationId xmlns:p14="http://schemas.microsoft.com/office/powerpoint/2010/main" val="9328410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Chef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© 2015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28999" y="1590807"/>
            <a:ext cx="8372289" cy="50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does it work?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1680586" y="2464380"/>
            <a:ext cx="8157854" cy="786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b="0" dirty="0">
                <a:solidFill>
                  <a:schemeClr val="bg1"/>
                </a:solidFill>
              </a:rPr>
              <a:t>Chef relies on reusable definitions known as </a:t>
            </a:r>
            <a:r>
              <a:rPr lang="en-US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recipes</a:t>
            </a:r>
            <a:r>
              <a:rPr lang="en-US" b="0" dirty="0">
                <a:solidFill>
                  <a:schemeClr val="bg1"/>
                </a:solidFill>
              </a:rPr>
              <a:t> to automate infrastructure tasks.</a:t>
            </a:r>
            <a:endParaRPr lang="en-US" b="0" kern="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1646719" y="4468245"/>
            <a:ext cx="8157852" cy="4935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b="0" dirty="0">
                <a:solidFill>
                  <a:schemeClr val="bg1"/>
                </a:solidFill>
              </a:rPr>
              <a:t>Recipes use building blocks called </a:t>
            </a:r>
            <a:r>
              <a:rPr lang="en-US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r>
              <a:rPr lang="en-US" b="0" dirty="0">
                <a:solidFill>
                  <a:schemeClr val="bg1"/>
                </a:solidFill>
              </a:rPr>
              <a:t>.</a:t>
            </a:r>
            <a:endParaRPr lang="en-US" b="0" kern="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gray">
          <a:xfrm>
            <a:off x="1748318" y="5313117"/>
            <a:ext cx="8157852" cy="8758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b="0" dirty="0">
                <a:solidFill>
                  <a:schemeClr val="bg1"/>
                </a:solidFill>
              </a:rPr>
              <a:t>It requires three main components: a </a:t>
            </a:r>
            <a:r>
              <a:rPr lang="en-US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Chef Server</a:t>
            </a:r>
            <a:r>
              <a:rPr lang="en-US" b="0" dirty="0">
                <a:solidFill>
                  <a:schemeClr val="bg1"/>
                </a:solidFill>
              </a:rPr>
              <a:t>, </a:t>
            </a:r>
            <a:r>
              <a:rPr lang="en-US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nodes</a:t>
            </a:r>
            <a:r>
              <a:rPr lang="en-US" b="0" dirty="0">
                <a:solidFill>
                  <a:schemeClr val="bg1"/>
                </a:solidFill>
              </a:rPr>
              <a:t>, and at least one </a:t>
            </a:r>
            <a:r>
              <a:rPr lang="en-US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workstation</a:t>
            </a:r>
            <a:r>
              <a:rPr lang="en-US" b="0" dirty="0">
                <a:solidFill>
                  <a:schemeClr val="bg1"/>
                </a:solidFill>
              </a:rPr>
              <a:t>.</a:t>
            </a:r>
            <a:endParaRPr lang="en-US" b="0" kern="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69942" y="1706223"/>
            <a:ext cx="2595716" cy="39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>
                <a:solidFill>
                  <a:schemeClr val="bg1"/>
                </a:solidFill>
                <a:latin typeface="Tw Cen MT" panose="020B0602020104020603" pitchFamily="34" charset="0"/>
              </a:rPr>
              <a:t>INSTRUCTIONS</a:t>
            </a:r>
          </a:p>
        </p:txBody>
      </p:sp>
      <p:cxnSp>
        <p:nvCxnSpPr>
          <p:cNvPr id="31" name="Straight Arrow Connector 30"/>
          <p:cNvCxnSpPr>
            <a:endCxn id="3" idx="2"/>
          </p:cNvCxnSpPr>
          <p:nvPr/>
        </p:nvCxnSpPr>
        <p:spPr bwMode="auto">
          <a:xfrm flipV="1">
            <a:off x="9067800" y="2099151"/>
            <a:ext cx="0" cy="2749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Content Placeholder 2"/>
          <p:cNvSpPr txBox="1">
            <a:spLocks/>
          </p:cNvSpPr>
          <p:nvPr/>
        </p:nvSpPr>
        <p:spPr bwMode="gray">
          <a:xfrm>
            <a:off x="1658008" y="3205487"/>
            <a:ext cx="8157852" cy="8758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b="0" dirty="0">
                <a:solidFill>
                  <a:schemeClr val="bg1"/>
                </a:solidFill>
              </a:rPr>
              <a:t>Together, recipes describe what your infrastructure consists of and how each part of your infrastructure should be deployed, configured and managed.</a:t>
            </a:r>
            <a:endParaRPr lang="en-US" b="0" kern="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49747" y="4140960"/>
            <a:ext cx="76604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bg1"/>
                </a:solidFill>
                <a:latin typeface="Tw Cen MT" panose="020B0602020104020603" pitchFamily="34" charset="0"/>
              </a:rPr>
              <a:t>FILE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33723" y="4493528"/>
            <a:ext cx="1564141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>
                <a:solidFill>
                  <a:schemeClr val="bg1"/>
                </a:solidFill>
                <a:latin typeface="Tw Cen MT" panose="020B0602020104020603" pitchFamily="34" charset="0"/>
              </a:rPr>
              <a:t>TEMPLATE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949748" y="4846888"/>
            <a:ext cx="1536049" cy="39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>
                <a:solidFill>
                  <a:schemeClr val="bg1"/>
                </a:solidFill>
                <a:latin typeface="Tw Cen MT" panose="020B0602020104020603" pitchFamily="34" charset="0"/>
              </a:rPr>
              <a:t>PACKAGE</a:t>
            </a:r>
          </a:p>
        </p:txBody>
      </p:sp>
      <p:cxnSp>
        <p:nvCxnSpPr>
          <p:cNvPr id="38" name="Elbow Connector 37"/>
          <p:cNvCxnSpPr>
            <a:endCxn id="34" idx="1"/>
          </p:cNvCxnSpPr>
          <p:nvPr/>
        </p:nvCxnSpPr>
        <p:spPr bwMode="auto">
          <a:xfrm flipV="1">
            <a:off x="8566487" y="4334860"/>
            <a:ext cx="383260" cy="34944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Elbow Connector 50"/>
          <p:cNvCxnSpPr>
            <a:endCxn id="36" idx="1"/>
          </p:cNvCxnSpPr>
          <p:nvPr/>
        </p:nvCxnSpPr>
        <p:spPr bwMode="auto">
          <a:xfrm rot="16200000" flipH="1">
            <a:off x="8647731" y="4741334"/>
            <a:ext cx="412405" cy="19163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V="1">
            <a:off x="8566488" y="4682665"/>
            <a:ext cx="367235" cy="2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90539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2" grpId="0"/>
      <p:bldP spid="3" grpId="0"/>
      <p:bldP spid="3" grpId="1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295" y="539496"/>
            <a:ext cx="5926215" cy="6035040"/>
          </a:xfrm>
        </p:spPr>
        <p:txBody>
          <a:bodyPr/>
          <a:lstStyle/>
          <a:p>
            <a:pPr lvl="1"/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 of Chef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932988" y="6511925"/>
            <a:ext cx="2259012" cy="269875"/>
          </a:xfrm>
        </p:spPr>
        <p:txBody>
          <a:bodyPr/>
          <a:lstStyle/>
          <a:p>
            <a:fld id="{73954299-DE52-47A8-A04E-69FC1668FE8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5986463" cy="457200"/>
          </a:xfrm>
        </p:spPr>
        <p:txBody>
          <a:bodyPr/>
          <a:lstStyle/>
          <a:p>
            <a:r>
              <a:rPr lang="en-US"/>
              <a:t>Copyright © 2015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728701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Chef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772075" y="2467915"/>
            <a:ext cx="2610464" cy="2566219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 cap="flat" cmpd="sng" algn="ctr">
            <a:solidFill>
              <a:srgbClr val="FF3C0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accent4"/>
                </a:solidFill>
              </a:rPr>
              <a:t>Chef Server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887193" y="2467916"/>
            <a:ext cx="2610464" cy="2566219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 cap="flat" cmpd="sng" algn="ctr">
            <a:solidFill>
              <a:srgbClr val="FF3C0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accent4"/>
                </a:solidFill>
              </a:rPr>
              <a:t>Workstation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656957" y="2467916"/>
            <a:ext cx="2610464" cy="2566219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 cap="flat" cmpd="sng" algn="ctr">
            <a:solidFill>
              <a:srgbClr val="FF3C0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accent4"/>
                </a:solidFill>
              </a:rPr>
              <a:t>Nodes</a:t>
            </a:r>
          </a:p>
        </p:txBody>
      </p:sp>
    </p:spTree>
    <p:extLst>
      <p:ext uri="{BB962C8B-B14F-4D97-AF65-F5344CB8AC3E}">
        <p14:creationId xmlns:p14="http://schemas.microsoft.com/office/powerpoint/2010/main" val="3006387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Chef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© 2015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28999" y="1590807"/>
            <a:ext cx="8372289" cy="50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station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2143430" y="2374069"/>
            <a:ext cx="8157854" cy="1427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b="0" dirty="0">
                <a:solidFill>
                  <a:schemeClr val="bg1"/>
                </a:solidFill>
              </a:rPr>
              <a:t>The work station, usually a laptop, is the location from which recipes and other chef configuration files are authored and synchronized with a </a:t>
            </a:r>
            <a:r>
              <a:rPr lang="en-US" b="0" dirty="0" err="1">
                <a:solidFill>
                  <a:schemeClr val="bg1"/>
                </a:solidFill>
              </a:rPr>
              <a:t>git</a:t>
            </a:r>
            <a:r>
              <a:rPr lang="en-US" b="0" dirty="0">
                <a:solidFill>
                  <a:schemeClr val="bg1"/>
                </a:solidFill>
              </a:rPr>
              <a:t> repository known as Chef-Repo that stores the files.</a:t>
            </a:r>
            <a:endParaRPr lang="en-US" b="0" kern="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gray">
          <a:xfrm>
            <a:off x="2143430" y="3838434"/>
            <a:ext cx="8157854" cy="8197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b="0">
                <a:solidFill>
                  <a:schemeClr val="bg1"/>
                </a:solidFill>
              </a:rPr>
              <a:t>The work station can also be used to bootstrap nodes to the Chef Server.</a:t>
            </a:r>
            <a:endParaRPr lang="en-US" b="0" kern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gray">
          <a:xfrm>
            <a:off x="2143430" y="4694681"/>
            <a:ext cx="8157854" cy="12408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b="0">
                <a:solidFill>
                  <a:schemeClr val="bg1"/>
                </a:solidFill>
              </a:rPr>
              <a:t>The </a:t>
            </a:r>
            <a:r>
              <a:rPr lang="en-US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Chef DK </a:t>
            </a:r>
            <a:r>
              <a:rPr lang="en-US" b="0">
                <a:solidFill>
                  <a:schemeClr val="bg1"/>
                </a:solidFill>
              </a:rPr>
              <a:t>runs on workstation. It provides the tools you need for developing and testing your code locally, before deploying changes into production. </a:t>
            </a:r>
            <a:endParaRPr lang="en-US" b="0" ker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1923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Chef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© 2015 Accenture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41B97A-378E-4F69-9D74-E5B0730D91FC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28999" y="1590807"/>
            <a:ext cx="8372289" cy="50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Chef Server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2143430" y="2374069"/>
            <a:ext cx="8157854" cy="786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b="0">
                <a:solidFill>
                  <a:schemeClr val="bg1"/>
                </a:solidFill>
              </a:rPr>
              <a:t>The Chef server stores your recipes as well as other configuration data.</a:t>
            </a:r>
            <a:endParaRPr lang="en-US" b="0" kern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2143432" y="3216675"/>
            <a:ext cx="8157853" cy="1124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b="0">
                <a:solidFill>
                  <a:schemeClr val="bg1"/>
                </a:solidFill>
              </a:rPr>
              <a:t>The Chef server acts as a hub that is available to every node in the organization to make use of recipes and configuration data.</a:t>
            </a:r>
          </a:p>
        </p:txBody>
      </p:sp>
    </p:spTree>
    <p:extLst>
      <p:ext uri="{BB962C8B-B14F-4D97-AF65-F5344CB8AC3E}">
        <p14:creationId xmlns:p14="http://schemas.microsoft.com/office/powerpoint/2010/main" val="24902449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5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MAIN MASTER - BLACK">
  <a:themeElements>
    <a:clrScheme name="Operations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F3FF"/>
      </a:accent1>
      <a:accent2>
        <a:srgbClr val="00BAFF"/>
      </a:accent2>
      <a:accent3>
        <a:srgbClr val="008EFF"/>
      </a:accent3>
      <a:accent4>
        <a:srgbClr val="004DFF"/>
      </a:accent4>
      <a:accent5>
        <a:srgbClr val="2800FF"/>
      </a:accent5>
      <a:accent6>
        <a:srgbClr val="000088"/>
      </a:accent6>
      <a:hlink>
        <a:srgbClr val="2800FF"/>
      </a:hlink>
      <a:folHlink>
        <a:srgbClr val="7E00FF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" id="{3AF425F2-D110-4AD7-9186-046FD1A1BA59}" vid="{0A93B61A-D5CB-4DDA-AA86-286514324FB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ListForm</Display>
  <Edit>ListForm</Edit>
  <New>ListForm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Folder" ma:contentTypeID="0x0120002331D832FE13114F9EC0FC03438FBA9B" ma:contentTypeVersion="0" ma:contentTypeDescription="Create a new folder." ma:contentTypeScope="" ma:versionID="b412d148c992b3f8966d9378d144f83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7769558b3d37c51964ee30a35157300e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temChildCount" minOccurs="0"/>
                <xsd:element ref="ns1:FolderChild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temChildCount" ma:index="3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4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6982C6D-8243-4DE1-97E2-DC27C11BB9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C697CE-E94D-4229-AEC0-9D69463350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3787D1-74DD-488B-A34D-AA446A003F34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1468</Words>
  <Application>Microsoft Office PowerPoint</Application>
  <PresentationFormat>Widescreen</PresentationFormat>
  <Paragraphs>247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Century Gothic</vt:lpstr>
      <vt:lpstr>Graphik</vt:lpstr>
      <vt:lpstr>Graphik Black</vt:lpstr>
      <vt:lpstr>Tw Cen MT</vt:lpstr>
      <vt:lpstr>Wingdings</vt:lpstr>
      <vt:lpstr>MAIN MASTER - BLACK</vt:lpstr>
      <vt:lpstr>CHEF: A Configuration Management Tool</vt:lpstr>
      <vt:lpstr>CONTENTS</vt:lpstr>
      <vt:lpstr>Overview of Chef</vt:lpstr>
      <vt:lpstr>Overview of Chef</vt:lpstr>
      <vt:lpstr>Overview of Chef</vt:lpstr>
      <vt:lpstr>Elements of Chef</vt:lpstr>
      <vt:lpstr>Elements of Chef</vt:lpstr>
      <vt:lpstr>Elements of Chef</vt:lpstr>
      <vt:lpstr>Elements of Chef</vt:lpstr>
      <vt:lpstr>Elements of Chef</vt:lpstr>
      <vt:lpstr>Chef Key Terms</vt:lpstr>
      <vt:lpstr>Chef Key Terms</vt:lpstr>
      <vt:lpstr>Chef Key Terms</vt:lpstr>
      <vt:lpstr>Chef Key Terms</vt:lpstr>
      <vt:lpstr>Chef Key Terms</vt:lpstr>
      <vt:lpstr>Demonstration</vt:lpstr>
      <vt:lpstr>Demonstration</vt:lpstr>
      <vt:lpstr>PowerPoint Presentation</vt:lpstr>
      <vt:lpstr>PowerPoint Presentation</vt:lpstr>
      <vt:lpstr>So, what had just happened?</vt:lpstr>
      <vt:lpstr>Demonstration</vt:lpstr>
      <vt:lpstr>PowerPoint Presentation</vt:lpstr>
      <vt:lpstr>PowerPoint Presentation</vt:lpstr>
      <vt:lpstr>PowerPoint Presentation</vt:lpstr>
      <vt:lpstr>So, where are we now?</vt:lpstr>
      <vt:lpstr>Demonstration</vt:lpstr>
      <vt:lpstr>Get a node for bootstrap</vt:lpstr>
      <vt:lpstr>Create a Virtual Machine</vt:lpstr>
      <vt:lpstr>Create a Virtual Machine</vt:lpstr>
      <vt:lpstr>Install Windows Server 2012 R2 on your virtual machine</vt:lpstr>
      <vt:lpstr>Demonstration</vt:lpstr>
      <vt:lpstr>Bootstrap our node</vt:lpstr>
      <vt:lpstr>Bootstrap our node</vt:lpstr>
      <vt:lpstr>So, where are we now?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CHEF: A Configuration Management Tool</dc:title>
  <cp:lastModifiedBy>Manlapaz, Mirasol S.</cp:lastModifiedBy>
  <cp:revision>10</cp:revision>
  <dcterms:modified xsi:type="dcterms:W3CDTF">2017-11-02T11:07:49Z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136643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D4.3.1</vt:lpwstr>
  </property>
  <property fmtid="{D5CDD505-2E9C-101B-9397-08002B2CF9AE}" pid="5" name="ContentTypeId">
    <vt:lpwstr>0x0120002331D832FE13114F9EC0FC03438FBA9B</vt:lpwstr>
  </property>
  <property fmtid="{D5CDD505-2E9C-101B-9397-08002B2CF9AE}" pid="6" name="FederalData">
    <vt:lpwstr>No</vt:lpwstr>
  </property>
  <property fmtid="{D5CDD505-2E9C-101B-9397-08002B2CF9AE}" pid="7" name="Order">
    <vt:r8>156600</vt:r8>
  </property>
  <property fmtid="{D5CDD505-2E9C-101B-9397-08002B2CF9AE}" pid="8" name="xd_ProgID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TemplateUrl">
    <vt:lpwstr/>
  </property>
  <property fmtid="{D5CDD505-2E9C-101B-9397-08002B2CF9AE}" pid="12" name="_CopySource">
    <vt:lpwstr>https://ts.accenture.com/sites/pdcdevelopmentcontrolservices/DevOps/DevOps/Training and Enablement Tower/Training Materials/DTS Bootcamp - Revised/Archived(8-2-2018)/DAY 11-13/Chef v2.0.pptx</vt:lpwstr>
  </property>
</Properties>
</file>