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75CA-B80C-4C47-AA62-C3B2D963CEE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0D00-076D-4BF6-B616-EF9E023F9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6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75CA-B80C-4C47-AA62-C3B2D963CEE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0D00-076D-4BF6-B616-EF9E023F9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3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75CA-B80C-4C47-AA62-C3B2D963CEE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0D00-076D-4BF6-B616-EF9E023F9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0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75CA-B80C-4C47-AA62-C3B2D963CEE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0D00-076D-4BF6-B616-EF9E023F9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4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75CA-B80C-4C47-AA62-C3B2D963CEE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0D00-076D-4BF6-B616-EF9E023F9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6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75CA-B80C-4C47-AA62-C3B2D963CEE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0D00-076D-4BF6-B616-EF9E023F9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2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75CA-B80C-4C47-AA62-C3B2D963CEE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0D00-076D-4BF6-B616-EF9E023F9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7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75CA-B80C-4C47-AA62-C3B2D963CEE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0D00-076D-4BF6-B616-EF9E023F9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04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75CA-B80C-4C47-AA62-C3B2D963CEE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0D00-076D-4BF6-B616-EF9E023F9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2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75CA-B80C-4C47-AA62-C3B2D963CEE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0D00-076D-4BF6-B616-EF9E023F9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75CA-B80C-4C47-AA62-C3B2D963CEE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0D00-076D-4BF6-B616-EF9E023F9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75CA-B80C-4C47-AA62-C3B2D963CEE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0D00-076D-4BF6-B616-EF9E023F9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ㅇㅎ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9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ㅇㅎ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ㅇㅎ</dc:title>
  <dc:creator>이승엽</dc:creator>
  <cp:lastModifiedBy>이승엽</cp:lastModifiedBy>
  <cp:revision>1</cp:revision>
  <dcterms:created xsi:type="dcterms:W3CDTF">2021-04-28T01:25:15Z</dcterms:created>
  <dcterms:modified xsi:type="dcterms:W3CDTF">2021-04-28T01:25:19Z</dcterms:modified>
</cp:coreProperties>
</file>