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576746ca65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576746ca65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76746ca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76746ca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a0aaf81f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a0aaf81f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a0aaf81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a0aaf81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a0aaf81f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a0aaf81f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a0aaf81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a0aaf81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76746ca65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76746ca65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576746ca6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576746ca6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10" Type="http://schemas.openxmlformats.org/officeDocument/2006/relationships/image" Target="../media/image1.jp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grantae/mips32r1_core" TargetMode="External"/><Relationship Id="rId4" Type="http://schemas.openxmlformats.org/officeDocument/2006/relationships/hyperlink" Target="http://engr.newpaltz.edu/~cheny/EGC4472019S/note447.html" TargetMode="External"/><Relationship Id="rId5" Type="http://schemas.openxmlformats.org/officeDocument/2006/relationships/hyperlink" Target="https://www.aldec.com/en/support/resources/multimedia/webina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34450" y="698850"/>
            <a:ext cx="5034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Verification of a MIPS CPU</a:t>
            </a:r>
            <a:r>
              <a:rPr lang="en"/>
              <a:t> </a:t>
            </a:r>
            <a:r>
              <a:rPr lang="en"/>
              <a:t>using UVM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309400" cy="13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Lukas Mazzetti, George Dagis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</a:t>
            </a:r>
            <a:r>
              <a:rPr lang="en"/>
              <a:t>Yi-Chung Chen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EGC447 Functional Verification of Hardware Systems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UVM?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910425" y="1990050"/>
            <a:ext cx="7324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Methodology for functional verification using SystemVerilog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</a:t>
            </a:r>
            <a:r>
              <a:rPr lang="en"/>
              <a:t>efficient</a:t>
            </a:r>
            <a:r>
              <a:rPr lang="en"/>
              <a:t> when verification procedures require </a:t>
            </a:r>
            <a:r>
              <a:rPr b="1" lang="en"/>
              <a:t>randomization</a:t>
            </a:r>
            <a:r>
              <a:rPr lang="en"/>
              <a:t> and/or functional coverage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Requires a basic understanding of OOP and TLM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075" y="710425"/>
            <a:ext cx="6209850" cy="42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5"/>
          <p:cNvSpPr txBox="1"/>
          <p:nvPr/>
        </p:nvSpPr>
        <p:spPr>
          <a:xfrm>
            <a:off x="1047000" y="983050"/>
            <a:ext cx="40473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UVM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Hierarchy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598577"/>
            <a:ext cx="7030500" cy="3982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286850" y="84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TOP.sv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913" y="827000"/>
            <a:ext cx="210502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388" y="277350"/>
            <a:ext cx="375285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0425" y="4076475"/>
            <a:ext cx="24479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850" y="1463475"/>
            <a:ext cx="628076" cy="62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8325" y="396150"/>
            <a:ext cx="628076" cy="62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06325" y="4076475"/>
            <a:ext cx="628075" cy="62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77600" y="1531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scoreboard.sv</a:t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8950"/>
            <a:ext cx="8839200" cy="1111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75" y="2571750"/>
            <a:ext cx="83248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295250" y="1111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seq_item.sv</a:t>
            </a:r>
            <a:endParaRPr/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375" y="800575"/>
            <a:ext cx="25527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375" y="1198475"/>
            <a:ext cx="687705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4475" y="2846488"/>
            <a:ext cx="325755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1850" y="2846500"/>
            <a:ext cx="31908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4400" y="662824"/>
            <a:ext cx="413975" cy="4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34400" y="1198475"/>
            <a:ext cx="413975" cy="4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0500" y="2846500"/>
            <a:ext cx="413975" cy="4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261038" y="3053250"/>
            <a:ext cx="621925" cy="62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34" name="Google Shape;334;p20"/>
          <p:cNvSpPr txBox="1"/>
          <p:nvPr>
            <p:ph idx="1" type="body"/>
          </p:nvPr>
        </p:nvSpPr>
        <p:spPr>
          <a:xfrm>
            <a:off x="912900" y="1961950"/>
            <a:ext cx="7318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Problem with timing?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Problem with the hand shake process?</a:t>
            </a:r>
            <a:endParaRPr/>
          </a:p>
        </p:txBody>
      </p:sp>
      <p:pic>
        <p:nvPicPr>
          <p:cNvPr id="335" name="Google Shape;3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588" y="1141363"/>
            <a:ext cx="83724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41" name="Google Shape;341;p21"/>
          <p:cNvSpPr txBox="1"/>
          <p:nvPr>
            <p:ph idx="1" type="body"/>
          </p:nvPr>
        </p:nvSpPr>
        <p:spPr>
          <a:xfrm>
            <a:off x="892100" y="1990050"/>
            <a:ext cx="7336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https://github.com/grantae/mips32r1_core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http://engr.newpaltz.edu/~cheny/EGC4472019S/note447.html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https://www.aldec.com/en/support/resources/multimedia/webinars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