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4" r:id="rId8"/>
    <p:sldId id="262" r:id="rId9"/>
    <p:sldId id="260" r:id="rId10"/>
    <p:sldId id="266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06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415A3E-624E-4D42-97E5-102C2324F38F}" type="datetimeFigureOut">
              <a:rPr lang="en-GB" smtClean="0"/>
              <a:pPr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938BC9-4695-48FB-9FF9-AD59FEE3E8AC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4126276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5A3E-624E-4D42-97E5-102C2324F38F}" type="datetimeFigureOut">
              <a:rPr lang="en-GB" smtClean="0"/>
              <a:pPr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8BC9-4695-48FB-9FF9-AD59FEE3E8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3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5A3E-624E-4D42-97E5-102C2324F38F}" type="datetimeFigureOut">
              <a:rPr lang="en-GB" smtClean="0"/>
              <a:pPr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8BC9-4695-48FB-9FF9-AD59FEE3E8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8286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5A3E-624E-4D42-97E5-102C2324F38F}" type="datetimeFigureOut">
              <a:rPr lang="en-GB" smtClean="0"/>
              <a:pPr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8BC9-4695-48FB-9FF9-AD59FEE3E8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4878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15A3E-624E-4D42-97E5-102C2324F38F}" type="datetimeFigureOut">
              <a:rPr lang="en-GB" smtClean="0"/>
              <a:pPr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938BC9-4695-48FB-9FF9-AD59FEE3E8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3920283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5A3E-624E-4D42-97E5-102C2324F38F}" type="datetimeFigureOut">
              <a:rPr lang="en-GB" smtClean="0"/>
              <a:pPr/>
              <a:t>08/04/2020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8BC9-4695-48FB-9FF9-AD59FEE3E8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9566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5A3E-624E-4D42-97E5-102C2324F38F}" type="datetimeFigureOut">
              <a:rPr lang="en-GB" smtClean="0"/>
              <a:pPr/>
              <a:t>08/04/2020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8BC9-4695-48FB-9FF9-AD59FEE3E8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8149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5A3E-624E-4D42-97E5-102C2324F38F}" type="datetimeFigureOut">
              <a:rPr lang="en-GB" smtClean="0"/>
              <a:pPr/>
              <a:t>08/04/2020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8BC9-4695-48FB-9FF9-AD59FEE3E8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0471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5A3E-624E-4D42-97E5-102C2324F38F}" type="datetimeFigureOut">
              <a:rPr lang="en-GB" smtClean="0"/>
              <a:pPr/>
              <a:t>08/04/2020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8BC9-4695-48FB-9FF9-AD59FEE3E8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90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15A3E-624E-4D42-97E5-102C2324F38F}" type="datetimeFigureOut">
              <a:rPr lang="en-GB" smtClean="0"/>
              <a:pPr/>
              <a:t>08/04/2020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938BC9-4695-48FB-9FF9-AD59FEE3E8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424481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15A3E-624E-4D42-97E5-102C2324F38F}" type="datetimeFigureOut">
              <a:rPr lang="en-GB" smtClean="0"/>
              <a:pPr/>
              <a:t>08/04/2020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938BC9-4695-48FB-9FF9-AD59FEE3E8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383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B415A3E-624E-4D42-97E5-102C2324F38F}" type="datetimeFigureOut">
              <a:rPr lang="en-GB" smtClean="0"/>
              <a:pPr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B938BC9-4695-48FB-9FF9-AD59FEE3E8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48029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92819"/>
            <a:ext cx="9144000" cy="2387600"/>
          </a:xfrm>
        </p:spPr>
        <p:txBody>
          <a:bodyPr/>
          <a:lstStyle/>
          <a:p>
            <a:r>
              <a:rPr lang="en-GB" b="1" dirty="0" err="1"/>
              <a:t>AlphaCab</a:t>
            </a:r>
            <a:r>
              <a:rPr lang="en-GB" b="1" dirty="0"/>
              <a:t> – Sprint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876" y="4361891"/>
            <a:ext cx="8444248" cy="2064667"/>
          </a:xfrm>
        </p:spPr>
        <p:txBody>
          <a:bodyPr>
            <a:normAutofit/>
          </a:bodyPr>
          <a:lstStyle/>
          <a:p>
            <a:r>
              <a:rPr lang="en-GB" b="1" dirty="0"/>
              <a:t>Group members:</a:t>
            </a:r>
          </a:p>
          <a:p>
            <a:pPr algn="l"/>
            <a:r>
              <a:rPr lang="en-GB" dirty="0"/>
              <a:t>- Fatma </a:t>
            </a:r>
            <a:r>
              <a:rPr lang="en-GB" dirty="0" err="1"/>
              <a:t>Aljarah</a:t>
            </a:r>
            <a:r>
              <a:rPr lang="en-GB" dirty="0"/>
              <a:t>                                                      - Sara </a:t>
            </a:r>
            <a:r>
              <a:rPr lang="en-GB" dirty="0" err="1"/>
              <a:t>Alrahbi</a:t>
            </a:r>
            <a:endParaRPr lang="en-GB" dirty="0"/>
          </a:p>
          <a:p>
            <a:pPr algn="l"/>
            <a:r>
              <a:rPr lang="en-GB" dirty="0"/>
              <a:t>- Huda </a:t>
            </a:r>
            <a:r>
              <a:rPr lang="en-GB" dirty="0" err="1"/>
              <a:t>Altubi</a:t>
            </a:r>
            <a:r>
              <a:rPr lang="en-GB" dirty="0"/>
              <a:t>                                                          - Ameera </a:t>
            </a:r>
            <a:r>
              <a:rPr lang="en-GB" dirty="0" err="1"/>
              <a:t>Albattashi</a:t>
            </a:r>
            <a:endParaRPr lang="en-GB" dirty="0"/>
          </a:p>
          <a:p>
            <a:pPr algn="l"/>
            <a:r>
              <a:rPr lang="en-GB" dirty="0"/>
              <a:t>- Amina </a:t>
            </a:r>
            <a:r>
              <a:rPr lang="en-GB" dirty="0" err="1"/>
              <a:t>Alkhatri</a:t>
            </a:r>
            <a:endParaRPr lang="en-GB" dirty="0"/>
          </a:p>
        </p:txBody>
      </p:sp>
      <p:pic>
        <p:nvPicPr>
          <p:cNvPr id="4" name="Picture 3" descr="logo hea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9099" y="474663"/>
            <a:ext cx="9852338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641760" y="1770063"/>
            <a:ext cx="3258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ESD UFCF85-30-3</a:t>
            </a:r>
          </a:p>
        </p:txBody>
      </p:sp>
    </p:spTree>
    <p:extLst>
      <p:ext uri="{BB962C8B-B14F-4D97-AF65-F5344CB8AC3E}">
        <p14:creationId xmlns:p14="http://schemas.microsoft.com/office/powerpoint/2010/main" xmlns="" val="324280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2600" indent="-342900"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GB" dirty="0">
                <a:latin typeface="Comfortaa"/>
                <a:ea typeface="Comfortaa"/>
                <a:cs typeface="Comfortaa"/>
                <a:sym typeface="Comfortaa"/>
              </a:rPr>
              <a:t>Login/ registration &gt; http requests page &gt; display correct page</a:t>
            </a:r>
          </a:p>
          <a:p>
            <a:pPr marL="139700" lvl="0" indent="0"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latin typeface="Comfortaa"/>
                <a:ea typeface="Comfortaa"/>
                <a:cs typeface="Comfortaa"/>
                <a:sym typeface="Comfortaa"/>
              </a:rPr>
              <a:t/>
            </a:r>
            <a:br>
              <a:rPr lang="en-GB" dirty="0">
                <a:latin typeface="Comfortaa"/>
                <a:ea typeface="Comfortaa"/>
                <a:cs typeface="Comfortaa"/>
                <a:sym typeface="Comfortaa"/>
              </a:rPr>
            </a:br>
            <a:endParaRPr lang="en-GB" dirty="0">
              <a:latin typeface="Comfortaa"/>
              <a:ea typeface="Comfortaa"/>
              <a:cs typeface="Comfortaa"/>
              <a:sym typeface="Comfortaa"/>
            </a:endParaRPr>
          </a:p>
          <a:p>
            <a:pPr marL="482600" indent="-3429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GB" dirty="0">
                <a:latin typeface="Comfortaa"/>
                <a:ea typeface="Comfortaa"/>
                <a:cs typeface="Comfortaa"/>
                <a:sym typeface="Comfortaa"/>
              </a:rPr>
              <a:t>Login/ registration valid &gt; successful &gt; user accessed/ created</a:t>
            </a:r>
          </a:p>
          <a:p>
            <a:pPr marL="139700" lvl="0" indent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>
                <a:latin typeface="Comfortaa"/>
                <a:ea typeface="Comfortaa"/>
                <a:cs typeface="Comfortaa"/>
                <a:sym typeface="Comfortaa"/>
              </a:rPr>
              <a:t/>
            </a:r>
            <a:br>
              <a:rPr lang="en-GB" dirty="0">
                <a:latin typeface="Comfortaa"/>
                <a:ea typeface="Comfortaa"/>
                <a:cs typeface="Comfortaa"/>
                <a:sym typeface="Comfortaa"/>
              </a:rPr>
            </a:br>
            <a:endParaRPr lang="en-GB" dirty="0">
              <a:latin typeface="Comfortaa"/>
              <a:ea typeface="Comfortaa"/>
              <a:cs typeface="Comfortaa"/>
              <a:sym typeface="Comfortaa"/>
            </a:endParaRPr>
          </a:p>
          <a:p>
            <a:pPr marL="482600" indent="-3429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GB" dirty="0">
                <a:latin typeface="Comfortaa"/>
                <a:ea typeface="Comfortaa"/>
                <a:cs typeface="Comfortaa"/>
                <a:sym typeface="Comfortaa"/>
              </a:rPr>
              <a:t>Login/ registration invalid &gt; re-enter request information&gt; form page returned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5075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Login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5161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Questions!!</a:t>
            </a:r>
          </a:p>
        </p:txBody>
      </p:sp>
    </p:spTree>
    <p:extLst>
      <p:ext uri="{BB962C8B-B14F-4D97-AF65-F5344CB8AC3E}">
        <p14:creationId xmlns:p14="http://schemas.microsoft.com/office/powerpoint/2010/main" xmlns="" val="134586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5921"/>
            <a:ext cx="9601200" cy="4051479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 For the team:</a:t>
            </a:r>
            <a:endParaRPr lang="en-GB" dirty="0"/>
          </a:p>
          <a:p>
            <a:pPr lvl="1"/>
            <a:r>
              <a:rPr lang="en-GB" dirty="0"/>
              <a:t>Establish a project schedule and determine each phase</a:t>
            </a:r>
          </a:p>
          <a:p>
            <a:pPr lvl="1"/>
            <a:r>
              <a:rPr lang="en-GB" dirty="0"/>
              <a:t>Assign tasks to project team members</a:t>
            </a:r>
          </a:p>
          <a:p>
            <a:pPr lvl="1"/>
            <a:r>
              <a:rPr lang="en-GB" dirty="0"/>
              <a:t>Documenting the process using GitHub</a:t>
            </a:r>
          </a:p>
          <a:p>
            <a:pPr lvl="1"/>
            <a:r>
              <a:rPr lang="en-GB" dirty="0"/>
              <a:t>Comfortably and optimally identified roles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/>
              <a:t> For the System:</a:t>
            </a:r>
            <a:endParaRPr lang="en-GB" dirty="0"/>
          </a:p>
          <a:p>
            <a:pPr lvl="1"/>
            <a:r>
              <a:rPr lang="en-GB" dirty="0"/>
              <a:t>Comfortable and optimal use of DB operations</a:t>
            </a:r>
          </a:p>
          <a:p>
            <a:pPr lvl="1"/>
            <a:r>
              <a:rPr lang="en-GB" dirty="0"/>
              <a:t>Clear understanding of wider context of the knowledge with all relevant limits and implications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59513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Delivery Form: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26131" t="35709" r="25788" b="18788"/>
          <a:stretch>
            <a:fillRect/>
          </a:stretch>
        </p:blipFill>
        <p:spPr bwMode="auto">
          <a:xfrm>
            <a:off x="1182028" y="1906857"/>
            <a:ext cx="5330283" cy="383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 l="28702" t="33422" r="35430" b="15358"/>
          <a:stretch>
            <a:fillRect/>
          </a:stretch>
        </p:blipFill>
        <p:spPr bwMode="auto">
          <a:xfrm>
            <a:off x="6701884" y="1878980"/>
            <a:ext cx="5319132" cy="390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6055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2008"/>
            <a:ext cx="9601200" cy="1485900"/>
          </a:xfrm>
        </p:spPr>
        <p:txBody>
          <a:bodyPr/>
          <a:lstStyle/>
          <a:p>
            <a:r>
              <a:rPr lang="en-GB" b="1" dirty="0"/>
              <a:t>Workflow </a:t>
            </a:r>
            <a:r>
              <a:rPr lang="en-GB" dirty="0"/>
              <a:t>(Gantt Chart)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810" y="1001958"/>
            <a:ext cx="11515190" cy="5017842"/>
          </a:xfrm>
        </p:spPr>
      </p:pic>
    </p:spTree>
    <p:extLst>
      <p:ext uri="{BB962C8B-B14F-4D97-AF65-F5344CB8AC3E}">
        <p14:creationId xmlns:p14="http://schemas.microsoft.com/office/powerpoint/2010/main" xmlns="" val="271149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Workflow </a:t>
            </a:r>
            <a:r>
              <a:rPr lang="en-GB" dirty="0"/>
              <a:t>(Gantt </a:t>
            </a:r>
            <a:r>
              <a:rPr lang="en-GB" dirty="0" smtClean="0"/>
              <a:t>Chart)2</a:t>
            </a:r>
            <a:endParaRPr lang="en-US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768" y="1625599"/>
            <a:ext cx="11529932" cy="4686301"/>
          </a:xfrm>
        </p:spPr>
      </p:pic>
    </p:spTree>
    <p:extLst>
      <p:ext uri="{BB962C8B-B14F-4D97-AF65-F5344CB8AC3E}">
        <p14:creationId xmlns:p14="http://schemas.microsoft.com/office/powerpoint/2010/main" xmlns="" val="97884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631" y="260797"/>
            <a:ext cx="9601200" cy="1485900"/>
          </a:xfrm>
        </p:spPr>
        <p:txBody>
          <a:bodyPr/>
          <a:lstStyle/>
          <a:p>
            <a:r>
              <a:rPr lang="en-GB" b="1" dirty="0" err="1"/>
              <a:t>AlphaCab</a:t>
            </a:r>
            <a:r>
              <a:rPr lang="en-GB" b="1" dirty="0"/>
              <a:t> Class Diagram: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1365161"/>
            <a:ext cx="10820400" cy="5370490"/>
          </a:xfrm>
        </p:spPr>
      </p:pic>
    </p:spTree>
    <p:extLst>
      <p:ext uri="{BB962C8B-B14F-4D97-AF65-F5344CB8AC3E}">
        <p14:creationId xmlns:p14="http://schemas.microsoft.com/office/powerpoint/2010/main" xmlns="" val="80270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Meetings Log: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01CD63B-E14A-45DA-8C45-8B88B38CE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3100" y="1633538"/>
            <a:ext cx="6686550" cy="5224462"/>
          </a:xfrm>
        </p:spPr>
      </p:pic>
    </p:spTree>
    <p:extLst>
      <p:ext uri="{BB962C8B-B14F-4D97-AF65-F5344CB8AC3E}">
        <p14:creationId xmlns:p14="http://schemas.microsoft.com/office/powerpoint/2010/main" xmlns="" val="63092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Sprint 1 challenges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errors in code that the team members faced. </a:t>
            </a:r>
          </a:p>
          <a:p>
            <a:r>
              <a:rPr lang="en-GB" dirty="0"/>
              <a:t>Online meetings wasn’t as efficient as face-to face.</a:t>
            </a:r>
          </a:p>
          <a:p>
            <a:r>
              <a:rPr lang="en-GB" dirty="0"/>
              <a:t>Glassfish server different versions</a:t>
            </a:r>
          </a:p>
          <a:p>
            <a:r>
              <a:rPr lang="en-GB" dirty="0"/>
              <a:t>Hard to manage the libraries in the project.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0249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Login and Registration SD: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5465" y="1584101"/>
            <a:ext cx="9659155" cy="5035640"/>
          </a:xfrm>
        </p:spPr>
      </p:pic>
    </p:spTree>
    <p:extLst>
      <p:ext uri="{BB962C8B-B14F-4D97-AF65-F5344CB8AC3E}">
        <p14:creationId xmlns:p14="http://schemas.microsoft.com/office/powerpoint/2010/main" xmlns="" val="35127613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74</TotalTime>
  <Words>105</Words>
  <Application>Microsoft Office PowerPoint</Application>
  <PresentationFormat>Custom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Crop</vt:lpstr>
      <vt:lpstr>AlphaCab – Sprint 1</vt:lpstr>
      <vt:lpstr>Requirements:</vt:lpstr>
      <vt:lpstr>Task Delivery Form:</vt:lpstr>
      <vt:lpstr>Workflow (Gantt Chart)</vt:lpstr>
      <vt:lpstr>Workflow (Gantt Chart)2</vt:lpstr>
      <vt:lpstr>AlphaCab Class Diagram:</vt:lpstr>
      <vt:lpstr>Meetings Log:</vt:lpstr>
      <vt:lpstr>Sprint 1 challenges :</vt:lpstr>
      <vt:lpstr>Login and Registration SD:</vt:lpstr>
      <vt:lpstr>Testing:</vt:lpstr>
      <vt:lpstr>Demonstration</vt:lpstr>
      <vt:lpstr>Questions!!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AlphaCab – Sprint 1</dc:title>
  <dc:creator>work</dc:creator>
  <cp:lastModifiedBy>User</cp:lastModifiedBy>
  <cp:revision>14</cp:revision>
  <dcterms:created xsi:type="dcterms:W3CDTF">2020-03-30T21:23:04Z</dcterms:created>
  <dcterms:modified xsi:type="dcterms:W3CDTF">2020-04-08T16:37:42Z</dcterms:modified>
</cp:coreProperties>
</file>