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73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 snapToObjects="1">
      <p:cViewPr>
        <p:scale>
          <a:sx n="94" d="100"/>
          <a:sy n="94" d="100"/>
        </p:scale>
        <p:origin x="127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287C-5BAA-F54D-8C09-55D3C3D67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SOP of MCC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77D2B-6E00-F44A-ACF0-608AE9F68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Gabriel Fonseca</a:t>
            </a:r>
          </a:p>
        </p:txBody>
      </p:sp>
    </p:spTree>
    <p:extLst>
      <p:ext uri="{BB962C8B-B14F-4D97-AF65-F5344CB8AC3E}">
        <p14:creationId xmlns:p14="http://schemas.microsoft.com/office/powerpoint/2010/main" val="379281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ED65CD-F96E-9D4A-9269-34C80A0D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3010"/>
            <a:ext cx="7729728" cy="1188720"/>
          </a:xfrm>
        </p:spPr>
        <p:txBody>
          <a:bodyPr/>
          <a:lstStyle/>
          <a:p>
            <a:r>
              <a:rPr lang="en-US" dirty="0"/>
              <a:t>Volcano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C5BD0-E684-F74D-8E4A-23D5B22E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4" y="1568015"/>
            <a:ext cx="5126737" cy="512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20602-1425-9248-9883-147848B0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57" y="1568014"/>
            <a:ext cx="5115635" cy="51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5C42C7-26A2-4548-AFC8-DF257A94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96" y="108044"/>
            <a:ext cx="4647337" cy="2921759"/>
          </a:xfrm>
        </p:spPr>
        <p:txBody>
          <a:bodyPr/>
          <a:lstStyle/>
          <a:p>
            <a:r>
              <a:rPr lang="en-US" dirty="0"/>
              <a:t>Volcano plot – trending genes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649B1-8657-7545-8059-1100B3A7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66" y="108043"/>
            <a:ext cx="6606655" cy="66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5C42C7-26A2-4548-AFC8-DF257A94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96" y="108044"/>
            <a:ext cx="4647337" cy="2921759"/>
          </a:xfrm>
        </p:spPr>
        <p:txBody>
          <a:bodyPr/>
          <a:lstStyle/>
          <a:p>
            <a:r>
              <a:rPr lang="en-US" dirty="0"/>
              <a:t>Volcano plot – trending genes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872E6-7D8D-914B-B713-CB0FB7445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66" y="108043"/>
            <a:ext cx="6603243" cy="66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3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B85BC8-CFA0-E54C-86EA-A60329DB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3010"/>
            <a:ext cx="7729728" cy="1188720"/>
          </a:xfrm>
        </p:spPr>
        <p:txBody>
          <a:bodyPr/>
          <a:lstStyle/>
          <a:p>
            <a:r>
              <a:rPr lang="en-US" dirty="0"/>
              <a:t>Heatmaps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FF7CC-70FF-C84B-B7AC-61238E76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4" y="1602474"/>
            <a:ext cx="5022378" cy="5022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7ECAFA-C171-184C-8652-9CEE83FA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47" y="1602474"/>
            <a:ext cx="5022378" cy="50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9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B85BC8-CFA0-E54C-86EA-A60329DB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3010"/>
            <a:ext cx="7729728" cy="1188720"/>
          </a:xfrm>
        </p:spPr>
        <p:txBody>
          <a:bodyPr/>
          <a:lstStyle/>
          <a:p>
            <a:r>
              <a:rPr lang="en-US" dirty="0"/>
              <a:t>Pathway Analysis – </a:t>
            </a:r>
            <a:br>
              <a:rPr lang="en-US" dirty="0"/>
            </a:br>
            <a:r>
              <a:rPr lang="en-US" dirty="0" err="1"/>
              <a:t>panCK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CA62D-90FF-8C42-A76A-8B4ABCCA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90" y="1677039"/>
            <a:ext cx="4672086" cy="4672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D67F02-B71F-6941-81B4-726E7708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677039"/>
            <a:ext cx="4672086" cy="46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B85BC8-CFA0-E54C-86EA-A60329DB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3010"/>
            <a:ext cx="7729728" cy="1188720"/>
          </a:xfrm>
        </p:spPr>
        <p:txBody>
          <a:bodyPr/>
          <a:lstStyle/>
          <a:p>
            <a:r>
              <a:rPr lang="en-US" dirty="0"/>
              <a:t>Pathway Analysis – cd45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1BBDF1-B935-9247-964D-34E84B44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6" y="1677040"/>
            <a:ext cx="4660710" cy="4660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C8FF4D-1EA8-6542-8576-A104829C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6" y="1677040"/>
            <a:ext cx="4660710" cy="46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B4D5-B7C4-D34F-92F4-AACBCC9C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85" y="281785"/>
            <a:ext cx="7729728" cy="1188720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7FCA-A6CC-9047-9873-642BE9BF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85" y="1712069"/>
            <a:ext cx="7729728" cy="4702379"/>
          </a:xfrm>
        </p:spPr>
        <p:txBody>
          <a:bodyPr>
            <a:normAutofit/>
          </a:bodyPr>
          <a:lstStyle/>
          <a:p>
            <a:r>
              <a:rPr lang="en-US" dirty="0"/>
              <a:t>MCC samples</a:t>
            </a:r>
          </a:p>
          <a:p>
            <a:r>
              <a:rPr lang="en-US" dirty="0"/>
              <a:t>Cancer immunotherapy </a:t>
            </a:r>
          </a:p>
          <a:p>
            <a:pPr lvl="1"/>
            <a:r>
              <a:rPr lang="en-US" dirty="0"/>
              <a:t>Anti PD-1 treatment </a:t>
            </a:r>
          </a:p>
          <a:p>
            <a:pPr lvl="1"/>
            <a:r>
              <a:rPr lang="en-US" dirty="0"/>
              <a:t>Nivolumab (</a:t>
            </a:r>
            <a:r>
              <a:rPr lang="en-US" dirty="0" err="1"/>
              <a:t>Opdivo</a:t>
            </a:r>
            <a:r>
              <a:rPr lang="en-US" dirty="0"/>
              <a:t>)</a:t>
            </a:r>
          </a:p>
          <a:p>
            <a:r>
              <a:rPr lang="en-US" dirty="0" err="1"/>
              <a:t>Progressor</a:t>
            </a:r>
            <a:r>
              <a:rPr lang="en-US" dirty="0"/>
              <a:t> vs non-</a:t>
            </a:r>
            <a:r>
              <a:rPr lang="en-US" dirty="0" err="1"/>
              <a:t>progressor</a:t>
            </a:r>
            <a:r>
              <a:rPr lang="en-US" dirty="0"/>
              <a:t> </a:t>
            </a:r>
          </a:p>
          <a:p>
            <a:r>
              <a:rPr lang="en-US" dirty="0"/>
              <a:t>4 slides total </a:t>
            </a:r>
          </a:p>
          <a:p>
            <a:r>
              <a:rPr lang="en-US" dirty="0"/>
              <a:t>1800 genes </a:t>
            </a:r>
          </a:p>
          <a:p>
            <a:r>
              <a:rPr lang="en-US" dirty="0"/>
              <a:t>Filtered</a:t>
            </a:r>
          </a:p>
          <a:p>
            <a:r>
              <a:rPr lang="en-US" dirty="0"/>
              <a:t>Negative probe count</a:t>
            </a:r>
          </a:p>
        </p:txBody>
      </p:sp>
    </p:spTree>
    <p:extLst>
      <p:ext uri="{BB962C8B-B14F-4D97-AF65-F5344CB8AC3E}">
        <p14:creationId xmlns:p14="http://schemas.microsoft.com/office/powerpoint/2010/main" val="391685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2221-E07C-4046-ACA5-6B4A1F6E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85" y="1712070"/>
            <a:ext cx="7729728" cy="3101983"/>
          </a:xfrm>
        </p:spPr>
        <p:txBody>
          <a:bodyPr/>
          <a:lstStyle/>
          <a:p>
            <a:r>
              <a:rPr lang="en-US" dirty="0"/>
              <a:t>Signal to noise ratio</a:t>
            </a:r>
          </a:p>
          <a:p>
            <a:r>
              <a:rPr lang="en-US" dirty="0"/>
              <a:t>Log normalization</a:t>
            </a:r>
          </a:p>
          <a:p>
            <a:r>
              <a:rPr lang="en-US" dirty="0"/>
              <a:t>Q3 normalization </a:t>
            </a:r>
          </a:p>
          <a:p>
            <a:r>
              <a:rPr lang="en-US" dirty="0"/>
              <a:t>Panel analysis </a:t>
            </a:r>
          </a:p>
          <a:p>
            <a:r>
              <a:rPr lang="en-US" dirty="0"/>
              <a:t>Clustering (PCA)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0504C7-31FC-1F48-989A-10DEA8A3EC96}"/>
              </a:ext>
            </a:extLst>
          </p:cNvPr>
          <p:cNvSpPr txBox="1">
            <a:spLocks/>
          </p:cNvSpPr>
          <p:nvPr/>
        </p:nvSpPr>
        <p:spPr bwMode="black">
          <a:xfrm>
            <a:off x="425485" y="2817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260625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5F50BF-7F51-994F-B11E-307CF6FA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2" y="1609243"/>
            <a:ext cx="5253687" cy="5069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22008-3DA2-534A-B360-DC228953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55" y="1609243"/>
            <a:ext cx="5053986" cy="5069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8930E8F-EADE-3142-89D6-D29E21636D63}"/>
              </a:ext>
            </a:extLst>
          </p:cNvPr>
          <p:cNvSpPr txBox="1">
            <a:spLocks/>
          </p:cNvSpPr>
          <p:nvPr/>
        </p:nvSpPr>
        <p:spPr bwMode="black">
          <a:xfrm>
            <a:off x="2228885" y="2563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Q3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53232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930E8F-EADE-3142-89D6-D29E21636D63}"/>
              </a:ext>
            </a:extLst>
          </p:cNvPr>
          <p:cNvSpPr txBox="1">
            <a:spLocks/>
          </p:cNvSpPr>
          <p:nvPr/>
        </p:nvSpPr>
        <p:spPr bwMode="black">
          <a:xfrm>
            <a:off x="2228885" y="2436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13C6D-5677-2A48-A70A-A57010BD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79" y="1750092"/>
            <a:ext cx="4916755" cy="4826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6DB28-7557-4445-B367-F7A8F9B6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54" y="1750240"/>
            <a:ext cx="5198399" cy="48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6AEA-DEFD-A849-BAF1-8050F12F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3010"/>
            <a:ext cx="7729728" cy="1188720"/>
          </a:xfrm>
        </p:spPr>
        <p:txBody>
          <a:bodyPr/>
          <a:lstStyle/>
          <a:p>
            <a:r>
              <a:rPr lang="en-US" dirty="0"/>
              <a:t>Segment Signature Analysis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D7B7094-AF0C-FB40-80AE-5324503C2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56210" y="1692467"/>
            <a:ext cx="6679579" cy="4953878"/>
          </a:xfrm>
        </p:spPr>
      </p:pic>
    </p:spTree>
    <p:extLst>
      <p:ext uri="{BB962C8B-B14F-4D97-AF65-F5344CB8AC3E}">
        <p14:creationId xmlns:p14="http://schemas.microsoft.com/office/powerpoint/2010/main" val="351795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047BD3-10D7-AD4B-A65B-3F2A9288C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64C086-88A1-1F4C-8FF9-B13740ECE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200" y="1945731"/>
            <a:ext cx="4749800" cy="480634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555EF9-B8DF-A941-9AD2-A996D61C31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7370" y="1945731"/>
            <a:ext cx="4778071" cy="48063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A0F5F19-C440-7A41-8FAA-5181B5C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7602"/>
            <a:ext cx="7729728" cy="1188720"/>
          </a:xfrm>
        </p:spPr>
        <p:txBody>
          <a:bodyPr/>
          <a:lstStyle/>
          <a:p>
            <a:r>
              <a:rPr lang="en-US" dirty="0"/>
              <a:t>Clustering by PCA</a:t>
            </a:r>
          </a:p>
        </p:txBody>
      </p:sp>
    </p:spTree>
    <p:extLst>
      <p:ext uri="{BB962C8B-B14F-4D97-AF65-F5344CB8AC3E}">
        <p14:creationId xmlns:p14="http://schemas.microsoft.com/office/powerpoint/2010/main" val="144609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304B-055E-AC4E-B325-CD74A360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85" y="1712069"/>
            <a:ext cx="7729728" cy="3101983"/>
          </a:xfrm>
        </p:spPr>
        <p:txBody>
          <a:bodyPr/>
          <a:lstStyle/>
          <a:p>
            <a:r>
              <a:rPr lang="en-US" dirty="0"/>
              <a:t>Cell type deconvolution </a:t>
            </a:r>
          </a:p>
          <a:p>
            <a:r>
              <a:rPr lang="en-US" dirty="0"/>
              <a:t>Differential gene expression</a:t>
            </a:r>
          </a:p>
          <a:p>
            <a:pPr lvl="1"/>
            <a:r>
              <a:rPr lang="en-US" dirty="0"/>
              <a:t>Volcano plots</a:t>
            </a:r>
          </a:p>
          <a:p>
            <a:pPr lvl="1"/>
            <a:r>
              <a:rPr lang="en-US" dirty="0"/>
              <a:t>Heatmaps</a:t>
            </a:r>
          </a:p>
          <a:p>
            <a:r>
              <a:rPr lang="en-US" dirty="0"/>
              <a:t>Pathway analysis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E7CD96-4A3A-4D44-A9FC-EBC2A7781D26}"/>
              </a:ext>
            </a:extLst>
          </p:cNvPr>
          <p:cNvSpPr txBox="1">
            <a:spLocks/>
          </p:cNvSpPr>
          <p:nvPr/>
        </p:nvSpPr>
        <p:spPr bwMode="black">
          <a:xfrm>
            <a:off x="425485" y="2817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DGE Analysis</a:t>
            </a:r>
          </a:p>
        </p:txBody>
      </p:sp>
    </p:spTree>
    <p:extLst>
      <p:ext uri="{BB962C8B-B14F-4D97-AF65-F5344CB8AC3E}">
        <p14:creationId xmlns:p14="http://schemas.microsoft.com/office/powerpoint/2010/main" val="315443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9B0FD3-E7F1-B149-9545-E6383F58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" y="349384"/>
            <a:ext cx="4142369" cy="2312769"/>
          </a:xfrm>
        </p:spPr>
        <p:txBody>
          <a:bodyPr/>
          <a:lstStyle/>
          <a:p>
            <a:r>
              <a:rPr lang="en-US" dirty="0"/>
              <a:t>Cell Deconvolution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EEDCA-378E-554E-AC37-84EAFA61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27" y="349384"/>
            <a:ext cx="7383438" cy="62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44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2990</TotalTime>
  <Words>97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DSP SOP of MCC Data </vt:lpstr>
      <vt:lpstr>About the data</vt:lpstr>
      <vt:lpstr>PowerPoint Presentation</vt:lpstr>
      <vt:lpstr>PowerPoint Presentation</vt:lpstr>
      <vt:lpstr>PowerPoint Presentation</vt:lpstr>
      <vt:lpstr>Segment Signature Analysis</vt:lpstr>
      <vt:lpstr>Clustering by PCA</vt:lpstr>
      <vt:lpstr>PowerPoint Presentation</vt:lpstr>
      <vt:lpstr>Cell Deconvolution</vt:lpstr>
      <vt:lpstr>Volcano plots</vt:lpstr>
      <vt:lpstr>Volcano plot – trending genes</vt:lpstr>
      <vt:lpstr>Volcano plot – trending genes</vt:lpstr>
      <vt:lpstr>Heatmaps</vt:lpstr>
      <vt:lpstr>Pathway Analysis –  panCK</vt:lpstr>
      <vt:lpstr>Pathway Analysis – cd45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SOP of MCC Data </dc:title>
  <dc:creator>Gabriel Fonseca</dc:creator>
  <cp:lastModifiedBy>Gabriel Fonseca</cp:lastModifiedBy>
  <cp:revision>9</cp:revision>
  <dcterms:created xsi:type="dcterms:W3CDTF">2023-08-21T15:40:23Z</dcterms:created>
  <dcterms:modified xsi:type="dcterms:W3CDTF">2023-08-23T17:30:56Z</dcterms:modified>
</cp:coreProperties>
</file>