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2" r:id="rId15"/>
    <p:sldId id="271" r:id="rId16"/>
    <p:sldId id="273" r:id="rId17"/>
    <p:sldId id="274" r:id="rId18"/>
    <p:sldId id="276" r:id="rId19"/>
    <p:sldId id="275"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10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C2824-BA9A-421E-A9DF-B29938BDA93C}" type="datetimeFigureOut">
              <a:rPr lang="es-ES" smtClean="0"/>
              <a:t>12/02/2019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E40B3-862E-4BD4-99F6-90B505F07BF0}" type="slidenum">
              <a:rPr lang="es-ES" smtClean="0"/>
              <a:t>‹Nº›</a:t>
            </a:fld>
            <a:endParaRPr lang="es-ES"/>
          </a:p>
        </p:txBody>
      </p:sp>
    </p:spTree>
    <p:extLst>
      <p:ext uri="{BB962C8B-B14F-4D97-AF65-F5344CB8AC3E}">
        <p14:creationId xmlns:p14="http://schemas.microsoft.com/office/powerpoint/2010/main" val="293374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Shape 14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5" name="Shape 14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Shape 15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4" name="Shape 15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25090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90069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 name="Shape 61"/>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2" name="Shape 62"/>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Shape 7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Shape 9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7" name="Shape 9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Shape 10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Shape 11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6" name="Shape 11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5" name="Shape 12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Shape 13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5" name="Shape 13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D8B4E-ED73-4FEC-A7BA-7086411272E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774D318-FF7D-4A39-91FD-0DF2386D8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F203202-5076-4EBE-B2E6-944C9DE67338}"/>
              </a:ext>
            </a:extLst>
          </p:cNvPr>
          <p:cNvSpPr>
            <a:spLocks noGrp="1"/>
          </p:cNvSpPr>
          <p:nvPr>
            <p:ph type="dt" sz="half" idx="10"/>
          </p:nvPr>
        </p:nvSpPr>
        <p:spPr/>
        <p:txBody>
          <a:bodyPr/>
          <a:lstStyle/>
          <a:p>
            <a:fld id="{F794362C-7844-4E22-94A5-C295F1C47157}" type="datetimeFigureOut">
              <a:rPr lang="es-ES" smtClean="0"/>
              <a:t>12/02/2019</a:t>
            </a:fld>
            <a:endParaRPr lang="es-ES"/>
          </a:p>
        </p:txBody>
      </p:sp>
      <p:sp>
        <p:nvSpPr>
          <p:cNvPr id="5" name="Marcador de pie de página 4">
            <a:extLst>
              <a:ext uri="{FF2B5EF4-FFF2-40B4-BE49-F238E27FC236}">
                <a16:creationId xmlns:a16="http://schemas.microsoft.com/office/drawing/2014/main" id="{8915FBE9-7FEC-4E95-8429-49C2480B3A6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47A7A8A-7D36-408F-BFA0-4DBFE6F91E95}"/>
              </a:ext>
            </a:extLst>
          </p:cNvPr>
          <p:cNvSpPr>
            <a:spLocks noGrp="1"/>
          </p:cNvSpPr>
          <p:nvPr>
            <p:ph type="sldNum" sz="quarter" idx="12"/>
          </p:nvPr>
        </p:nvSpPr>
        <p:spPr/>
        <p:txBody>
          <a:bodyPr/>
          <a:lstStyle/>
          <a:p>
            <a:fld id="{67A34EEE-C546-415F-97FE-569BBA085508}" type="slidenum">
              <a:rPr lang="es-ES" smtClean="0"/>
              <a:t>‹Nº›</a:t>
            </a:fld>
            <a:endParaRPr lang="es-ES"/>
          </a:p>
        </p:txBody>
      </p:sp>
    </p:spTree>
    <p:extLst>
      <p:ext uri="{BB962C8B-B14F-4D97-AF65-F5344CB8AC3E}">
        <p14:creationId xmlns:p14="http://schemas.microsoft.com/office/powerpoint/2010/main" val="200519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56BB6-74D3-489D-B1BE-C3F51095558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5B07F99-8915-40B9-A6FD-4954D5981654}"/>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C636864-EEE6-4F29-A70C-8DA69B34D1E8}"/>
              </a:ext>
            </a:extLst>
          </p:cNvPr>
          <p:cNvSpPr>
            <a:spLocks noGrp="1"/>
          </p:cNvSpPr>
          <p:nvPr>
            <p:ph type="dt" sz="half" idx="10"/>
          </p:nvPr>
        </p:nvSpPr>
        <p:spPr/>
        <p:txBody>
          <a:bodyPr/>
          <a:lstStyle/>
          <a:p>
            <a:fld id="{F794362C-7844-4E22-94A5-C295F1C47157}" type="datetimeFigureOut">
              <a:rPr lang="es-ES" smtClean="0"/>
              <a:t>12/02/2019</a:t>
            </a:fld>
            <a:endParaRPr lang="es-ES"/>
          </a:p>
        </p:txBody>
      </p:sp>
      <p:sp>
        <p:nvSpPr>
          <p:cNvPr id="5" name="Marcador de pie de página 4">
            <a:extLst>
              <a:ext uri="{FF2B5EF4-FFF2-40B4-BE49-F238E27FC236}">
                <a16:creationId xmlns:a16="http://schemas.microsoft.com/office/drawing/2014/main" id="{DC767532-7830-47D8-ADAA-63CC7EA64AF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CF0C20-1574-4FD7-BA3F-60B596FFC4BE}"/>
              </a:ext>
            </a:extLst>
          </p:cNvPr>
          <p:cNvSpPr>
            <a:spLocks noGrp="1"/>
          </p:cNvSpPr>
          <p:nvPr>
            <p:ph type="sldNum" sz="quarter" idx="12"/>
          </p:nvPr>
        </p:nvSpPr>
        <p:spPr/>
        <p:txBody>
          <a:bodyPr/>
          <a:lstStyle/>
          <a:p>
            <a:fld id="{67A34EEE-C546-415F-97FE-569BBA085508}" type="slidenum">
              <a:rPr lang="es-ES" smtClean="0"/>
              <a:t>‹Nº›</a:t>
            </a:fld>
            <a:endParaRPr lang="es-ES"/>
          </a:p>
        </p:txBody>
      </p:sp>
    </p:spTree>
    <p:extLst>
      <p:ext uri="{BB962C8B-B14F-4D97-AF65-F5344CB8AC3E}">
        <p14:creationId xmlns:p14="http://schemas.microsoft.com/office/powerpoint/2010/main" val="335059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629658E-9A6D-41D5-A199-05CC0770AED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D3282B5-B206-4224-8FF4-DA165E8DC1A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2E688CA-4247-4AD5-9676-7EAB333ABACA}"/>
              </a:ext>
            </a:extLst>
          </p:cNvPr>
          <p:cNvSpPr>
            <a:spLocks noGrp="1"/>
          </p:cNvSpPr>
          <p:nvPr>
            <p:ph type="dt" sz="half" idx="10"/>
          </p:nvPr>
        </p:nvSpPr>
        <p:spPr/>
        <p:txBody>
          <a:bodyPr/>
          <a:lstStyle/>
          <a:p>
            <a:fld id="{F794362C-7844-4E22-94A5-C295F1C47157}" type="datetimeFigureOut">
              <a:rPr lang="es-ES" smtClean="0"/>
              <a:t>12/02/2019</a:t>
            </a:fld>
            <a:endParaRPr lang="es-ES"/>
          </a:p>
        </p:txBody>
      </p:sp>
      <p:sp>
        <p:nvSpPr>
          <p:cNvPr id="5" name="Marcador de pie de página 4">
            <a:extLst>
              <a:ext uri="{FF2B5EF4-FFF2-40B4-BE49-F238E27FC236}">
                <a16:creationId xmlns:a16="http://schemas.microsoft.com/office/drawing/2014/main" id="{3C9FCA3C-3CE2-407A-B92F-95B58661E2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9AAD8AD-6CA8-46E2-A3EA-A325D146FE33}"/>
              </a:ext>
            </a:extLst>
          </p:cNvPr>
          <p:cNvSpPr>
            <a:spLocks noGrp="1"/>
          </p:cNvSpPr>
          <p:nvPr>
            <p:ph type="sldNum" sz="quarter" idx="12"/>
          </p:nvPr>
        </p:nvSpPr>
        <p:spPr/>
        <p:txBody>
          <a:bodyPr/>
          <a:lstStyle/>
          <a:p>
            <a:fld id="{67A34EEE-C546-415F-97FE-569BBA085508}" type="slidenum">
              <a:rPr lang="es-ES" smtClean="0"/>
              <a:t>‹Nº›</a:t>
            </a:fld>
            <a:endParaRPr lang="es-ES"/>
          </a:p>
        </p:txBody>
      </p:sp>
    </p:spTree>
    <p:extLst>
      <p:ext uri="{BB962C8B-B14F-4D97-AF65-F5344CB8AC3E}">
        <p14:creationId xmlns:p14="http://schemas.microsoft.com/office/powerpoint/2010/main" val="3904229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219200" y="1916832"/>
            <a:ext cx="9753600" cy="1944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64571"/>
              </a:buClr>
              <a:buSzPts val="3600"/>
              <a:buFont typeface="Arial"/>
              <a:buNone/>
              <a:defRPr sz="4800" b="0" i="0" u="none" strike="noStrike" cap="none">
                <a:solidFill>
                  <a:srgbClr val="26457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2"/>
                </a:solidFill>
              </a:defRPr>
            </a:lvl2pPr>
            <a:lvl3pPr marR="0" lvl="2" algn="l" rtl="0">
              <a:spcBef>
                <a:spcPts val="0"/>
              </a:spcBef>
              <a:spcAft>
                <a:spcPts val="0"/>
              </a:spcAft>
              <a:buSzPts val="1400"/>
              <a:buNone/>
              <a:defRPr sz="2400" b="0" i="0" u="none" strike="noStrike" cap="none">
                <a:solidFill>
                  <a:schemeClr val="dk2"/>
                </a:solidFill>
              </a:defRPr>
            </a:lvl3pPr>
            <a:lvl4pPr marR="0" lvl="3" algn="l" rtl="0">
              <a:spcBef>
                <a:spcPts val="0"/>
              </a:spcBef>
              <a:spcAft>
                <a:spcPts val="0"/>
              </a:spcAft>
              <a:buSzPts val="1400"/>
              <a:buNone/>
              <a:defRPr sz="2400" b="0" i="0" u="none" strike="noStrike" cap="none">
                <a:solidFill>
                  <a:schemeClr val="dk2"/>
                </a:solidFill>
              </a:defRPr>
            </a:lvl4pPr>
            <a:lvl5pPr marR="0" lvl="4" algn="l" rtl="0">
              <a:spcBef>
                <a:spcPts val="0"/>
              </a:spcBef>
              <a:spcAft>
                <a:spcPts val="0"/>
              </a:spcAft>
              <a:buSzPts val="1400"/>
              <a:buNone/>
              <a:defRPr sz="2400" b="0" i="0" u="none" strike="noStrike" cap="none">
                <a:solidFill>
                  <a:schemeClr val="dk2"/>
                </a:solidFill>
              </a:defRPr>
            </a:lvl5pPr>
            <a:lvl6pPr marR="0" lvl="5" algn="l" rtl="0">
              <a:spcBef>
                <a:spcPts val="0"/>
              </a:spcBef>
              <a:spcAft>
                <a:spcPts val="0"/>
              </a:spcAft>
              <a:buSzPts val="1400"/>
              <a:buNone/>
              <a:defRPr sz="2400" b="0" i="0" u="none" strike="noStrike" cap="none">
                <a:solidFill>
                  <a:schemeClr val="dk2"/>
                </a:solidFill>
              </a:defRPr>
            </a:lvl6pPr>
            <a:lvl7pPr marR="0" lvl="6" algn="l" rtl="0">
              <a:spcBef>
                <a:spcPts val="0"/>
              </a:spcBef>
              <a:spcAft>
                <a:spcPts val="0"/>
              </a:spcAft>
              <a:buSzPts val="1400"/>
              <a:buNone/>
              <a:defRPr sz="2400" b="0" i="0" u="none" strike="noStrike" cap="none">
                <a:solidFill>
                  <a:schemeClr val="dk2"/>
                </a:solidFill>
              </a:defRPr>
            </a:lvl7pPr>
            <a:lvl8pPr marR="0" lvl="7" algn="l" rtl="0">
              <a:spcBef>
                <a:spcPts val="0"/>
              </a:spcBef>
              <a:spcAft>
                <a:spcPts val="0"/>
              </a:spcAft>
              <a:buSzPts val="1400"/>
              <a:buNone/>
              <a:defRPr sz="2400" b="0" i="0" u="none" strike="noStrike" cap="none">
                <a:solidFill>
                  <a:schemeClr val="dk2"/>
                </a:solidFill>
              </a:defRPr>
            </a:lvl8pPr>
            <a:lvl9pPr marR="0" lvl="8" algn="l" rtl="0">
              <a:spcBef>
                <a:spcPts val="0"/>
              </a:spcBef>
              <a:spcAft>
                <a:spcPts val="0"/>
              </a:spcAft>
              <a:buSzPts val="1400"/>
              <a:buNone/>
              <a:defRPr sz="2400" b="0" i="0" u="none" strike="noStrike" cap="none">
                <a:solidFill>
                  <a:schemeClr val="dk2"/>
                </a:solidFill>
              </a:defRPr>
            </a:lvl9pPr>
          </a:lstStyle>
          <a:p>
            <a:endParaRPr/>
          </a:p>
        </p:txBody>
      </p:sp>
      <p:sp>
        <p:nvSpPr>
          <p:cNvPr id="12" name="Shape 12"/>
          <p:cNvSpPr txBox="1">
            <a:spLocks noGrp="1"/>
          </p:cNvSpPr>
          <p:nvPr>
            <p:ph type="subTitle" idx="1"/>
          </p:nvPr>
        </p:nvSpPr>
        <p:spPr>
          <a:xfrm>
            <a:off x="3647728" y="5013176"/>
            <a:ext cx="4896400" cy="720000"/>
          </a:xfrm>
          <a:prstGeom prst="rect">
            <a:avLst/>
          </a:prstGeom>
          <a:noFill/>
          <a:ln>
            <a:noFill/>
          </a:ln>
        </p:spPr>
        <p:txBody>
          <a:bodyPr spcFirstLastPara="1" wrap="square" lIns="91425" tIns="91425" rIns="91425" bIns="91425" anchor="t" anchorCtr="0"/>
          <a:lstStyle>
            <a:lvl1pPr marR="0" lvl="0" algn="ctr" rtl="0">
              <a:spcBef>
                <a:spcPts val="427"/>
              </a:spcBef>
              <a:spcAft>
                <a:spcPts val="0"/>
              </a:spcAft>
              <a:buClr>
                <a:schemeClr val="dk2"/>
              </a:buClr>
              <a:buSzPts val="1600"/>
              <a:buFont typeface="Noto Sans Symbols"/>
              <a:buNone/>
              <a:defRPr sz="2133" b="0" i="0" u="none" strike="noStrike" cap="none">
                <a:solidFill>
                  <a:srgbClr val="264571"/>
                </a:solidFill>
                <a:latin typeface="Arial"/>
                <a:ea typeface="Arial"/>
                <a:cs typeface="Arial"/>
                <a:sym typeface="Arial"/>
              </a:defRPr>
            </a:lvl1pPr>
            <a:lvl2pPr marR="0" lvl="1" algn="ctr" rtl="0">
              <a:spcBef>
                <a:spcPts val="480"/>
              </a:spcBef>
              <a:spcAft>
                <a:spcPts val="0"/>
              </a:spcAft>
              <a:buClr>
                <a:schemeClr val="dk2"/>
              </a:buClr>
              <a:buSzPts val="1800"/>
              <a:buFont typeface="Noto Sans Symbols"/>
              <a:buNone/>
              <a:defRPr sz="2400" b="0" i="0" u="none" strike="noStrike" cap="none">
                <a:solidFill>
                  <a:srgbClr val="888888"/>
                </a:solidFill>
                <a:latin typeface="Arial"/>
                <a:ea typeface="Arial"/>
                <a:cs typeface="Arial"/>
                <a:sym typeface="Arial"/>
              </a:defRPr>
            </a:lvl2pPr>
            <a:lvl3pPr marR="0" lvl="2" algn="ctr" rtl="0">
              <a:spcBef>
                <a:spcPts val="427"/>
              </a:spcBef>
              <a:spcAft>
                <a:spcPts val="0"/>
              </a:spcAft>
              <a:buClr>
                <a:schemeClr val="dk2"/>
              </a:buClr>
              <a:buSzPts val="1600"/>
              <a:buFont typeface="Noto Sans Symbols"/>
              <a:buNone/>
              <a:defRPr sz="2133" b="0" i="0" u="none" strike="noStrike" cap="none">
                <a:solidFill>
                  <a:srgbClr val="888888"/>
                </a:solidFill>
                <a:latin typeface="Arial"/>
                <a:ea typeface="Arial"/>
                <a:cs typeface="Arial"/>
                <a:sym typeface="Arial"/>
              </a:defRPr>
            </a:lvl3pPr>
            <a:lvl4pPr marR="0" lvl="3" algn="ctr"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4pPr>
            <a:lvl5pPr marR="0" lvl="4" algn="ctr"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5pPr>
            <a:lvl6pPr marR="0" lvl="5" algn="ctr"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6pPr>
            <a:lvl7pPr marR="0" lvl="6" algn="ctr"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7pPr>
            <a:lvl8pPr marR="0" lvl="7" algn="ctr"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8pPr>
            <a:lvl9pPr marR="0" lvl="8" algn="ctr"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9pPr>
          </a:lstStyle>
          <a:p>
            <a:endParaRPr/>
          </a:p>
        </p:txBody>
      </p:sp>
      <p:sp>
        <p:nvSpPr>
          <p:cNvPr id="13" name="Shape 13"/>
          <p:cNvSpPr txBox="1">
            <a:spLocks noGrp="1"/>
          </p:cNvSpPr>
          <p:nvPr>
            <p:ph type="body" idx="2"/>
          </p:nvPr>
        </p:nvSpPr>
        <p:spPr>
          <a:xfrm>
            <a:off x="1219200" y="4077072"/>
            <a:ext cx="9753600" cy="526400"/>
          </a:xfrm>
          <a:prstGeom prst="rect">
            <a:avLst/>
          </a:prstGeom>
          <a:noFill/>
          <a:ln>
            <a:noFill/>
          </a:ln>
        </p:spPr>
        <p:txBody>
          <a:bodyPr spcFirstLastPara="1" wrap="square" lIns="91425" tIns="91425" rIns="91425" bIns="91425" anchor="ctr" anchorCtr="0"/>
          <a:lstStyle>
            <a:lvl1pPr marL="609585" marR="0" lvl="0" indent="-304792" algn="ctr" rtl="0">
              <a:spcBef>
                <a:spcPts val="533"/>
              </a:spcBef>
              <a:spcAft>
                <a:spcPts val="0"/>
              </a:spcAft>
              <a:buClr>
                <a:schemeClr val="dk2"/>
              </a:buClr>
              <a:buSzPts val="2000"/>
              <a:buFont typeface="Noto Sans Symbols"/>
              <a:buNone/>
              <a:defRPr sz="2667" b="0" i="0" u="none" strike="noStrike" cap="none">
                <a:solidFill>
                  <a:schemeClr val="accent1"/>
                </a:solidFill>
                <a:latin typeface="Arial"/>
                <a:ea typeface="Arial"/>
                <a:cs typeface="Arial"/>
                <a:sym typeface="Arial"/>
              </a:defRPr>
            </a:lvl1pPr>
            <a:lvl2pPr marL="1219170" marR="0" lvl="1" indent="-304792" algn="l" rtl="0">
              <a:spcBef>
                <a:spcPts val="480"/>
              </a:spcBef>
              <a:spcAft>
                <a:spcPts val="0"/>
              </a:spcAft>
              <a:buClr>
                <a:schemeClr val="dk2"/>
              </a:buClr>
              <a:buSzPts val="1800"/>
              <a:buFont typeface="Noto Sans Symbols"/>
              <a:buNone/>
              <a:defRPr sz="2400" b="0" i="0" u="none" strike="noStrike" cap="none">
                <a:solidFill>
                  <a:srgbClr val="888888"/>
                </a:solidFill>
                <a:latin typeface="Arial"/>
                <a:ea typeface="Arial"/>
                <a:cs typeface="Arial"/>
                <a:sym typeface="Arial"/>
              </a:defRPr>
            </a:lvl2pPr>
            <a:lvl3pPr marL="1828754" marR="0" lvl="2" indent="-304792" algn="l" rtl="0">
              <a:spcBef>
                <a:spcPts val="427"/>
              </a:spcBef>
              <a:spcAft>
                <a:spcPts val="0"/>
              </a:spcAft>
              <a:buClr>
                <a:schemeClr val="dk2"/>
              </a:buClr>
              <a:buSzPts val="1600"/>
              <a:buFont typeface="Noto Sans Symbols"/>
              <a:buNone/>
              <a:defRPr sz="2133" b="0" i="0" u="none" strike="noStrike" cap="none">
                <a:solidFill>
                  <a:srgbClr val="888888"/>
                </a:solidFill>
                <a:latin typeface="Arial"/>
                <a:ea typeface="Arial"/>
                <a:cs typeface="Arial"/>
                <a:sym typeface="Arial"/>
              </a:defRPr>
            </a:lvl3pPr>
            <a:lvl4pPr marL="2438339" marR="0" lvl="3" indent="-304792" algn="l"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4pPr>
            <a:lvl5pPr marL="3047924" marR="0" lvl="4" indent="-304792" algn="l"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5pPr>
            <a:lvl6pPr marL="3657509" marR="0" lvl="5" indent="-304792" algn="l"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6pPr>
            <a:lvl7pPr marL="4267093" marR="0" lvl="6" indent="-304792" algn="l"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7pPr>
            <a:lvl8pPr marL="4876678" marR="0" lvl="7" indent="-304792" algn="l"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8pPr>
            <a:lvl9pPr marL="5486263" marR="0" lvl="8" indent="-304792" algn="l" rtl="0">
              <a:spcBef>
                <a:spcPts val="373"/>
              </a:spcBef>
              <a:spcAft>
                <a:spcPts val="0"/>
              </a:spcAft>
              <a:buClr>
                <a:schemeClr val="dk2"/>
              </a:buClr>
              <a:buSzPts val="1400"/>
              <a:buFont typeface="Noto Sans Symbols"/>
              <a:buNone/>
              <a:defRPr sz="1867" b="0" i="0" u="none" strike="noStrike" cap="none">
                <a:solidFill>
                  <a:srgbClr val="888888"/>
                </a:solidFill>
                <a:latin typeface="Arial"/>
                <a:ea typeface="Arial"/>
                <a:cs typeface="Arial"/>
                <a:sym typeface="Arial"/>
              </a:defRPr>
            </a:lvl9pPr>
          </a:lstStyle>
          <a:p>
            <a:endParaRPr/>
          </a:p>
        </p:txBody>
      </p:sp>
      <p:pic>
        <p:nvPicPr>
          <p:cNvPr id="14" name="Shape 14" descr="C:\Users\eva.perandones\Downloads\Logo azul.png"/>
          <p:cNvPicPr preferRelativeResize="0"/>
          <p:nvPr/>
        </p:nvPicPr>
        <p:blipFill rotWithShape="1">
          <a:blip r:embed="rId2">
            <a:alphaModFix/>
          </a:blip>
          <a:srcRect/>
          <a:stretch/>
        </p:blipFill>
        <p:spPr>
          <a:xfrm>
            <a:off x="4079776" y="404664"/>
            <a:ext cx="3309792" cy="1242541"/>
          </a:xfrm>
          <a:prstGeom prst="rect">
            <a:avLst/>
          </a:prstGeom>
          <a:noFill/>
          <a:ln>
            <a:noFill/>
          </a:ln>
        </p:spPr>
      </p:pic>
    </p:spTree>
    <p:extLst>
      <p:ext uri="{BB962C8B-B14F-4D97-AF65-F5344CB8AC3E}">
        <p14:creationId xmlns:p14="http://schemas.microsoft.com/office/powerpoint/2010/main" val="1427340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5"/>
        <p:cNvGrpSpPr/>
        <p:nvPr/>
      </p:nvGrpSpPr>
      <p:grpSpPr>
        <a:xfrm>
          <a:off x="0" y="0"/>
          <a:ext cx="0" cy="0"/>
          <a:chOff x="0" y="0"/>
          <a:chExt cx="0" cy="0"/>
        </a:xfrm>
      </p:grpSpPr>
      <p:sp>
        <p:nvSpPr>
          <p:cNvPr id="16" name="Shape 16"/>
          <p:cNvSpPr/>
          <p:nvPr/>
        </p:nvSpPr>
        <p:spPr>
          <a:xfrm>
            <a:off x="11247024" y="213845"/>
            <a:ext cx="114800" cy="792000"/>
          </a:xfrm>
          <a:prstGeom prst="rect">
            <a:avLst/>
          </a:prstGeom>
          <a:solidFill>
            <a:schemeClr val="dk2"/>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7" name="Shape 17"/>
          <p:cNvSpPr/>
          <p:nvPr/>
        </p:nvSpPr>
        <p:spPr>
          <a:xfrm>
            <a:off x="11425892" y="213845"/>
            <a:ext cx="768000" cy="792000"/>
          </a:xfrm>
          <a:prstGeom prst="rect">
            <a:avLst/>
          </a:prstGeom>
          <a:solidFill>
            <a:schemeClr val="dk2"/>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8" name="Shape 18"/>
          <p:cNvSpPr txBox="1">
            <a:spLocks noGrp="1"/>
          </p:cNvSpPr>
          <p:nvPr>
            <p:ph type="body" idx="1"/>
          </p:nvPr>
        </p:nvSpPr>
        <p:spPr>
          <a:xfrm>
            <a:off x="335359" y="2276873"/>
            <a:ext cx="11474400" cy="4032400"/>
          </a:xfrm>
          <a:prstGeom prst="rect">
            <a:avLst/>
          </a:prstGeom>
          <a:noFill/>
          <a:ln>
            <a:noFill/>
          </a:ln>
        </p:spPr>
        <p:txBody>
          <a:bodyPr spcFirstLastPara="1" wrap="square" lIns="91425" tIns="91425" rIns="91425" bIns="91425" anchor="t" anchorCtr="0"/>
          <a:lstStyle>
            <a:lvl1pPr marL="609585" marR="0" lvl="0" indent="-474121" algn="l" rtl="0">
              <a:spcBef>
                <a:spcPts val="533"/>
              </a:spcBef>
              <a:spcAft>
                <a:spcPts val="0"/>
              </a:spcAft>
              <a:buClr>
                <a:schemeClr val="dk2"/>
              </a:buClr>
              <a:buSzPts val="2000"/>
              <a:buFont typeface="Noto Sans Symbols"/>
              <a:buChar char="▪"/>
              <a:defRPr sz="2667" b="0" i="0" u="none" strike="noStrike" cap="none">
                <a:solidFill>
                  <a:schemeClr val="dk1"/>
                </a:solidFill>
                <a:latin typeface="Arial"/>
                <a:ea typeface="Arial"/>
                <a:cs typeface="Arial"/>
                <a:sym typeface="Arial"/>
              </a:defRPr>
            </a:lvl1pPr>
            <a:lvl2pPr marL="1219170" marR="0" lvl="1" indent="-457189" algn="l" rtl="0">
              <a:spcBef>
                <a:spcPts val="480"/>
              </a:spcBef>
              <a:spcAft>
                <a:spcPts val="0"/>
              </a:spcAft>
              <a:buClr>
                <a:schemeClr val="dk2"/>
              </a:buClr>
              <a:buSzPts val="1800"/>
              <a:buFont typeface="Noto Sans Symbols"/>
              <a:buChar char="▪"/>
              <a:defRPr sz="2400" b="0" i="0" u="none" strike="noStrike" cap="none">
                <a:solidFill>
                  <a:schemeClr val="dk1"/>
                </a:solidFill>
                <a:latin typeface="Arial"/>
                <a:ea typeface="Arial"/>
                <a:cs typeface="Arial"/>
                <a:sym typeface="Arial"/>
              </a:defRPr>
            </a:lvl2pPr>
            <a:lvl3pPr marL="1828754" marR="0" lvl="2" indent="-440256" algn="l" rtl="0">
              <a:spcBef>
                <a:spcPts val="427"/>
              </a:spcBef>
              <a:spcAft>
                <a:spcPts val="0"/>
              </a:spcAft>
              <a:buClr>
                <a:schemeClr val="dk2"/>
              </a:buClr>
              <a:buSzPts val="1600"/>
              <a:buFont typeface="Noto Sans Symbols"/>
              <a:buChar char="▪"/>
              <a:defRPr sz="2133"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4pPr>
            <a:lvl5pPr marL="3047924" marR="0" lvl="4"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6pPr>
            <a:lvl7pPr marL="4267093" marR="0" lvl="6"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7pPr>
            <a:lvl8pPr marL="4876678" marR="0" lvl="7"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8pPr>
            <a:lvl9pPr marL="5486263" marR="0" lvl="8"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6072649" y="476672"/>
            <a:ext cx="4800400" cy="30120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600" b="0" i="0" u="none" strike="noStrike" cap="none">
                <a:solidFill>
                  <a:srgbClr val="26457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title"/>
          </p:nvPr>
        </p:nvSpPr>
        <p:spPr>
          <a:xfrm>
            <a:off x="335359" y="1268760"/>
            <a:ext cx="11474400" cy="720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rgbClr val="264571"/>
              </a:buClr>
              <a:buSzPts val="2800"/>
              <a:buFont typeface="Arial"/>
              <a:buNone/>
              <a:defRPr sz="3733" b="0" i="0" u="none" strike="noStrike" cap="none">
                <a:solidFill>
                  <a:srgbClr val="26457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2"/>
                </a:solidFill>
              </a:defRPr>
            </a:lvl2pPr>
            <a:lvl3pPr marR="0" lvl="2" algn="l" rtl="0">
              <a:spcBef>
                <a:spcPts val="0"/>
              </a:spcBef>
              <a:spcAft>
                <a:spcPts val="0"/>
              </a:spcAft>
              <a:buSzPts val="1400"/>
              <a:buNone/>
              <a:defRPr sz="2400" b="0" i="0" u="none" strike="noStrike" cap="none">
                <a:solidFill>
                  <a:schemeClr val="dk2"/>
                </a:solidFill>
              </a:defRPr>
            </a:lvl3pPr>
            <a:lvl4pPr marR="0" lvl="3" algn="l" rtl="0">
              <a:spcBef>
                <a:spcPts val="0"/>
              </a:spcBef>
              <a:spcAft>
                <a:spcPts val="0"/>
              </a:spcAft>
              <a:buSzPts val="1400"/>
              <a:buNone/>
              <a:defRPr sz="2400" b="0" i="0" u="none" strike="noStrike" cap="none">
                <a:solidFill>
                  <a:schemeClr val="dk2"/>
                </a:solidFill>
              </a:defRPr>
            </a:lvl4pPr>
            <a:lvl5pPr marR="0" lvl="4" algn="l" rtl="0">
              <a:spcBef>
                <a:spcPts val="0"/>
              </a:spcBef>
              <a:spcAft>
                <a:spcPts val="0"/>
              </a:spcAft>
              <a:buSzPts val="1400"/>
              <a:buNone/>
              <a:defRPr sz="2400" b="0" i="0" u="none" strike="noStrike" cap="none">
                <a:solidFill>
                  <a:schemeClr val="dk2"/>
                </a:solidFill>
              </a:defRPr>
            </a:lvl5pPr>
            <a:lvl6pPr marR="0" lvl="5" algn="l" rtl="0">
              <a:spcBef>
                <a:spcPts val="0"/>
              </a:spcBef>
              <a:spcAft>
                <a:spcPts val="0"/>
              </a:spcAft>
              <a:buSzPts val="1400"/>
              <a:buNone/>
              <a:defRPr sz="2400" b="0" i="0" u="none" strike="noStrike" cap="none">
                <a:solidFill>
                  <a:schemeClr val="dk2"/>
                </a:solidFill>
              </a:defRPr>
            </a:lvl6pPr>
            <a:lvl7pPr marR="0" lvl="6" algn="l" rtl="0">
              <a:spcBef>
                <a:spcPts val="0"/>
              </a:spcBef>
              <a:spcAft>
                <a:spcPts val="0"/>
              </a:spcAft>
              <a:buSzPts val="1400"/>
              <a:buNone/>
              <a:defRPr sz="2400" b="0" i="0" u="none" strike="noStrike" cap="none">
                <a:solidFill>
                  <a:schemeClr val="dk2"/>
                </a:solidFill>
              </a:defRPr>
            </a:lvl7pPr>
            <a:lvl8pPr marR="0" lvl="7" algn="l" rtl="0">
              <a:spcBef>
                <a:spcPts val="0"/>
              </a:spcBef>
              <a:spcAft>
                <a:spcPts val="0"/>
              </a:spcAft>
              <a:buSzPts val="1400"/>
              <a:buNone/>
              <a:defRPr sz="2400" b="0" i="0" u="none" strike="noStrike" cap="none">
                <a:solidFill>
                  <a:schemeClr val="dk2"/>
                </a:solidFill>
              </a:defRPr>
            </a:lvl8pPr>
            <a:lvl9pPr marR="0" lvl="8" algn="l" rtl="0">
              <a:spcBef>
                <a:spcPts val="0"/>
              </a:spcBef>
              <a:spcAft>
                <a:spcPts val="0"/>
              </a:spcAft>
              <a:buSzPts val="1400"/>
              <a:buNone/>
              <a:defRPr sz="2400" b="0" i="0" u="none" strike="noStrike" cap="none">
                <a:solidFill>
                  <a:schemeClr val="dk2"/>
                </a:solidFill>
              </a:defRPr>
            </a:lvl9pPr>
          </a:lstStyle>
          <a:p>
            <a:endParaRPr/>
          </a:p>
        </p:txBody>
      </p:sp>
      <p:sp>
        <p:nvSpPr>
          <p:cNvPr id="21" name="Shape 21"/>
          <p:cNvSpPr txBox="1"/>
          <p:nvPr/>
        </p:nvSpPr>
        <p:spPr>
          <a:xfrm>
            <a:off x="11376584" y="404664"/>
            <a:ext cx="795200" cy="365200"/>
          </a:xfrm>
          <a:prstGeom prst="rect">
            <a:avLst/>
          </a:prstGeom>
          <a:no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fld id="{00000000-1234-1234-1234-123412341234}" type="slidenum">
              <a:rPr lang="es" sz="1867" b="0" i="0" u="none" strike="noStrike" cap="none">
                <a:solidFill>
                  <a:schemeClr val="lt1"/>
                </a:solidFill>
                <a:latin typeface="Arial"/>
                <a:ea typeface="Arial"/>
                <a:cs typeface="Arial"/>
                <a:sym typeface="Arial"/>
              </a:rPr>
              <a:pPr marL="0" marR="0" lvl="0" indent="0" algn="ctr" rtl="0">
                <a:spcBef>
                  <a:spcPts val="0"/>
                </a:spcBef>
                <a:spcAft>
                  <a:spcPts val="0"/>
                </a:spcAft>
                <a:buNone/>
              </a:pPr>
              <a:t>‹Nº›</a:t>
            </a:fld>
            <a:endParaRPr sz="1867" b="0" i="0" u="none" strike="noStrike" cap="none">
              <a:solidFill>
                <a:schemeClr val="lt1"/>
              </a:solidFill>
              <a:latin typeface="Arial"/>
              <a:ea typeface="Arial"/>
              <a:cs typeface="Arial"/>
              <a:sym typeface="Arial"/>
            </a:endParaRPr>
          </a:p>
        </p:txBody>
      </p:sp>
      <p:pic>
        <p:nvPicPr>
          <p:cNvPr id="22" name="Shape 22" descr="C:\Users\eva.perandones\Downloads\Logo azul.png"/>
          <p:cNvPicPr preferRelativeResize="0"/>
          <p:nvPr/>
        </p:nvPicPr>
        <p:blipFill rotWithShape="1">
          <a:blip r:embed="rId2">
            <a:alphaModFix/>
          </a:blip>
          <a:srcRect/>
          <a:stretch/>
        </p:blipFill>
        <p:spPr>
          <a:xfrm>
            <a:off x="143339" y="299255"/>
            <a:ext cx="1654895" cy="621269"/>
          </a:xfrm>
          <a:prstGeom prst="rect">
            <a:avLst/>
          </a:prstGeom>
          <a:noFill/>
          <a:ln>
            <a:noFill/>
          </a:ln>
        </p:spPr>
      </p:pic>
      <p:cxnSp>
        <p:nvCxnSpPr>
          <p:cNvPr id="23" name="Shape 23"/>
          <p:cNvCxnSpPr/>
          <p:nvPr/>
        </p:nvCxnSpPr>
        <p:spPr>
          <a:xfrm>
            <a:off x="335360" y="1988840"/>
            <a:ext cx="11474400" cy="0"/>
          </a:xfrm>
          <a:prstGeom prst="straightConnector1">
            <a:avLst/>
          </a:prstGeom>
          <a:noFill/>
          <a:ln w="12700" cap="flat" cmpd="sng">
            <a:solidFill>
              <a:schemeClr val="accent5"/>
            </a:solidFill>
            <a:prstDash val="solid"/>
            <a:round/>
            <a:headEnd type="none" w="sm" len="sm"/>
            <a:tailEnd type="none" w="sm" len="sm"/>
          </a:ln>
        </p:spPr>
      </p:cxnSp>
    </p:spTree>
    <p:extLst>
      <p:ext uri="{BB962C8B-B14F-4D97-AF65-F5344CB8AC3E}">
        <p14:creationId xmlns:p14="http://schemas.microsoft.com/office/powerpoint/2010/main" val="244880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4"/>
        <p:cNvGrpSpPr/>
        <p:nvPr/>
      </p:nvGrpSpPr>
      <p:grpSpPr>
        <a:xfrm>
          <a:off x="0" y="0"/>
          <a:ext cx="0" cy="0"/>
          <a:chOff x="0" y="0"/>
          <a:chExt cx="0" cy="0"/>
        </a:xfrm>
      </p:grpSpPr>
      <p:sp>
        <p:nvSpPr>
          <p:cNvPr id="25" name="Shape 25"/>
          <p:cNvSpPr/>
          <p:nvPr/>
        </p:nvSpPr>
        <p:spPr>
          <a:xfrm>
            <a:off x="11247024" y="213845"/>
            <a:ext cx="114800" cy="792000"/>
          </a:xfrm>
          <a:prstGeom prst="rect">
            <a:avLst/>
          </a:prstGeom>
          <a:solidFill>
            <a:schemeClr val="dk2"/>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26" name="Shape 26"/>
          <p:cNvSpPr/>
          <p:nvPr/>
        </p:nvSpPr>
        <p:spPr>
          <a:xfrm>
            <a:off x="11425892" y="213845"/>
            <a:ext cx="768000" cy="792000"/>
          </a:xfrm>
          <a:prstGeom prst="rect">
            <a:avLst/>
          </a:prstGeom>
          <a:solidFill>
            <a:schemeClr val="dk2"/>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27" name="Shape 27"/>
          <p:cNvSpPr txBox="1">
            <a:spLocks noGrp="1"/>
          </p:cNvSpPr>
          <p:nvPr>
            <p:ph type="body" idx="1"/>
          </p:nvPr>
        </p:nvSpPr>
        <p:spPr>
          <a:xfrm>
            <a:off x="1219200" y="2205177"/>
            <a:ext cx="4754800" cy="4131600"/>
          </a:xfrm>
          <a:prstGeom prst="rect">
            <a:avLst/>
          </a:prstGeom>
          <a:noFill/>
          <a:ln>
            <a:noFill/>
          </a:ln>
        </p:spPr>
        <p:txBody>
          <a:bodyPr spcFirstLastPara="1" wrap="square" lIns="91425" tIns="91425" rIns="91425" bIns="91425" anchor="t" anchorCtr="0"/>
          <a:lstStyle>
            <a:lvl1pPr marL="609585" marR="0" lvl="0" indent="-474121" algn="l" rtl="0">
              <a:spcBef>
                <a:spcPts val="533"/>
              </a:spcBef>
              <a:spcAft>
                <a:spcPts val="0"/>
              </a:spcAft>
              <a:buClr>
                <a:schemeClr val="dk2"/>
              </a:buClr>
              <a:buSzPts val="2000"/>
              <a:buFont typeface="Noto Sans Symbols"/>
              <a:buChar char="▪"/>
              <a:defRPr sz="2667" b="0" i="0" u="none" strike="noStrike" cap="none">
                <a:solidFill>
                  <a:schemeClr val="dk1"/>
                </a:solidFill>
                <a:latin typeface="Arial"/>
                <a:ea typeface="Arial"/>
                <a:cs typeface="Arial"/>
                <a:sym typeface="Arial"/>
              </a:defRPr>
            </a:lvl1pPr>
            <a:lvl2pPr marL="1219170" marR="0" lvl="1" indent="-457189" algn="l" rtl="0">
              <a:spcBef>
                <a:spcPts val="480"/>
              </a:spcBef>
              <a:spcAft>
                <a:spcPts val="0"/>
              </a:spcAft>
              <a:buClr>
                <a:schemeClr val="dk2"/>
              </a:buClr>
              <a:buSzPts val="1800"/>
              <a:buFont typeface="Noto Sans Symbols"/>
              <a:buChar char="▪"/>
              <a:defRPr sz="2400" b="0" i="0" u="none" strike="noStrike" cap="none">
                <a:solidFill>
                  <a:schemeClr val="dk1"/>
                </a:solidFill>
                <a:latin typeface="Arial"/>
                <a:ea typeface="Arial"/>
                <a:cs typeface="Arial"/>
                <a:sym typeface="Arial"/>
              </a:defRPr>
            </a:lvl2pPr>
            <a:lvl3pPr marL="1828754" marR="0" lvl="2" indent="-440256" algn="l" rtl="0">
              <a:spcBef>
                <a:spcPts val="427"/>
              </a:spcBef>
              <a:spcAft>
                <a:spcPts val="0"/>
              </a:spcAft>
              <a:buClr>
                <a:schemeClr val="dk2"/>
              </a:buClr>
              <a:buSzPts val="1600"/>
              <a:buFont typeface="Noto Sans Symbols"/>
              <a:buChar char="▪"/>
              <a:defRPr sz="2133"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4pPr>
            <a:lvl5pPr marL="3047924" marR="0" lvl="4"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6pPr>
            <a:lvl7pPr marL="4267093" marR="0" lvl="6"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7pPr>
            <a:lvl8pPr marL="4876678" marR="0" lvl="7"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8pPr>
            <a:lvl9pPr marL="5486263" marR="0" lvl="8"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242304" y="2204864"/>
            <a:ext cx="4754800" cy="4134000"/>
          </a:xfrm>
          <a:prstGeom prst="rect">
            <a:avLst/>
          </a:prstGeom>
          <a:noFill/>
          <a:ln>
            <a:noFill/>
          </a:ln>
        </p:spPr>
        <p:txBody>
          <a:bodyPr spcFirstLastPara="1" wrap="square" lIns="91425" tIns="91425" rIns="91425" bIns="91425" anchor="t" anchorCtr="0"/>
          <a:lstStyle>
            <a:lvl1pPr marL="609585" marR="0" lvl="0" indent="-474121" algn="l" rtl="0">
              <a:spcBef>
                <a:spcPts val="533"/>
              </a:spcBef>
              <a:spcAft>
                <a:spcPts val="0"/>
              </a:spcAft>
              <a:buClr>
                <a:schemeClr val="dk2"/>
              </a:buClr>
              <a:buSzPts val="2000"/>
              <a:buFont typeface="Noto Sans Symbols"/>
              <a:buChar char="▪"/>
              <a:defRPr sz="2667" b="0" i="0" u="none" strike="noStrike" cap="none">
                <a:solidFill>
                  <a:schemeClr val="dk1"/>
                </a:solidFill>
                <a:latin typeface="Arial"/>
                <a:ea typeface="Arial"/>
                <a:cs typeface="Arial"/>
                <a:sym typeface="Arial"/>
              </a:defRPr>
            </a:lvl1pPr>
            <a:lvl2pPr marL="1219170" marR="0" lvl="1" indent="-457189" algn="l" rtl="0">
              <a:spcBef>
                <a:spcPts val="480"/>
              </a:spcBef>
              <a:spcAft>
                <a:spcPts val="0"/>
              </a:spcAft>
              <a:buClr>
                <a:schemeClr val="dk2"/>
              </a:buClr>
              <a:buSzPts val="1800"/>
              <a:buFont typeface="Noto Sans Symbols"/>
              <a:buChar char="▪"/>
              <a:defRPr sz="2400" b="0" i="0" u="none" strike="noStrike" cap="none">
                <a:solidFill>
                  <a:schemeClr val="dk1"/>
                </a:solidFill>
                <a:latin typeface="Arial"/>
                <a:ea typeface="Arial"/>
                <a:cs typeface="Arial"/>
                <a:sym typeface="Arial"/>
              </a:defRPr>
            </a:lvl2pPr>
            <a:lvl3pPr marL="1828754" marR="0" lvl="2" indent="-440256" algn="l" rtl="0">
              <a:spcBef>
                <a:spcPts val="427"/>
              </a:spcBef>
              <a:spcAft>
                <a:spcPts val="0"/>
              </a:spcAft>
              <a:buClr>
                <a:schemeClr val="dk2"/>
              </a:buClr>
              <a:buSzPts val="1600"/>
              <a:buFont typeface="Noto Sans Symbols"/>
              <a:buChar char="▪"/>
              <a:defRPr sz="2133"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4pPr>
            <a:lvl5pPr marL="3047924" marR="0" lvl="4"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6pPr>
            <a:lvl7pPr marL="4267093" marR="0" lvl="6"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7pPr>
            <a:lvl8pPr marL="4876678" marR="0" lvl="7"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8pPr>
            <a:lvl9pPr marL="5486263" marR="0" lvl="8" indent="-423323" algn="l" rtl="0">
              <a:spcBef>
                <a:spcPts val="373"/>
              </a:spcBef>
              <a:spcAft>
                <a:spcPts val="0"/>
              </a:spcAft>
              <a:buClr>
                <a:schemeClr val="dk2"/>
              </a:buClr>
              <a:buSzPts val="1400"/>
              <a:buFont typeface="Noto Sans Symbols"/>
              <a:buChar char="▪"/>
              <a:defRPr sz="1867"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title"/>
          </p:nvPr>
        </p:nvSpPr>
        <p:spPr>
          <a:xfrm>
            <a:off x="335359" y="1268760"/>
            <a:ext cx="11474400" cy="720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rgbClr val="264571"/>
              </a:buClr>
              <a:buSzPts val="2800"/>
              <a:buFont typeface="Arial"/>
              <a:buNone/>
              <a:defRPr sz="3733" b="0" i="0" u="none" strike="noStrike" cap="none">
                <a:solidFill>
                  <a:srgbClr val="26457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2"/>
                </a:solidFill>
              </a:defRPr>
            </a:lvl2pPr>
            <a:lvl3pPr marR="0" lvl="2" algn="l" rtl="0">
              <a:spcBef>
                <a:spcPts val="0"/>
              </a:spcBef>
              <a:spcAft>
                <a:spcPts val="0"/>
              </a:spcAft>
              <a:buSzPts val="1400"/>
              <a:buNone/>
              <a:defRPr sz="2400" b="0" i="0" u="none" strike="noStrike" cap="none">
                <a:solidFill>
                  <a:schemeClr val="dk2"/>
                </a:solidFill>
              </a:defRPr>
            </a:lvl3pPr>
            <a:lvl4pPr marR="0" lvl="3" algn="l" rtl="0">
              <a:spcBef>
                <a:spcPts val="0"/>
              </a:spcBef>
              <a:spcAft>
                <a:spcPts val="0"/>
              </a:spcAft>
              <a:buSzPts val="1400"/>
              <a:buNone/>
              <a:defRPr sz="2400" b="0" i="0" u="none" strike="noStrike" cap="none">
                <a:solidFill>
                  <a:schemeClr val="dk2"/>
                </a:solidFill>
              </a:defRPr>
            </a:lvl4pPr>
            <a:lvl5pPr marR="0" lvl="4" algn="l" rtl="0">
              <a:spcBef>
                <a:spcPts val="0"/>
              </a:spcBef>
              <a:spcAft>
                <a:spcPts val="0"/>
              </a:spcAft>
              <a:buSzPts val="1400"/>
              <a:buNone/>
              <a:defRPr sz="2400" b="0" i="0" u="none" strike="noStrike" cap="none">
                <a:solidFill>
                  <a:schemeClr val="dk2"/>
                </a:solidFill>
              </a:defRPr>
            </a:lvl5pPr>
            <a:lvl6pPr marR="0" lvl="5" algn="l" rtl="0">
              <a:spcBef>
                <a:spcPts val="0"/>
              </a:spcBef>
              <a:spcAft>
                <a:spcPts val="0"/>
              </a:spcAft>
              <a:buSzPts val="1400"/>
              <a:buNone/>
              <a:defRPr sz="2400" b="0" i="0" u="none" strike="noStrike" cap="none">
                <a:solidFill>
                  <a:schemeClr val="dk2"/>
                </a:solidFill>
              </a:defRPr>
            </a:lvl6pPr>
            <a:lvl7pPr marR="0" lvl="6" algn="l" rtl="0">
              <a:spcBef>
                <a:spcPts val="0"/>
              </a:spcBef>
              <a:spcAft>
                <a:spcPts val="0"/>
              </a:spcAft>
              <a:buSzPts val="1400"/>
              <a:buNone/>
              <a:defRPr sz="2400" b="0" i="0" u="none" strike="noStrike" cap="none">
                <a:solidFill>
                  <a:schemeClr val="dk2"/>
                </a:solidFill>
              </a:defRPr>
            </a:lvl7pPr>
            <a:lvl8pPr marR="0" lvl="7" algn="l" rtl="0">
              <a:spcBef>
                <a:spcPts val="0"/>
              </a:spcBef>
              <a:spcAft>
                <a:spcPts val="0"/>
              </a:spcAft>
              <a:buSzPts val="1400"/>
              <a:buNone/>
              <a:defRPr sz="2400" b="0" i="0" u="none" strike="noStrike" cap="none">
                <a:solidFill>
                  <a:schemeClr val="dk2"/>
                </a:solidFill>
              </a:defRPr>
            </a:lvl8pPr>
            <a:lvl9pPr marR="0" lvl="8" algn="l" rtl="0">
              <a:spcBef>
                <a:spcPts val="0"/>
              </a:spcBef>
              <a:spcAft>
                <a:spcPts val="0"/>
              </a:spcAft>
              <a:buSzPts val="1400"/>
              <a:buNone/>
              <a:defRPr sz="2400" b="0" i="0" u="none" strike="noStrike" cap="none">
                <a:solidFill>
                  <a:schemeClr val="dk2"/>
                </a:solidFill>
              </a:defRPr>
            </a:lvl9pPr>
          </a:lstStyle>
          <a:p>
            <a:endParaRPr/>
          </a:p>
        </p:txBody>
      </p:sp>
      <p:cxnSp>
        <p:nvCxnSpPr>
          <p:cNvPr id="30" name="Shape 30"/>
          <p:cNvCxnSpPr/>
          <p:nvPr/>
        </p:nvCxnSpPr>
        <p:spPr>
          <a:xfrm>
            <a:off x="335360" y="1988840"/>
            <a:ext cx="11474400" cy="0"/>
          </a:xfrm>
          <a:prstGeom prst="straightConnector1">
            <a:avLst/>
          </a:prstGeom>
          <a:noFill/>
          <a:ln w="12700" cap="flat" cmpd="sng">
            <a:solidFill>
              <a:schemeClr val="accent5"/>
            </a:solidFill>
            <a:prstDash val="solid"/>
            <a:round/>
            <a:headEnd type="none" w="sm" len="sm"/>
            <a:tailEnd type="none" w="sm" len="sm"/>
          </a:ln>
        </p:spPr>
      </p:cxnSp>
      <p:sp>
        <p:nvSpPr>
          <p:cNvPr id="31" name="Shape 31"/>
          <p:cNvSpPr txBox="1">
            <a:spLocks noGrp="1"/>
          </p:cNvSpPr>
          <p:nvPr>
            <p:ph type="ftr" idx="11"/>
          </p:nvPr>
        </p:nvSpPr>
        <p:spPr>
          <a:xfrm>
            <a:off x="6072649" y="476672"/>
            <a:ext cx="4800400" cy="30120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600">
                <a:solidFill>
                  <a:srgbClr val="26457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2" name="Shape 32"/>
          <p:cNvSpPr txBox="1"/>
          <p:nvPr/>
        </p:nvSpPr>
        <p:spPr>
          <a:xfrm>
            <a:off x="11376584" y="404664"/>
            <a:ext cx="795200" cy="365200"/>
          </a:xfrm>
          <a:prstGeom prst="rect">
            <a:avLst/>
          </a:prstGeom>
          <a:no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fld id="{00000000-1234-1234-1234-123412341234}" type="slidenum">
              <a:rPr lang="es" sz="1867" b="0">
                <a:solidFill>
                  <a:schemeClr val="lt1"/>
                </a:solidFill>
                <a:latin typeface="Arial"/>
                <a:ea typeface="Arial"/>
                <a:cs typeface="Arial"/>
                <a:sym typeface="Arial"/>
              </a:rPr>
              <a:pPr marL="0" marR="0" lvl="0" indent="0" algn="ctr" rtl="0">
                <a:spcBef>
                  <a:spcPts val="0"/>
                </a:spcBef>
                <a:spcAft>
                  <a:spcPts val="0"/>
                </a:spcAft>
                <a:buNone/>
              </a:pPr>
              <a:t>‹Nº›</a:t>
            </a:fld>
            <a:endParaRPr sz="1867" b="0">
              <a:solidFill>
                <a:schemeClr val="lt1"/>
              </a:solidFill>
              <a:latin typeface="Arial"/>
              <a:ea typeface="Arial"/>
              <a:cs typeface="Arial"/>
              <a:sym typeface="Arial"/>
            </a:endParaRPr>
          </a:p>
        </p:txBody>
      </p:sp>
      <p:pic>
        <p:nvPicPr>
          <p:cNvPr id="33" name="Shape 33" descr="C:\Users\eva.perandones\Downloads\Logo azul.png"/>
          <p:cNvPicPr preferRelativeResize="0"/>
          <p:nvPr/>
        </p:nvPicPr>
        <p:blipFill rotWithShape="1">
          <a:blip r:embed="rId2">
            <a:alphaModFix/>
          </a:blip>
          <a:srcRect/>
          <a:stretch/>
        </p:blipFill>
        <p:spPr>
          <a:xfrm>
            <a:off x="143339" y="299255"/>
            <a:ext cx="1654895" cy="621269"/>
          </a:xfrm>
          <a:prstGeom prst="rect">
            <a:avLst/>
          </a:prstGeom>
          <a:noFill/>
          <a:ln>
            <a:noFill/>
          </a:ln>
        </p:spPr>
      </p:pic>
    </p:spTree>
    <p:extLst>
      <p:ext uri="{BB962C8B-B14F-4D97-AF65-F5344CB8AC3E}">
        <p14:creationId xmlns:p14="http://schemas.microsoft.com/office/powerpoint/2010/main" val="81860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36A0B6-9DFD-4AEE-97AE-60561C6AA19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ADFF3C7-ABA4-43E7-816B-8ABC48F7074A}"/>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80EA94-565D-4E18-B37A-9BC6BCE3D851}"/>
              </a:ext>
            </a:extLst>
          </p:cNvPr>
          <p:cNvSpPr>
            <a:spLocks noGrp="1"/>
          </p:cNvSpPr>
          <p:nvPr>
            <p:ph type="dt" sz="half" idx="10"/>
          </p:nvPr>
        </p:nvSpPr>
        <p:spPr/>
        <p:txBody>
          <a:bodyPr/>
          <a:lstStyle/>
          <a:p>
            <a:fld id="{F794362C-7844-4E22-94A5-C295F1C47157}" type="datetimeFigureOut">
              <a:rPr lang="es-ES" smtClean="0"/>
              <a:t>12/02/2019</a:t>
            </a:fld>
            <a:endParaRPr lang="es-ES"/>
          </a:p>
        </p:txBody>
      </p:sp>
      <p:sp>
        <p:nvSpPr>
          <p:cNvPr id="5" name="Marcador de pie de página 4">
            <a:extLst>
              <a:ext uri="{FF2B5EF4-FFF2-40B4-BE49-F238E27FC236}">
                <a16:creationId xmlns:a16="http://schemas.microsoft.com/office/drawing/2014/main" id="{D20CE455-189E-4493-A60A-201B27BEF55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5C17781-BAF2-4965-876E-D67CE295D92C}"/>
              </a:ext>
            </a:extLst>
          </p:cNvPr>
          <p:cNvSpPr>
            <a:spLocks noGrp="1"/>
          </p:cNvSpPr>
          <p:nvPr>
            <p:ph type="sldNum" sz="quarter" idx="12"/>
          </p:nvPr>
        </p:nvSpPr>
        <p:spPr/>
        <p:txBody>
          <a:bodyPr/>
          <a:lstStyle/>
          <a:p>
            <a:fld id="{67A34EEE-C546-415F-97FE-569BBA085508}" type="slidenum">
              <a:rPr lang="es-ES" smtClean="0"/>
              <a:t>‹Nº›</a:t>
            </a:fld>
            <a:endParaRPr lang="es-ES"/>
          </a:p>
        </p:txBody>
      </p:sp>
    </p:spTree>
    <p:extLst>
      <p:ext uri="{BB962C8B-B14F-4D97-AF65-F5344CB8AC3E}">
        <p14:creationId xmlns:p14="http://schemas.microsoft.com/office/powerpoint/2010/main" val="187048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B13C4-2406-4F31-A070-7CB96DC00FB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1882BFD-05B7-46D5-9E76-46D53DD08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CDFC619E-46D2-465D-A7F0-77267BC7A22F}"/>
              </a:ext>
            </a:extLst>
          </p:cNvPr>
          <p:cNvSpPr>
            <a:spLocks noGrp="1"/>
          </p:cNvSpPr>
          <p:nvPr>
            <p:ph type="dt" sz="half" idx="10"/>
          </p:nvPr>
        </p:nvSpPr>
        <p:spPr/>
        <p:txBody>
          <a:bodyPr/>
          <a:lstStyle/>
          <a:p>
            <a:fld id="{F794362C-7844-4E22-94A5-C295F1C47157}" type="datetimeFigureOut">
              <a:rPr lang="es-ES" smtClean="0"/>
              <a:t>12/02/2019</a:t>
            </a:fld>
            <a:endParaRPr lang="es-ES"/>
          </a:p>
        </p:txBody>
      </p:sp>
      <p:sp>
        <p:nvSpPr>
          <p:cNvPr id="5" name="Marcador de pie de página 4">
            <a:extLst>
              <a:ext uri="{FF2B5EF4-FFF2-40B4-BE49-F238E27FC236}">
                <a16:creationId xmlns:a16="http://schemas.microsoft.com/office/drawing/2014/main" id="{2D50A97F-2D22-4AD5-B02D-FB4A8DA094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165E1D-8171-421F-9315-DA1954EAE573}"/>
              </a:ext>
            </a:extLst>
          </p:cNvPr>
          <p:cNvSpPr>
            <a:spLocks noGrp="1"/>
          </p:cNvSpPr>
          <p:nvPr>
            <p:ph type="sldNum" sz="quarter" idx="12"/>
          </p:nvPr>
        </p:nvSpPr>
        <p:spPr/>
        <p:txBody>
          <a:bodyPr/>
          <a:lstStyle/>
          <a:p>
            <a:fld id="{67A34EEE-C546-415F-97FE-569BBA085508}" type="slidenum">
              <a:rPr lang="es-ES" smtClean="0"/>
              <a:t>‹Nº›</a:t>
            </a:fld>
            <a:endParaRPr lang="es-ES"/>
          </a:p>
        </p:txBody>
      </p:sp>
    </p:spTree>
    <p:extLst>
      <p:ext uri="{BB962C8B-B14F-4D97-AF65-F5344CB8AC3E}">
        <p14:creationId xmlns:p14="http://schemas.microsoft.com/office/powerpoint/2010/main" val="108593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E2C0F-C978-417F-8722-B013436FE73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C09E5A0-DF92-44FC-B94C-EAA0F4701C8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88A113C-D608-433F-9EC1-DE2352F74D08}"/>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90A10DC-D588-4182-9AFE-5323C15D719D}"/>
              </a:ext>
            </a:extLst>
          </p:cNvPr>
          <p:cNvSpPr>
            <a:spLocks noGrp="1"/>
          </p:cNvSpPr>
          <p:nvPr>
            <p:ph type="dt" sz="half" idx="10"/>
          </p:nvPr>
        </p:nvSpPr>
        <p:spPr/>
        <p:txBody>
          <a:bodyPr/>
          <a:lstStyle/>
          <a:p>
            <a:fld id="{F794362C-7844-4E22-94A5-C295F1C47157}" type="datetimeFigureOut">
              <a:rPr lang="es-ES" smtClean="0"/>
              <a:t>12/02/2019</a:t>
            </a:fld>
            <a:endParaRPr lang="es-ES"/>
          </a:p>
        </p:txBody>
      </p:sp>
      <p:sp>
        <p:nvSpPr>
          <p:cNvPr id="6" name="Marcador de pie de página 5">
            <a:extLst>
              <a:ext uri="{FF2B5EF4-FFF2-40B4-BE49-F238E27FC236}">
                <a16:creationId xmlns:a16="http://schemas.microsoft.com/office/drawing/2014/main" id="{2247E141-02C0-4E62-ADE9-B62E11967BD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5371256-CD02-426C-B853-C6FE27F64BBD}"/>
              </a:ext>
            </a:extLst>
          </p:cNvPr>
          <p:cNvSpPr>
            <a:spLocks noGrp="1"/>
          </p:cNvSpPr>
          <p:nvPr>
            <p:ph type="sldNum" sz="quarter" idx="12"/>
          </p:nvPr>
        </p:nvSpPr>
        <p:spPr/>
        <p:txBody>
          <a:bodyPr/>
          <a:lstStyle/>
          <a:p>
            <a:fld id="{67A34EEE-C546-415F-97FE-569BBA085508}" type="slidenum">
              <a:rPr lang="es-ES" smtClean="0"/>
              <a:t>‹Nº›</a:t>
            </a:fld>
            <a:endParaRPr lang="es-ES"/>
          </a:p>
        </p:txBody>
      </p:sp>
    </p:spTree>
    <p:extLst>
      <p:ext uri="{BB962C8B-B14F-4D97-AF65-F5344CB8AC3E}">
        <p14:creationId xmlns:p14="http://schemas.microsoft.com/office/powerpoint/2010/main" val="237265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5EE39-3794-4CD4-B439-EBD38569123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2FBF488-55EB-4D94-8F63-CCA301FB6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B2AE550-0489-4832-B6E2-20399E8EC568}"/>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CD2CB06-FA95-4B83-B5E3-D525C091A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54307C62-E285-41E0-945F-C3751FA2EE77}"/>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DB6EA54-9B82-41B5-B87D-B8931F34C653}"/>
              </a:ext>
            </a:extLst>
          </p:cNvPr>
          <p:cNvSpPr>
            <a:spLocks noGrp="1"/>
          </p:cNvSpPr>
          <p:nvPr>
            <p:ph type="dt" sz="half" idx="10"/>
          </p:nvPr>
        </p:nvSpPr>
        <p:spPr/>
        <p:txBody>
          <a:bodyPr/>
          <a:lstStyle/>
          <a:p>
            <a:fld id="{F794362C-7844-4E22-94A5-C295F1C47157}" type="datetimeFigureOut">
              <a:rPr lang="es-ES" smtClean="0"/>
              <a:t>12/02/2019</a:t>
            </a:fld>
            <a:endParaRPr lang="es-ES"/>
          </a:p>
        </p:txBody>
      </p:sp>
      <p:sp>
        <p:nvSpPr>
          <p:cNvPr id="8" name="Marcador de pie de página 7">
            <a:extLst>
              <a:ext uri="{FF2B5EF4-FFF2-40B4-BE49-F238E27FC236}">
                <a16:creationId xmlns:a16="http://schemas.microsoft.com/office/drawing/2014/main" id="{3CBBD41B-5DE5-4E52-8869-4B5EC139614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0A374B1-03DA-432C-ABCF-3B2AD7FBC48C}"/>
              </a:ext>
            </a:extLst>
          </p:cNvPr>
          <p:cNvSpPr>
            <a:spLocks noGrp="1"/>
          </p:cNvSpPr>
          <p:nvPr>
            <p:ph type="sldNum" sz="quarter" idx="12"/>
          </p:nvPr>
        </p:nvSpPr>
        <p:spPr/>
        <p:txBody>
          <a:bodyPr/>
          <a:lstStyle/>
          <a:p>
            <a:fld id="{67A34EEE-C546-415F-97FE-569BBA085508}" type="slidenum">
              <a:rPr lang="es-ES" smtClean="0"/>
              <a:t>‹Nº›</a:t>
            </a:fld>
            <a:endParaRPr lang="es-ES"/>
          </a:p>
        </p:txBody>
      </p:sp>
    </p:spTree>
    <p:extLst>
      <p:ext uri="{BB962C8B-B14F-4D97-AF65-F5344CB8AC3E}">
        <p14:creationId xmlns:p14="http://schemas.microsoft.com/office/powerpoint/2010/main" val="26969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4715F-C28D-461E-BA37-16808FEEC50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A6A43E6-652B-419D-A7BB-76D7ABCF171D}"/>
              </a:ext>
            </a:extLst>
          </p:cNvPr>
          <p:cNvSpPr>
            <a:spLocks noGrp="1"/>
          </p:cNvSpPr>
          <p:nvPr>
            <p:ph type="dt" sz="half" idx="10"/>
          </p:nvPr>
        </p:nvSpPr>
        <p:spPr/>
        <p:txBody>
          <a:bodyPr/>
          <a:lstStyle/>
          <a:p>
            <a:fld id="{F794362C-7844-4E22-94A5-C295F1C47157}" type="datetimeFigureOut">
              <a:rPr lang="es-ES" smtClean="0"/>
              <a:t>12/02/2019</a:t>
            </a:fld>
            <a:endParaRPr lang="es-ES"/>
          </a:p>
        </p:txBody>
      </p:sp>
      <p:sp>
        <p:nvSpPr>
          <p:cNvPr id="4" name="Marcador de pie de página 3">
            <a:extLst>
              <a:ext uri="{FF2B5EF4-FFF2-40B4-BE49-F238E27FC236}">
                <a16:creationId xmlns:a16="http://schemas.microsoft.com/office/drawing/2014/main" id="{B635507E-34CF-4BAF-ABB5-5D3744A7202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76CBCCE-8B4D-4C85-A2DC-26082BBC63F4}"/>
              </a:ext>
            </a:extLst>
          </p:cNvPr>
          <p:cNvSpPr>
            <a:spLocks noGrp="1"/>
          </p:cNvSpPr>
          <p:nvPr>
            <p:ph type="sldNum" sz="quarter" idx="12"/>
          </p:nvPr>
        </p:nvSpPr>
        <p:spPr/>
        <p:txBody>
          <a:bodyPr/>
          <a:lstStyle/>
          <a:p>
            <a:fld id="{67A34EEE-C546-415F-97FE-569BBA085508}" type="slidenum">
              <a:rPr lang="es-ES" smtClean="0"/>
              <a:t>‹Nº›</a:t>
            </a:fld>
            <a:endParaRPr lang="es-ES"/>
          </a:p>
        </p:txBody>
      </p:sp>
    </p:spTree>
    <p:extLst>
      <p:ext uri="{BB962C8B-B14F-4D97-AF65-F5344CB8AC3E}">
        <p14:creationId xmlns:p14="http://schemas.microsoft.com/office/powerpoint/2010/main" val="32882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ACBCB3-B8DC-4058-B756-C058B6736C00}"/>
              </a:ext>
            </a:extLst>
          </p:cNvPr>
          <p:cNvSpPr>
            <a:spLocks noGrp="1"/>
          </p:cNvSpPr>
          <p:nvPr>
            <p:ph type="dt" sz="half" idx="10"/>
          </p:nvPr>
        </p:nvSpPr>
        <p:spPr/>
        <p:txBody>
          <a:bodyPr/>
          <a:lstStyle/>
          <a:p>
            <a:fld id="{F794362C-7844-4E22-94A5-C295F1C47157}" type="datetimeFigureOut">
              <a:rPr lang="es-ES" smtClean="0"/>
              <a:t>12/02/2019</a:t>
            </a:fld>
            <a:endParaRPr lang="es-ES"/>
          </a:p>
        </p:txBody>
      </p:sp>
      <p:sp>
        <p:nvSpPr>
          <p:cNvPr id="3" name="Marcador de pie de página 2">
            <a:extLst>
              <a:ext uri="{FF2B5EF4-FFF2-40B4-BE49-F238E27FC236}">
                <a16:creationId xmlns:a16="http://schemas.microsoft.com/office/drawing/2014/main" id="{27A21B28-B5C5-437E-8D7A-0C826A07DDA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16CD164-D8FB-4D43-BD02-E8E9F7CBB700}"/>
              </a:ext>
            </a:extLst>
          </p:cNvPr>
          <p:cNvSpPr>
            <a:spLocks noGrp="1"/>
          </p:cNvSpPr>
          <p:nvPr>
            <p:ph type="sldNum" sz="quarter" idx="12"/>
          </p:nvPr>
        </p:nvSpPr>
        <p:spPr/>
        <p:txBody>
          <a:bodyPr/>
          <a:lstStyle/>
          <a:p>
            <a:fld id="{67A34EEE-C546-415F-97FE-569BBA085508}" type="slidenum">
              <a:rPr lang="es-ES" smtClean="0"/>
              <a:t>‹Nº›</a:t>
            </a:fld>
            <a:endParaRPr lang="es-ES"/>
          </a:p>
        </p:txBody>
      </p:sp>
    </p:spTree>
    <p:extLst>
      <p:ext uri="{BB962C8B-B14F-4D97-AF65-F5344CB8AC3E}">
        <p14:creationId xmlns:p14="http://schemas.microsoft.com/office/powerpoint/2010/main" val="19792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2C0F2-F06D-4588-BF28-85E4A55D54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EC8FCB1-383A-4912-AF49-0470197D8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B47DB99-9CA1-4767-A02A-75322181D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1ADAE38-D9D2-4F11-BB3A-079387184901}"/>
              </a:ext>
            </a:extLst>
          </p:cNvPr>
          <p:cNvSpPr>
            <a:spLocks noGrp="1"/>
          </p:cNvSpPr>
          <p:nvPr>
            <p:ph type="dt" sz="half" idx="10"/>
          </p:nvPr>
        </p:nvSpPr>
        <p:spPr/>
        <p:txBody>
          <a:bodyPr/>
          <a:lstStyle/>
          <a:p>
            <a:fld id="{F794362C-7844-4E22-94A5-C295F1C47157}" type="datetimeFigureOut">
              <a:rPr lang="es-ES" smtClean="0"/>
              <a:t>12/02/2019</a:t>
            </a:fld>
            <a:endParaRPr lang="es-ES"/>
          </a:p>
        </p:txBody>
      </p:sp>
      <p:sp>
        <p:nvSpPr>
          <p:cNvPr id="6" name="Marcador de pie de página 5">
            <a:extLst>
              <a:ext uri="{FF2B5EF4-FFF2-40B4-BE49-F238E27FC236}">
                <a16:creationId xmlns:a16="http://schemas.microsoft.com/office/drawing/2014/main" id="{D1250968-828E-4847-BB42-D33CD872D76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65BD7D5-5644-4FCC-A0BD-FEC84BCBAFEA}"/>
              </a:ext>
            </a:extLst>
          </p:cNvPr>
          <p:cNvSpPr>
            <a:spLocks noGrp="1"/>
          </p:cNvSpPr>
          <p:nvPr>
            <p:ph type="sldNum" sz="quarter" idx="12"/>
          </p:nvPr>
        </p:nvSpPr>
        <p:spPr/>
        <p:txBody>
          <a:bodyPr/>
          <a:lstStyle/>
          <a:p>
            <a:fld id="{67A34EEE-C546-415F-97FE-569BBA085508}" type="slidenum">
              <a:rPr lang="es-ES" smtClean="0"/>
              <a:t>‹Nº›</a:t>
            </a:fld>
            <a:endParaRPr lang="es-ES"/>
          </a:p>
        </p:txBody>
      </p:sp>
    </p:spTree>
    <p:extLst>
      <p:ext uri="{BB962C8B-B14F-4D97-AF65-F5344CB8AC3E}">
        <p14:creationId xmlns:p14="http://schemas.microsoft.com/office/powerpoint/2010/main" val="77162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13A297-4F6E-40D0-8C83-F9170926EF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4F584A4-EC17-4A87-81F7-796C4CCB5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5B08A75-719D-40ED-A105-11AF101E1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B1D2CB4-B5A8-4B07-A162-C8647802F9BA}"/>
              </a:ext>
            </a:extLst>
          </p:cNvPr>
          <p:cNvSpPr>
            <a:spLocks noGrp="1"/>
          </p:cNvSpPr>
          <p:nvPr>
            <p:ph type="dt" sz="half" idx="10"/>
          </p:nvPr>
        </p:nvSpPr>
        <p:spPr/>
        <p:txBody>
          <a:bodyPr/>
          <a:lstStyle/>
          <a:p>
            <a:fld id="{F794362C-7844-4E22-94A5-C295F1C47157}" type="datetimeFigureOut">
              <a:rPr lang="es-ES" smtClean="0"/>
              <a:t>12/02/2019</a:t>
            </a:fld>
            <a:endParaRPr lang="es-ES"/>
          </a:p>
        </p:txBody>
      </p:sp>
      <p:sp>
        <p:nvSpPr>
          <p:cNvPr id="6" name="Marcador de pie de página 5">
            <a:extLst>
              <a:ext uri="{FF2B5EF4-FFF2-40B4-BE49-F238E27FC236}">
                <a16:creationId xmlns:a16="http://schemas.microsoft.com/office/drawing/2014/main" id="{3F83D249-9A7A-4B31-8495-A231F45D489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900E675-D9D3-4304-93DD-0DAA0A710A89}"/>
              </a:ext>
            </a:extLst>
          </p:cNvPr>
          <p:cNvSpPr>
            <a:spLocks noGrp="1"/>
          </p:cNvSpPr>
          <p:nvPr>
            <p:ph type="sldNum" sz="quarter" idx="12"/>
          </p:nvPr>
        </p:nvSpPr>
        <p:spPr/>
        <p:txBody>
          <a:bodyPr/>
          <a:lstStyle/>
          <a:p>
            <a:fld id="{67A34EEE-C546-415F-97FE-569BBA085508}" type="slidenum">
              <a:rPr lang="es-ES" smtClean="0"/>
              <a:t>‹Nº›</a:t>
            </a:fld>
            <a:endParaRPr lang="es-ES"/>
          </a:p>
        </p:txBody>
      </p:sp>
    </p:spTree>
    <p:extLst>
      <p:ext uri="{BB962C8B-B14F-4D97-AF65-F5344CB8AC3E}">
        <p14:creationId xmlns:p14="http://schemas.microsoft.com/office/powerpoint/2010/main" val="337960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7A3C7B-0E11-4C51-91A9-420F6720C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523E50C-8613-4A06-AEAF-5DB5555C0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97B8EB7-FB14-44E0-B233-6139DDCD8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4362C-7844-4E22-94A5-C295F1C47157}" type="datetimeFigureOut">
              <a:rPr lang="es-ES" smtClean="0"/>
              <a:t>12/02/2019</a:t>
            </a:fld>
            <a:endParaRPr lang="es-ES"/>
          </a:p>
        </p:txBody>
      </p:sp>
      <p:sp>
        <p:nvSpPr>
          <p:cNvPr id="5" name="Marcador de pie de página 4">
            <a:extLst>
              <a:ext uri="{FF2B5EF4-FFF2-40B4-BE49-F238E27FC236}">
                <a16:creationId xmlns:a16="http://schemas.microsoft.com/office/drawing/2014/main" id="{390495C8-1950-49B9-B4E0-30F8CDAF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40D350D-0F6A-4B3B-A904-CDF598A3E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34EEE-C546-415F-97FE-569BBA085508}" type="slidenum">
              <a:rPr lang="es-ES" smtClean="0"/>
              <a:t>‹Nº›</a:t>
            </a:fld>
            <a:endParaRPr lang="es-ES"/>
          </a:p>
        </p:txBody>
      </p:sp>
    </p:spTree>
    <p:extLst>
      <p:ext uri="{BB962C8B-B14F-4D97-AF65-F5344CB8AC3E}">
        <p14:creationId xmlns:p14="http://schemas.microsoft.com/office/powerpoint/2010/main" val="418087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tad.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github.com/jgalgarra/introprogpyth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Ulixses/CursoPython"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tutorial.djangogirls.org/es/python_installation/"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www.anaconda.com/download/"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subTitle" idx="1"/>
          </p:nvPr>
        </p:nvSpPr>
        <p:spPr>
          <a:xfrm>
            <a:off x="3647800" y="4303117"/>
            <a:ext cx="4896400" cy="1944400"/>
          </a:xfrm>
          <a:prstGeom prst="rect">
            <a:avLst/>
          </a:prstGeom>
        </p:spPr>
        <p:txBody>
          <a:bodyPr spcFirstLastPara="1" vert="horz" wrap="square" lIns="121900" tIns="121900" rIns="121900" bIns="121900" rtlCol="0" anchor="t" anchorCtr="0">
            <a:noAutofit/>
          </a:bodyPr>
          <a:lstStyle/>
          <a:p>
            <a:pPr marL="0" indent="0">
              <a:lnSpc>
                <a:spcPct val="115000"/>
              </a:lnSpc>
              <a:spcBef>
                <a:spcPts val="533"/>
              </a:spcBef>
            </a:pPr>
            <a:r>
              <a:rPr lang="es" sz="2000">
                <a:solidFill>
                  <a:srgbClr val="274571"/>
                </a:solidFill>
              </a:rPr>
              <a:t>Alejandro Ulises</a:t>
            </a:r>
            <a:endParaRPr sz="2000">
              <a:solidFill>
                <a:srgbClr val="274571"/>
              </a:solidFill>
            </a:endParaRPr>
          </a:p>
          <a:p>
            <a:pPr marL="0" indent="0">
              <a:lnSpc>
                <a:spcPct val="115000"/>
              </a:lnSpc>
              <a:spcBef>
                <a:spcPts val="533"/>
              </a:spcBef>
              <a:buClr>
                <a:schemeClr val="dk1"/>
              </a:buClr>
              <a:buSzPts val="1100"/>
            </a:pPr>
            <a:r>
              <a:rPr lang="es" sz="2000">
                <a:solidFill>
                  <a:srgbClr val="274571"/>
                </a:solidFill>
              </a:rPr>
              <a:t>Graciano Carmona</a:t>
            </a:r>
            <a:endParaRPr sz="2000">
              <a:solidFill>
                <a:srgbClr val="274571"/>
              </a:solidFill>
            </a:endParaRPr>
          </a:p>
          <a:p>
            <a:pPr marL="0" indent="0">
              <a:lnSpc>
                <a:spcPct val="115000"/>
              </a:lnSpc>
              <a:spcBef>
                <a:spcPts val="533"/>
              </a:spcBef>
              <a:buClr>
                <a:schemeClr val="dk1"/>
              </a:buClr>
              <a:buSzPts val="1100"/>
            </a:pPr>
            <a:endParaRPr sz="2000">
              <a:solidFill>
                <a:srgbClr val="274571"/>
              </a:solidFill>
            </a:endParaRPr>
          </a:p>
          <a:p>
            <a:pPr marL="0" indent="0">
              <a:lnSpc>
                <a:spcPct val="115000"/>
              </a:lnSpc>
              <a:spcBef>
                <a:spcPts val="533"/>
              </a:spcBef>
              <a:buClr>
                <a:schemeClr val="dk1"/>
              </a:buClr>
              <a:buSzPts val="1100"/>
            </a:pPr>
            <a:r>
              <a:rPr lang="es" sz="2000" u="sng">
                <a:solidFill>
                  <a:schemeClr val="hlink"/>
                </a:solidFill>
                <a:hlinkClick r:id="rId3"/>
              </a:rPr>
              <a:t>U-TAD</a:t>
            </a:r>
            <a:r>
              <a:rPr lang="es" sz="2000">
                <a:solidFill>
                  <a:srgbClr val="274571"/>
                </a:solidFill>
              </a:rPr>
              <a:t>. Marzo de 2108</a:t>
            </a:r>
            <a:endParaRPr sz="2000">
              <a:solidFill>
                <a:srgbClr val="274571"/>
              </a:solidFill>
            </a:endParaRPr>
          </a:p>
          <a:p>
            <a:pPr marL="0" indent="0"/>
            <a:endParaRPr/>
          </a:p>
        </p:txBody>
      </p:sp>
      <p:sp>
        <p:nvSpPr>
          <p:cNvPr id="57" name="Shape 57"/>
          <p:cNvSpPr txBox="1">
            <a:spLocks noGrp="1"/>
          </p:cNvSpPr>
          <p:nvPr>
            <p:ph type="ctrTitle"/>
          </p:nvPr>
        </p:nvSpPr>
        <p:spPr>
          <a:xfrm>
            <a:off x="1219200" y="1916832"/>
            <a:ext cx="9753600" cy="1944400"/>
          </a:xfrm>
          <a:prstGeom prst="rect">
            <a:avLst/>
          </a:prstGeom>
        </p:spPr>
        <p:txBody>
          <a:bodyPr spcFirstLastPara="1" vert="horz" wrap="square" lIns="121900" tIns="121900" rIns="121900" bIns="121900" rtlCol="0" anchor="ctr" anchorCtr="0">
            <a:noAutofit/>
          </a:bodyPr>
          <a:lstStyle/>
          <a:p>
            <a:r>
              <a:rPr lang="es" dirty="0">
                <a:solidFill>
                  <a:srgbClr val="274571"/>
                </a:solidFill>
              </a:rPr>
              <a:t>Matemáticas y </a:t>
            </a:r>
            <a:r>
              <a:rPr lang="es-ES" dirty="0">
                <a:solidFill>
                  <a:srgbClr val="274571"/>
                </a:solidFill>
              </a:rPr>
              <a:t>Python</a:t>
            </a:r>
            <a:endParaRPr dirty="0"/>
          </a:p>
        </p:txBody>
      </p:sp>
      <p:sp>
        <p:nvSpPr>
          <p:cNvPr id="58" name="Shape 58"/>
          <p:cNvSpPr txBox="1"/>
          <p:nvPr/>
        </p:nvSpPr>
        <p:spPr>
          <a:xfrm>
            <a:off x="0" y="6607600"/>
            <a:ext cx="12192000" cy="250400"/>
          </a:xfrm>
          <a:prstGeom prst="rect">
            <a:avLst/>
          </a:prstGeom>
          <a:noFill/>
          <a:ln>
            <a:noFill/>
          </a:ln>
        </p:spPr>
        <p:txBody>
          <a:bodyPr spcFirstLastPara="1" wrap="square" lIns="121900" tIns="121900" rIns="121900" bIns="121900" anchor="ctr" anchorCtr="0">
            <a:noAutofit/>
          </a:bodyPr>
          <a:lstStyle/>
          <a:p>
            <a:r>
              <a:rPr lang="es" sz="1200">
                <a:solidFill>
                  <a:schemeClr val="dk1"/>
                </a:solidFill>
              </a:rPr>
              <a:t>Creado a partir de la obra en</a:t>
            </a:r>
            <a:r>
              <a:rPr lang="es" sz="1200">
                <a:solidFill>
                  <a:schemeClr val="dk1"/>
                </a:solidFill>
                <a:uFill>
                  <a:noFill/>
                </a:uFill>
                <a:hlinkClick r:id="rId4"/>
              </a:rPr>
              <a:t> </a:t>
            </a:r>
            <a:r>
              <a:rPr lang="es" sz="1200" u="sng">
                <a:solidFill>
                  <a:schemeClr val="hlink"/>
                </a:solidFill>
                <a:hlinkClick r:id="rId4"/>
              </a:rPr>
              <a:t>https://github.com/jgalgarra/introprogpython</a:t>
            </a:r>
            <a:r>
              <a:rPr lang="es" sz="1200">
                <a:solidFill>
                  <a:schemeClr val="dk1"/>
                </a:solidFill>
              </a:rPr>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35359" y="1268760"/>
            <a:ext cx="11474400" cy="720000"/>
          </a:xfrm>
          <a:prstGeom prst="rect">
            <a:avLst/>
          </a:prstGeom>
          <a:noFill/>
          <a:ln>
            <a:noFill/>
          </a:ln>
        </p:spPr>
        <p:txBody>
          <a:bodyPr spcFirstLastPara="1" vert="horz" wrap="square" lIns="121900" tIns="60933" rIns="121900" bIns="60933" rtlCol="0" anchor="ctr" anchorCtr="0">
            <a:noAutofit/>
          </a:bodyPr>
          <a:lstStyle/>
          <a:p>
            <a:r>
              <a:rPr lang="es"/>
              <a:t>Instalación de Python</a:t>
            </a:r>
            <a:endParaRPr/>
          </a:p>
        </p:txBody>
      </p:sp>
      <p:sp>
        <p:nvSpPr>
          <p:cNvPr id="148" name="Shape 148"/>
          <p:cNvSpPr txBox="1">
            <a:spLocks noGrp="1"/>
          </p:cNvSpPr>
          <p:nvPr>
            <p:ph type="ftr" idx="11"/>
          </p:nvPr>
        </p:nvSpPr>
        <p:spPr>
          <a:xfrm>
            <a:off x="6072649" y="476672"/>
            <a:ext cx="4800400" cy="301200"/>
          </a:xfrm>
          <a:prstGeom prst="rect">
            <a:avLst/>
          </a:prstGeom>
          <a:noFill/>
          <a:ln>
            <a:noFill/>
          </a:ln>
        </p:spPr>
        <p:txBody>
          <a:bodyPr spcFirstLastPara="1" vert="horz" wrap="square" lIns="121900" tIns="0" rIns="121900" bIns="60933" rtlCol="0" anchor="ctr" anchorCtr="0">
            <a:noAutofit/>
          </a:bodyPr>
          <a:lstStyle/>
          <a:p>
            <a:r>
              <a:rPr lang="es"/>
              <a:t>Python Elemental</a:t>
            </a:r>
            <a:endParaRPr/>
          </a:p>
        </p:txBody>
      </p:sp>
      <p:sp>
        <p:nvSpPr>
          <p:cNvPr id="149" name="Shape 149"/>
          <p:cNvSpPr txBox="1"/>
          <p:nvPr/>
        </p:nvSpPr>
        <p:spPr>
          <a:xfrm>
            <a:off x="7920203" y="2276872"/>
            <a:ext cx="3936400" cy="2308000"/>
          </a:xfrm>
          <a:prstGeom prst="rect">
            <a:avLst/>
          </a:prstGeom>
          <a:noFill/>
          <a:ln>
            <a:noFill/>
          </a:ln>
        </p:spPr>
        <p:txBody>
          <a:bodyPr spcFirstLastPara="1" wrap="square" lIns="121900" tIns="60933" rIns="121900" bIns="60933" anchor="t" anchorCtr="0">
            <a:noAutofit/>
          </a:bodyPr>
          <a:lstStyle/>
          <a:p>
            <a:r>
              <a:rPr lang="es" sz="2400">
                <a:solidFill>
                  <a:schemeClr val="dk1"/>
                </a:solidFill>
                <a:latin typeface="Arial"/>
                <a:ea typeface="Arial"/>
                <a:cs typeface="Arial"/>
                <a:sym typeface="Arial"/>
              </a:rPr>
              <a:t>Ve a la carpeta en la que instaló Python, y dentro de ella a la carpeta Scripts.</a:t>
            </a:r>
            <a:endParaRPr sz="2400"/>
          </a:p>
          <a:p>
            <a:r>
              <a:rPr lang="es" sz="2400">
                <a:solidFill>
                  <a:schemeClr val="dk1"/>
                </a:solidFill>
                <a:latin typeface="Arial"/>
                <a:ea typeface="Arial"/>
                <a:cs typeface="Arial"/>
                <a:sym typeface="Arial"/>
              </a:rPr>
              <a:t>Selecciona con el botón derecho del ratón el fichero que se llama idle y después Enviar a Escritorio.</a:t>
            </a:r>
            <a:endParaRPr sz="2400"/>
          </a:p>
        </p:txBody>
      </p:sp>
      <p:pic>
        <p:nvPicPr>
          <p:cNvPr id="150" name="Shape 150"/>
          <p:cNvPicPr preferRelativeResize="0"/>
          <p:nvPr/>
        </p:nvPicPr>
        <p:blipFill rotWithShape="1">
          <a:blip r:embed="rId3">
            <a:alphaModFix/>
          </a:blip>
          <a:srcRect/>
          <a:stretch/>
        </p:blipFill>
        <p:spPr>
          <a:xfrm>
            <a:off x="335359" y="2265748"/>
            <a:ext cx="5328592" cy="37138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35359" y="1268760"/>
            <a:ext cx="11474400" cy="720000"/>
          </a:xfrm>
          <a:prstGeom prst="rect">
            <a:avLst/>
          </a:prstGeom>
          <a:noFill/>
          <a:ln>
            <a:noFill/>
          </a:ln>
        </p:spPr>
        <p:txBody>
          <a:bodyPr spcFirstLastPara="1" vert="horz" wrap="square" lIns="121900" tIns="60933" rIns="121900" bIns="60933" rtlCol="0" anchor="ctr" anchorCtr="0">
            <a:noAutofit/>
          </a:bodyPr>
          <a:lstStyle/>
          <a:p>
            <a:r>
              <a:rPr lang="es"/>
              <a:t>Instalación de Python</a:t>
            </a:r>
            <a:endParaRPr/>
          </a:p>
        </p:txBody>
      </p:sp>
      <p:sp>
        <p:nvSpPr>
          <p:cNvPr id="157" name="Shape 157"/>
          <p:cNvSpPr txBox="1">
            <a:spLocks noGrp="1"/>
          </p:cNvSpPr>
          <p:nvPr>
            <p:ph type="ftr" idx="11"/>
          </p:nvPr>
        </p:nvSpPr>
        <p:spPr>
          <a:xfrm>
            <a:off x="6072649" y="476672"/>
            <a:ext cx="4800400" cy="301200"/>
          </a:xfrm>
          <a:prstGeom prst="rect">
            <a:avLst/>
          </a:prstGeom>
          <a:noFill/>
          <a:ln>
            <a:noFill/>
          </a:ln>
        </p:spPr>
        <p:txBody>
          <a:bodyPr spcFirstLastPara="1" vert="horz" wrap="square" lIns="121900" tIns="0" rIns="121900" bIns="60933" rtlCol="0" anchor="ctr" anchorCtr="0">
            <a:noAutofit/>
          </a:bodyPr>
          <a:lstStyle/>
          <a:p>
            <a:r>
              <a:rPr lang="es"/>
              <a:t>Python Elemental</a:t>
            </a:r>
            <a:endParaRPr/>
          </a:p>
        </p:txBody>
      </p:sp>
      <p:pic>
        <p:nvPicPr>
          <p:cNvPr id="158" name="Shape 158"/>
          <p:cNvPicPr preferRelativeResize="0"/>
          <p:nvPr/>
        </p:nvPicPr>
        <p:blipFill rotWithShape="1">
          <a:blip r:embed="rId3">
            <a:alphaModFix/>
          </a:blip>
          <a:srcRect/>
          <a:stretch/>
        </p:blipFill>
        <p:spPr>
          <a:xfrm>
            <a:off x="6262065" y="2185709"/>
            <a:ext cx="4084987" cy="4348928"/>
          </a:xfrm>
          <a:prstGeom prst="rect">
            <a:avLst/>
          </a:prstGeom>
          <a:noFill/>
          <a:ln>
            <a:noFill/>
          </a:ln>
        </p:spPr>
      </p:pic>
      <p:sp>
        <p:nvSpPr>
          <p:cNvPr id="159" name="Shape 159"/>
          <p:cNvSpPr txBox="1"/>
          <p:nvPr/>
        </p:nvSpPr>
        <p:spPr>
          <a:xfrm>
            <a:off x="483285" y="6119717"/>
            <a:ext cx="5952800" cy="523200"/>
          </a:xfrm>
          <a:prstGeom prst="rect">
            <a:avLst/>
          </a:prstGeom>
          <a:noFill/>
          <a:ln>
            <a:noFill/>
          </a:ln>
        </p:spPr>
        <p:txBody>
          <a:bodyPr spcFirstLastPara="1" wrap="square" lIns="121900" tIns="60933" rIns="121900" bIns="60933" anchor="t" anchorCtr="0">
            <a:noAutofit/>
          </a:bodyPr>
          <a:lstStyle/>
          <a:p>
            <a:r>
              <a:rPr lang="es" sz="1867">
                <a:solidFill>
                  <a:schemeClr val="dk1"/>
                </a:solidFill>
                <a:latin typeface="Arial"/>
                <a:ea typeface="Arial"/>
                <a:cs typeface="Arial"/>
                <a:sym typeface="Arial"/>
              </a:rPr>
              <a:t>Haz doble click en el icono </a:t>
            </a:r>
            <a:r>
              <a:rPr lang="es" sz="1867" i="1">
                <a:solidFill>
                  <a:schemeClr val="dk1"/>
                </a:solidFill>
                <a:latin typeface="Arial"/>
                <a:ea typeface="Arial"/>
                <a:cs typeface="Arial"/>
                <a:sym typeface="Arial"/>
              </a:rPr>
              <a:t>idle</a:t>
            </a:r>
            <a:r>
              <a:rPr lang="es" sz="1867">
                <a:solidFill>
                  <a:schemeClr val="dk1"/>
                </a:solidFill>
                <a:latin typeface="Arial"/>
                <a:ea typeface="Arial"/>
                <a:cs typeface="Arial"/>
                <a:sym typeface="Arial"/>
              </a:rPr>
              <a:t> del escritorio y se abrirá la sesión de Python. ¡Ahora, a programar!</a:t>
            </a:r>
            <a:endParaRPr sz="2400"/>
          </a:p>
        </p:txBody>
      </p:sp>
      <p:pic>
        <p:nvPicPr>
          <p:cNvPr id="160" name="Shape 160"/>
          <p:cNvPicPr preferRelativeResize="0"/>
          <p:nvPr/>
        </p:nvPicPr>
        <p:blipFill rotWithShape="1">
          <a:blip r:embed="rId4">
            <a:alphaModFix/>
          </a:blip>
          <a:srcRect/>
          <a:stretch/>
        </p:blipFill>
        <p:spPr>
          <a:xfrm>
            <a:off x="623392" y="2378533"/>
            <a:ext cx="1800200" cy="34854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1219200" y="2205177"/>
            <a:ext cx="4754800" cy="4131600"/>
          </a:xfrm>
          <a:prstGeom prst="rect">
            <a:avLst/>
          </a:prstGeom>
        </p:spPr>
        <p:txBody>
          <a:bodyPr spcFirstLastPara="1" vert="horz" wrap="square" lIns="121900" tIns="121900" rIns="121900" bIns="121900" rtlCol="0" anchor="t" anchorCtr="0">
            <a:noAutofit/>
          </a:bodyPr>
          <a:lstStyle/>
          <a:p>
            <a:pPr marL="457200" indent="-457200"/>
            <a:r>
              <a:rPr lang="es-ES" dirty="0"/>
              <a:t>La mayoría de lenguajes de programación son lenguajes matemáticos.</a:t>
            </a:r>
          </a:p>
          <a:p>
            <a:pPr marL="457200" indent="-457200"/>
            <a:r>
              <a:rPr lang="es-ES" dirty="0"/>
              <a:t>Saben interpretar operaciones matemáticas.</a:t>
            </a:r>
          </a:p>
          <a:p>
            <a:pPr marL="457200" indent="-457200"/>
            <a:r>
              <a:rPr lang="es-ES" dirty="0"/>
              <a:t>Están construidos con la lógica matemática.</a:t>
            </a:r>
          </a:p>
          <a:p>
            <a:pPr marL="0" indent="0">
              <a:buNone/>
            </a:pPr>
            <a:endParaRPr dirty="0"/>
          </a:p>
        </p:txBody>
      </p:sp>
      <p:sp>
        <p:nvSpPr>
          <p:cNvPr id="166" name="Shape 166"/>
          <p:cNvSpPr txBox="1">
            <a:spLocks noGrp="1"/>
          </p:cNvSpPr>
          <p:nvPr>
            <p:ph type="title"/>
          </p:nvPr>
        </p:nvSpPr>
        <p:spPr>
          <a:xfrm>
            <a:off x="335359" y="1268760"/>
            <a:ext cx="11474400" cy="720000"/>
          </a:xfrm>
          <a:prstGeom prst="rect">
            <a:avLst/>
          </a:prstGeom>
        </p:spPr>
        <p:txBody>
          <a:bodyPr spcFirstLastPara="1" vert="horz" wrap="square" lIns="121900" tIns="121900" rIns="121900" bIns="121900" rtlCol="0" anchor="ctr" anchorCtr="0">
            <a:noAutofit/>
          </a:bodyPr>
          <a:lstStyle/>
          <a:p>
            <a:r>
              <a:rPr lang="es-ES" dirty="0"/>
              <a:t>La programación y las matemáticas</a:t>
            </a:r>
            <a:endParaRPr dirty="0"/>
          </a:p>
        </p:txBody>
      </p:sp>
      <p:pic>
        <p:nvPicPr>
          <p:cNvPr id="167" name="Shape 167"/>
          <p:cNvPicPr preferRelativeResize="0"/>
          <p:nvPr/>
        </p:nvPicPr>
        <p:blipFill>
          <a:blip r:embed="rId3">
            <a:alphaModFix/>
          </a:blip>
          <a:stretch>
            <a:fillRect/>
          </a:stretch>
        </p:blipFill>
        <p:spPr>
          <a:xfrm>
            <a:off x="7609068" y="2205161"/>
            <a:ext cx="4200689" cy="44628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1219200" y="2205177"/>
            <a:ext cx="4754800" cy="4131600"/>
          </a:xfrm>
          <a:prstGeom prst="rect">
            <a:avLst/>
          </a:prstGeom>
        </p:spPr>
        <p:txBody>
          <a:bodyPr spcFirstLastPara="1" vert="horz" wrap="square" lIns="121900" tIns="121900" rIns="121900" bIns="121900" rtlCol="0" anchor="t" anchorCtr="0">
            <a:noAutofit/>
          </a:bodyPr>
          <a:lstStyle/>
          <a:p>
            <a:pPr marL="0" indent="0">
              <a:buNone/>
            </a:pPr>
            <a:r>
              <a:rPr lang="es" dirty="0"/>
              <a:t>Todo programador empieza por algún lado, normalmente es escribiendo un programa que diga “Hello world”.</a:t>
            </a:r>
            <a:endParaRPr dirty="0"/>
          </a:p>
          <a:p>
            <a:pPr marL="0" indent="0">
              <a:buNone/>
            </a:pPr>
            <a:r>
              <a:rPr lang="es" dirty="0"/>
              <a:t>En el caso de python se hace usando </a:t>
            </a:r>
            <a:r>
              <a:rPr lang="es" b="1" dirty="0"/>
              <a:t>print(“”)</a:t>
            </a:r>
            <a:endParaRPr b="1" dirty="0"/>
          </a:p>
        </p:txBody>
      </p:sp>
      <p:sp>
        <p:nvSpPr>
          <p:cNvPr id="173" name="Shape 173"/>
          <p:cNvSpPr txBox="1">
            <a:spLocks noGrp="1"/>
          </p:cNvSpPr>
          <p:nvPr>
            <p:ph type="title"/>
          </p:nvPr>
        </p:nvSpPr>
        <p:spPr>
          <a:xfrm>
            <a:off x="335359" y="1268760"/>
            <a:ext cx="11474400" cy="720000"/>
          </a:xfrm>
          <a:prstGeom prst="rect">
            <a:avLst/>
          </a:prstGeom>
        </p:spPr>
        <p:txBody>
          <a:bodyPr spcFirstLastPara="1" vert="horz" wrap="square" lIns="121900" tIns="121900" rIns="121900" bIns="121900" rtlCol="0" anchor="ctr" anchorCtr="0">
            <a:noAutofit/>
          </a:bodyPr>
          <a:lstStyle/>
          <a:p>
            <a:r>
              <a:rPr lang="es"/>
              <a:t>Hello World</a:t>
            </a:r>
            <a:endParaRPr/>
          </a:p>
        </p:txBody>
      </p:sp>
      <p:pic>
        <p:nvPicPr>
          <p:cNvPr id="174" name="Shape 174"/>
          <p:cNvPicPr preferRelativeResize="0"/>
          <p:nvPr/>
        </p:nvPicPr>
        <p:blipFill>
          <a:blip r:embed="rId3">
            <a:alphaModFix/>
          </a:blip>
          <a:stretch>
            <a:fillRect/>
          </a:stretch>
        </p:blipFill>
        <p:spPr>
          <a:xfrm>
            <a:off x="7609433" y="2205160"/>
            <a:ext cx="4200320" cy="4462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Shape 180"/>
          <p:cNvSpPr txBox="1">
            <a:spLocks noGrp="1"/>
          </p:cNvSpPr>
          <p:nvPr>
            <p:ph type="title"/>
          </p:nvPr>
        </p:nvSpPr>
        <p:spPr>
          <a:xfrm>
            <a:off x="335359" y="1268760"/>
            <a:ext cx="11474400" cy="720000"/>
          </a:xfrm>
          <a:prstGeom prst="rect">
            <a:avLst/>
          </a:prstGeom>
        </p:spPr>
        <p:txBody>
          <a:bodyPr spcFirstLastPara="1" vert="horz" wrap="square" lIns="121900" tIns="121900" rIns="121900" bIns="121900" rtlCol="0" anchor="ctr" anchorCtr="0">
            <a:noAutofit/>
          </a:bodyPr>
          <a:lstStyle/>
          <a:p>
            <a:r>
              <a:rPr lang="es" dirty="0"/>
              <a:t>Variables </a:t>
            </a:r>
            <a:r>
              <a:rPr lang="es-ES" dirty="0"/>
              <a:t>en matemáticas y programación</a:t>
            </a:r>
            <a:endParaRPr dirty="0"/>
          </a:p>
        </p:txBody>
      </p:sp>
      <p:sp>
        <p:nvSpPr>
          <p:cNvPr id="3" name="CuadroTexto 2">
            <a:extLst>
              <a:ext uri="{FF2B5EF4-FFF2-40B4-BE49-F238E27FC236}">
                <a16:creationId xmlns:a16="http://schemas.microsoft.com/office/drawing/2014/main" id="{A1AE6C67-6A68-4DEC-ACDF-D467D01A8A14}"/>
              </a:ext>
            </a:extLst>
          </p:cNvPr>
          <p:cNvSpPr txBox="1"/>
          <p:nvPr/>
        </p:nvSpPr>
        <p:spPr>
          <a:xfrm>
            <a:off x="653143" y="2449286"/>
            <a:ext cx="4751614" cy="3416320"/>
          </a:xfrm>
          <a:prstGeom prst="rect">
            <a:avLst/>
          </a:prstGeom>
          <a:noFill/>
        </p:spPr>
        <p:txBody>
          <a:bodyPr wrap="square" rtlCol="0">
            <a:spAutoFit/>
          </a:bodyPr>
          <a:lstStyle/>
          <a:p>
            <a:pPr lvl="2"/>
            <a:r>
              <a:rPr lang="es-ES" dirty="0"/>
              <a:t>	</a:t>
            </a:r>
            <a:r>
              <a:rPr lang="es-ES" b="1" dirty="0"/>
              <a:t>MATEMÁTICAS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utilizan para representar valores numéricos.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Pueden tener un valor desconocido.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Pueden cambiar su valor o ser constantes.</a:t>
            </a:r>
          </a:p>
          <a:p>
            <a:pPr marL="285750" indent="-285750">
              <a:buFont typeface="Arial" panose="020B0604020202020204" pitchFamily="34" charset="0"/>
              <a:buChar char="•"/>
            </a:pPr>
            <a:endParaRPr lang="es-ES" dirty="0"/>
          </a:p>
        </p:txBody>
      </p:sp>
      <p:sp>
        <p:nvSpPr>
          <p:cNvPr id="6" name="Rectángulo 5">
            <a:extLst>
              <a:ext uri="{FF2B5EF4-FFF2-40B4-BE49-F238E27FC236}">
                <a16:creationId xmlns:a16="http://schemas.microsoft.com/office/drawing/2014/main" id="{02D37BD9-5F70-45B1-9A7B-8C34254F290D}"/>
              </a:ext>
            </a:extLst>
          </p:cNvPr>
          <p:cNvSpPr/>
          <p:nvPr/>
        </p:nvSpPr>
        <p:spPr>
          <a:xfrm>
            <a:off x="5921828" y="2449286"/>
            <a:ext cx="6096000" cy="3139321"/>
          </a:xfrm>
          <a:prstGeom prst="rect">
            <a:avLst/>
          </a:prstGeom>
        </p:spPr>
        <p:txBody>
          <a:bodyPr>
            <a:spAutoFit/>
          </a:bodyPr>
          <a:lstStyle/>
          <a:p>
            <a:pPr lvl="2"/>
            <a:r>
              <a:rPr lang="es-ES" b="1" dirty="0"/>
              <a:t>	PROGRAMACIÓN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utilizan para representar y almacenar valores numéricos y de otros tipos.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Pueden tener un valor desconocido.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Pueden cambiar su valor o ser constantes.</a:t>
            </a:r>
          </a:p>
        </p:txBody>
      </p:sp>
    </p:spTree>
    <p:extLst>
      <p:ext uri="{BB962C8B-B14F-4D97-AF65-F5344CB8AC3E}">
        <p14:creationId xmlns:p14="http://schemas.microsoft.com/office/powerpoint/2010/main" val="3924898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2" name="Imagen 1">
            <a:extLst>
              <a:ext uri="{FF2B5EF4-FFF2-40B4-BE49-F238E27FC236}">
                <a16:creationId xmlns:a16="http://schemas.microsoft.com/office/drawing/2014/main" id="{5BB743EE-2627-486C-B406-38761D04BC20}"/>
              </a:ext>
            </a:extLst>
          </p:cNvPr>
          <p:cNvPicPr>
            <a:picLocks noChangeAspect="1"/>
          </p:cNvPicPr>
          <p:nvPr/>
        </p:nvPicPr>
        <p:blipFill>
          <a:blip r:embed="rId3"/>
          <a:stretch>
            <a:fillRect/>
          </a:stretch>
        </p:blipFill>
        <p:spPr>
          <a:xfrm>
            <a:off x="947057" y="2416629"/>
            <a:ext cx="10499272" cy="4147456"/>
          </a:xfrm>
          <a:prstGeom prst="rect">
            <a:avLst/>
          </a:prstGeom>
        </p:spPr>
      </p:pic>
      <p:sp>
        <p:nvSpPr>
          <p:cNvPr id="180" name="Shape 180"/>
          <p:cNvSpPr txBox="1">
            <a:spLocks noGrp="1"/>
          </p:cNvSpPr>
          <p:nvPr>
            <p:ph type="title"/>
          </p:nvPr>
        </p:nvSpPr>
        <p:spPr>
          <a:xfrm>
            <a:off x="335359" y="1268760"/>
            <a:ext cx="11474400" cy="720000"/>
          </a:xfrm>
          <a:prstGeom prst="rect">
            <a:avLst/>
          </a:prstGeom>
        </p:spPr>
        <p:txBody>
          <a:bodyPr spcFirstLastPara="1" vert="horz" wrap="square" lIns="121900" tIns="121900" rIns="121900" bIns="121900" rtlCol="0" anchor="ctr" anchorCtr="0">
            <a:noAutofit/>
          </a:bodyPr>
          <a:lstStyle/>
          <a:p>
            <a:r>
              <a:rPr lang="es" dirty="0"/>
              <a:t>Variables </a:t>
            </a:r>
            <a:r>
              <a:rPr lang="es-ES" dirty="0"/>
              <a:t>en Python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1219200" y="2205177"/>
            <a:ext cx="4754800" cy="4131600"/>
          </a:xfrm>
          <a:prstGeom prst="rect">
            <a:avLst/>
          </a:prstGeom>
        </p:spPr>
        <p:txBody>
          <a:bodyPr spcFirstLastPara="1" vert="horz" wrap="square" lIns="121900" tIns="121900" rIns="121900" bIns="121900" rtlCol="0" anchor="t" anchorCtr="0">
            <a:noAutofit/>
          </a:bodyPr>
          <a:lstStyle/>
          <a:p>
            <a:pPr marL="0" indent="0">
              <a:buNone/>
            </a:pPr>
            <a:r>
              <a:rPr lang="es"/>
              <a:t>Cuando queremos tener una lista de números, los llamamos Arrays.</a:t>
            </a:r>
            <a:endParaRPr/>
          </a:p>
          <a:p>
            <a:pPr marL="0" indent="0">
              <a:buNone/>
            </a:pPr>
            <a:r>
              <a:rPr lang="es"/>
              <a:t>Se pueden crear listas de cualquier tipo de variables.</a:t>
            </a:r>
            <a:endParaRPr/>
          </a:p>
          <a:p>
            <a:pPr marL="0" indent="0">
              <a:buNone/>
            </a:pPr>
            <a:r>
              <a:rPr lang="es" b="1">
                <a:latin typeface="Consolas"/>
                <a:ea typeface="Consolas"/>
                <a:cs typeface="Consolas"/>
                <a:sym typeface="Consolas"/>
              </a:rPr>
              <a:t>Lista=[0,1,2,3,4,5]</a:t>
            </a:r>
            <a:endParaRPr b="1">
              <a:latin typeface="Consolas"/>
              <a:ea typeface="Consolas"/>
              <a:cs typeface="Consolas"/>
              <a:sym typeface="Consolas"/>
            </a:endParaRPr>
          </a:p>
          <a:p>
            <a:pPr marL="0" indent="0">
              <a:buNone/>
            </a:pPr>
            <a:r>
              <a:rPr lang="es"/>
              <a:t>Van desde la 0 hasta n-1</a:t>
            </a:r>
            <a:endParaRPr b="1">
              <a:latin typeface="Consolas"/>
              <a:ea typeface="Consolas"/>
              <a:cs typeface="Consolas"/>
              <a:sym typeface="Consolas"/>
            </a:endParaRPr>
          </a:p>
        </p:txBody>
      </p:sp>
      <p:sp>
        <p:nvSpPr>
          <p:cNvPr id="187" name="Shape 187"/>
          <p:cNvSpPr txBox="1">
            <a:spLocks noGrp="1"/>
          </p:cNvSpPr>
          <p:nvPr>
            <p:ph type="title"/>
          </p:nvPr>
        </p:nvSpPr>
        <p:spPr>
          <a:xfrm>
            <a:off x="335359" y="1268760"/>
            <a:ext cx="11474400" cy="720000"/>
          </a:xfrm>
          <a:prstGeom prst="rect">
            <a:avLst/>
          </a:prstGeom>
        </p:spPr>
        <p:txBody>
          <a:bodyPr spcFirstLastPara="1" vert="horz" wrap="square" lIns="121900" tIns="121900" rIns="121900" bIns="121900" rtlCol="0" anchor="ctr" anchorCtr="0">
            <a:noAutofit/>
          </a:bodyPr>
          <a:lstStyle/>
          <a:p>
            <a:r>
              <a:rPr lang="es"/>
              <a:t>Arrays</a:t>
            </a:r>
            <a:endParaRPr/>
          </a:p>
        </p:txBody>
      </p:sp>
      <p:pic>
        <p:nvPicPr>
          <p:cNvPr id="188" name="Shape 188"/>
          <p:cNvPicPr preferRelativeResize="0"/>
          <p:nvPr/>
        </p:nvPicPr>
        <p:blipFill>
          <a:blip r:embed="rId3">
            <a:alphaModFix/>
          </a:blip>
          <a:stretch>
            <a:fillRect/>
          </a:stretch>
        </p:blipFill>
        <p:spPr>
          <a:xfrm>
            <a:off x="7597634" y="2205160"/>
            <a:ext cx="4212119" cy="44628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1219200" y="2205177"/>
            <a:ext cx="4754800" cy="4131600"/>
          </a:xfrm>
          <a:prstGeom prst="rect">
            <a:avLst/>
          </a:prstGeom>
        </p:spPr>
        <p:txBody>
          <a:bodyPr spcFirstLastPara="1" vert="horz" wrap="square" lIns="121900" tIns="121900" rIns="121900" bIns="121900" rtlCol="0" anchor="t" anchorCtr="0">
            <a:noAutofit/>
          </a:bodyPr>
          <a:lstStyle/>
          <a:p>
            <a:pPr marL="0" indent="0">
              <a:buNone/>
            </a:pPr>
            <a:r>
              <a:rPr lang="es"/>
              <a:t>Esto lo haremos usando la función input().</a:t>
            </a:r>
            <a:endParaRPr/>
          </a:p>
          <a:p>
            <a:pPr marL="0" indent="0">
              <a:buNone/>
            </a:pPr>
            <a:r>
              <a:rPr lang="es"/>
              <a:t>Podemos poner un texto “”.</a:t>
            </a:r>
            <a:endParaRPr/>
          </a:p>
          <a:p>
            <a:pPr marL="0" indent="0">
              <a:buNone/>
            </a:pPr>
            <a:r>
              <a:rPr lang="es"/>
              <a:t>Se puede usar para parar el código hasta que un usuario pulse una tecla.</a:t>
            </a:r>
            <a:endParaRPr/>
          </a:p>
        </p:txBody>
      </p:sp>
      <p:sp>
        <p:nvSpPr>
          <p:cNvPr id="194" name="Shape 194"/>
          <p:cNvSpPr txBox="1">
            <a:spLocks noGrp="1"/>
          </p:cNvSpPr>
          <p:nvPr>
            <p:ph type="title"/>
          </p:nvPr>
        </p:nvSpPr>
        <p:spPr>
          <a:xfrm>
            <a:off x="335359" y="1268760"/>
            <a:ext cx="11474400" cy="720000"/>
          </a:xfrm>
          <a:prstGeom prst="rect">
            <a:avLst/>
          </a:prstGeom>
        </p:spPr>
        <p:txBody>
          <a:bodyPr spcFirstLastPara="1" vert="horz" wrap="square" lIns="121900" tIns="121900" rIns="121900" bIns="121900" rtlCol="0" anchor="ctr" anchorCtr="0">
            <a:noAutofit/>
          </a:bodyPr>
          <a:lstStyle/>
          <a:p>
            <a:r>
              <a:rPr lang="es"/>
              <a:t>Pedir cosas al usuario</a:t>
            </a:r>
            <a:endParaRPr/>
          </a:p>
        </p:txBody>
      </p:sp>
      <p:pic>
        <p:nvPicPr>
          <p:cNvPr id="195" name="Shape 195"/>
          <p:cNvPicPr preferRelativeResize="0"/>
          <p:nvPr/>
        </p:nvPicPr>
        <p:blipFill>
          <a:blip r:embed="rId3">
            <a:alphaModFix/>
          </a:blip>
          <a:stretch>
            <a:fillRect/>
          </a:stretch>
        </p:blipFill>
        <p:spPr>
          <a:xfrm>
            <a:off x="7621567" y="2116594"/>
            <a:ext cx="4188205" cy="44628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335367" y="2135433"/>
            <a:ext cx="6294033" cy="1113953"/>
          </a:xfrm>
          <a:prstGeom prst="rect">
            <a:avLst/>
          </a:prstGeom>
        </p:spPr>
        <p:txBody>
          <a:bodyPr spcFirstLastPara="1" vert="horz" wrap="square" lIns="121900" tIns="121900" rIns="121900" bIns="121900" rtlCol="0" anchor="t" anchorCtr="0">
            <a:noAutofit/>
          </a:bodyPr>
          <a:lstStyle/>
          <a:p>
            <a:pPr marL="457200" indent="-457200"/>
            <a:r>
              <a:rPr lang="es-ES" dirty="0"/>
              <a:t>Están basados en las operaciones lógicas and, </a:t>
            </a:r>
            <a:r>
              <a:rPr lang="es-ES" dirty="0" err="1"/>
              <a:t>or</a:t>
            </a:r>
            <a:r>
              <a:rPr lang="es-ES" dirty="0"/>
              <a:t> y </a:t>
            </a:r>
            <a:r>
              <a:rPr lang="es-ES" dirty="0" err="1"/>
              <a:t>not</a:t>
            </a:r>
            <a:r>
              <a:rPr lang="es-ES" dirty="0"/>
              <a:t>.</a:t>
            </a:r>
          </a:p>
          <a:p>
            <a:pPr marL="457200" indent="-457200"/>
            <a:endParaRPr lang="es-ES" dirty="0"/>
          </a:p>
          <a:p>
            <a:pPr marL="457200" indent="-457200"/>
            <a:endParaRPr lang="es-ES" dirty="0"/>
          </a:p>
        </p:txBody>
      </p:sp>
      <p:sp>
        <p:nvSpPr>
          <p:cNvPr id="201" name="Shape 201"/>
          <p:cNvSpPr txBox="1">
            <a:spLocks noGrp="1"/>
          </p:cNvSpPr>
          <p:nvPr>
            <p:ph type="title"/>
          </p:nvPr>
        </p:nvSpPr>
        <p:spPr>
          <a:xfrm>
            <a:off x="335359" y="1268760"/>
            <a:ext cx="11474400" cy="720000"/>
          </a:xfrm>
          <a:prstGeom prst="rect">
            <a:avLst/>
          </a:prstGeom>
        </p:spPr>
        <p:txBody>
          <a:bodyPr spcFirstLastPara="1" vert="horz" wrap="square" lIns="121900" tIns="121900" rIns="121900" bIns="121900" rtlCol="0" anchor="ctr" anchorCtr="0">
            <a:noAutofit/>
          </a:bodyPr>
          <a:lstStyle/>
          <a:p>
            <a:r>
              <a:rPr lang="es"/>
              <a:t>Condicionales</a:t>
            </a:r>
            <a:endParaRPr/>
          </a:p>
        </p:txBody>
      </p:sp>
      <p:sp>
        <p:nvSpPr>
          <p:cNvPr id="4" name="CuadroTexto 3">
            <a:extLst>
              <a:ext uri="{FF2B5EF4-FFF2-40B4-BE49-F238E27FC236}">
                <a16:creationId xmlns:a16="http://schemas.microsoft.com/office/drawing/2014/main" id="{0B4F4F85-394A-4C56-B918-15F7BACCDEC1}"/>
              </a:ext>
            </a:extLst>
          </p:cNvPr>
          <p:cNvSpPr txBox="1"/>
          <p:nvPr/>
        </p:nvSpPr>
        <p:spPr>
          <a:xfrm>
            <a:off x="6754586" y="3710264"/>
            <a:ext cx="5437414" cy="1878976"/>
          </a:xfrm>
          <a:prstGeom prst="rect">
            <a:avLst/>
          </a:prstGeom>
          <a:noFill/>
        </p:spPr>
        <p:txBody>
          <a:bodyPr wrap="square" rtlCol="0">
            <a:spAutoFit/>
          </a:bodyPr>
          <a:lstStyle/>
          <a:p>
            <a:pPr marL="457200" indent="-457200">
              <a:buFont typeface="Arial" panose="020B0604020202020204" pitchFamily="34" charset="0"/>
              <a:buChar char="•"/>
            </a:pPr>
            <a:r>
              <a:rPr lang="es-ES" sz="2670" dirty="0"/>
              <a:t>Se usan en matemáticas todo el</a:t>
            </a:r>
          </a:p>
          <a:p>
            <a:pPr marL="457200" indent="-457200"/>
            <a:r>
              <a:rPr lang="es-ES" sz="2670" dirty="0"/>
              <a:t>rato, pero muchos no somos </a:t>
            </a:r>
          </a:p>
          <a:p>
            <a:pPr marL="457200" indent="-457200"/>
            <a:r>
              <a:rPr lang="es-ES" sz="2670" dirty="0"/>
              <a:t>conscientes de ello</a:t>
            </a:r>
            <a:r>
              <a:rPr lang="es-ES" dirty="0"/>
              <a:t>.</a:t>
            </a:r>
            <a:endParaRPr lang="es-ES" sz="26700" dirty="0"/>
          </a:p>
          <a:p>
            <a:pPr marL="457200" indent="-457200"/>
            <a:endParaRPr lang="es-ES" dirty="0"/>
          </a:p>
          <a:p>
            <a:pPr marL="457200" indent="-457200"/>
            <a:endParaRPr lang="es-ES" dirty="0"/>
          </a:p>
        </p:txBody>
      </p:sp>
      <p:sp>
        <p:nvSpPr>
          <p:cNvPr id="5" name="CuadroTexto 4">
            <a:extLst>
              <a:ext uri="{FF2B5EF4-FFF2-40B4-BE49-F238E27FC236}">
                <a16:creationId xmlns:a16="http://schemas.microsoft.com/office/drawing/2014/main" id="{BEFCCBE2-C88D-474C-94B9-EC112FB40B01}"/>
              </a:ext>
            </a:extLst>
          </p:cNvPr>
          <p:cNvSpPr txBox="1"/>
          <p:nvPr/>
        </p:nvSpPr>
        <p:spPr>
          <a:xfrm>
            <a:off x="587829" y="5128362"/>
            <a:ext cx="5796642" cy="1324978"/>
          </a:xfrm>
          <a:prstGeom prst="rect">
            <a:avLst/>
          </a:prstGeom>
          <a:noFill/>
        </p:spPr>
        <p:txBody>
          <a:bodyPr wrap="square" rtlCol="0">
            <a:spAutoFit/>
          </a:bodyPr>
          <a:lstStyle/>
          <a:p>
            <a:pPr marL="285750" indent="-285750">
              <a:buFont typeface="Arial" panose="020B0604020202020204" pitchFamily="34" charset="0"/>
              <a:buChar char="•"/>
            </a:pPr>
            <a:r>
              <a:rPr lang="es-ES" sz="2670" dirty="0"/>
              <a:t>Son necesarios para darle una lógica a un programa.</a:t>
            </a:r>
          </a:p>
          <a:p>
            <a:pPr marL="285750" indent="-285750">
              <a:buFont typeface="Arial" panose="020B0604020202020204" pitchFamily="34" charset="0"/>
              <a:buChar char="•"/>
            </a:pPr>
            <a:endParaRPr lang="es-ES" sz="2670" dirty="0"/>
          </a:p>
        </p:txBody>
      </p:sp>
      <p:pic>
        <p:nvPicPr>
          <p:cNvPr id="7" name="Imagen 6" descr="Imagen que contiene cielo&#10;&#10;Descripción generada automáticamente">
            <a:extLst>
              <a:ext uri="{FF2B5EF4-FFF2-40B4-BE49-F238E27FC236}">
                <a16:creationId xmlns:a16="http://schemas.microsoft.com/office/drawing/2014/main" id="{57A09699-3242-4D92-B6A4-F47ADDC53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282" y="2135433"/>
            <a:ext cx="3912242" cy="1574831"/>
          </a:xfrm>
          <a:prstGeom prst="rect">
            <a:avLst/>
          </a:prstGeom>
        </p:spPr>
      </p:pic>
      <p:pic>
        <p:nvPicPr>
          <p:cNvPr id="8" name="Imagen 7">
            <a:extLst>
              <a:ext uri="{FF2B5EF4-FFF2-40B4-BE49-F238E27FC236}">
                <a16:creationId xmlns:a16="http://schemas.microsoft.com/office/drawing/2014/main" id="{53F47C30-56F7-4E1A-B134-6D002F146361}"/>
              </a:ext>
            </a:extLst>
          </p:cNvPr>
          <p:cNvPicPr>
            <a:picLocks noChangeAspect="1"/>
          </p:cNvPicPr>
          <p:nvPr/>
        </p:nvPicPr>
        <p:blipFill>
          <a:blip r:embed="rId4"/>
          <a:stretch>
            <a:fillRect/>
          </a:stretch>
        </p:blipFill>
        <p:spPr>
          <a:xfrm>
            <a:off x="1258295" y="4040152"/>
            <a:ext cx="4448175" cy="609600"/>
          </a:xfrm>
          <a:prstGeom prst="rect">
            <a:avLst/>
          </a:prstGeom>
        </p:spPr>
      </p:pic>
    </p:spTree>
    <p:extLst>
      <p:ext uri="{BB962C8B-B14F-4D97-AF65-F5344CB8AC3E}">
        <p14:creationId xmlns:p14="http://schemas.microsoft.com/office/powerpoint/2010/main" val="353185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335367" y="2135433"/>
            <a:ext cx="6513200" cy="4131600"/>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buClr>
                <a:schemeClr val="dk1"/>
              </a:buClr>
              <a:buSzPts val="1100"/>
              <a:buNone/>
            </a:pPr>
            <a:r>
              <a:rPr lang="es" sz="2400"/>
              <a:t>Para eso se usa la construcción if … else</a:t>
            </a:r>
            <a:endParaRPr sz="2400"/>
          </a:p>
          <a:p>
            <a:pPr marL="0" indent="0">
              <a:lnSpc>
                <a:spcPct val="115000"/>
              </a:lnSpc>
              <a:spcBef>
                <a:spcPts val="0"/>
              </a:spcBef>
              <a:buClr>
                <a:schemeClr val="dk1"/>
              </a:buClr>
              <a:buSzPts val="1100"/>
              <a:buNone/>
            </a:pPr>
            <a:r>
              <a:rPr lang="es" sz="2400"/>
              <a:t>if ( a &gt; b ):</a:t>
            </a:r>
            <a:endParaRPr sz="2400"/>
          </a:p>
          <a:p>
            <a:pPr marL="0" indent="0">
              <a:lnSpc>
                <a:spcPct val="115000"/>
              </a:lnSpc>
              <a:spcBef>
                <a:spcPts val="0"/>
              </a:spcBef>
              <a:buClr>
                <a:schemeClr val="dk1"/>
              </a:buClr>
              <a:buSzPts val="1100"/>
              <a:buNone/>
            </a:pPr>
            <a:r>
              <a:rPr lang="es" sz="2400"/>
              <a:t>	print(“La variable a es mayor que b”)</a:t>
            </a:r>
            <a:endParaRPr sz="2400"/>
          </a:p>
          <a:p>
            <a:pPr marL="0" indent="0">
              <a:lnSpc>
                <a:spcPct val="115000"/>
              </a:lnSpc>
              <a:spcBef>
                <a:spcPts val="0"/>
              </a:spcBef>
              <a:buClr>
                <a:schemeClr val="dk1"/>
              </a:buClr>
              <a:buSzPts val="1100"/>
              <a:buNone/>
            </a:pPr>
            <a:r>
              <a:rPr lang="es" sz="2400"/>
              <a:t>else:</a:t>
            </a:r>
            <a:endParaRPr sz="2400"/>
          </a:p>
          <a:p>
            <a:pPr marL="0" indent="0">
              <a:lnSpc>
                <a:spcPct val="115000"/>
              </a:lnSpc>
              <a:spcBef>
                <a:spcPts val="0"/>
              </a:spcBef>
              <a:buNone/>
            </a:pPr>
            <a:r>
              <a:rPr lang="es" sz="2400"/>
              <a:t>	print(“La variable a no es mayor que b”)</a:t>
            </a:r>
            <a:endParaRPr sz="2400"/>
          </a:p>
          <a:p>
            <a:pPr marL="0" indent="0">
              <a:lnSpc>
                <a:spcPct val="115000"/>
              </a:lnSpc>
              <a:spcBef>
                <a:spcPts val="0"/>
              </a:spcBef>
              <a:buNone/>
            </a:pPr>
            <a:r>
              <a:rPr lang="es" sz="2400"/>
              <a:t>Las operaciones son( == ,&lt; &gt;, != , &gt;= &lt;= )</a:t>
            </a:r>
            <a:endParaRPr sz="2400"/>
          </a:p>
          <a:p>
            <a:pPr marL="0" indent="0">
              <a:lnSpc>
                <a:spcPct val="115000"/>
              </a:lnSpc>
              <a:spcBef>
                <a:spcPts val="0"/>
              </a:spcBef>
              <a:buClr>
                <a:schemeClr val="dk1"/>
              </a:buClr>
              <a:buSzPts val="1100"/>
              <a:buNone/>
            </a:pPr>
            <a:r>
              <a:rPr lang="es" sz="2400"/>
              <a:t>Y la aritmética es ( and , or , not )</a:t>
            </a:r>
            <a:endParaRPr sz="2400"/>
          </a:p>
          <a:p>
            <a:pPr marL="0" indent="0">
              <a:buNone/>
            </a:pPr>
            <a:endParaRPr/>
          </a:p>
        </p:txBody>
      </p:sp>
      <p:sp>
        <p:nvSpPr>
          <p:cNvPr id="201" name="Shape 201"/>
          <p:cNvSpPr txBox="1">
            <a:spLocks noGrp="1"/>
          </p:cNvSpPr>
          <p:nvPr>
            <p:ph type="title"/>
          </p:nvPr>
        </p:nvSpPr>
        <p:spPr>
          <a:xfrm>
            <a:off x="335359" y="1268760"/>
            <a:ext cx="11474400" cy="720000"/>
          </a:xfrm>
          <a:prstGeom prst="rect">
            <a:avLst/>
          </a:prstGeom>
        </p:spPr>
        <p:txBody>
          <a:bodyPr spcFirstLastPara="1" vert="horz" wrap="square" lIns="121900" tIns="121900" rIns="121900" bIns="121900" rtlCol="0" anchor="ctr" anchorCtr="0">
            <a:noAutofit/>
          </a:bodyPr>
          <a:lstStyle/>
          <a:p>
            <a:r>
              <a:rPr lang="es"/>
              <a:t>Condicionales</a:t>
            </a:r>
            <a:endParaRPr/>
          </a:p>
        </p:txBody>
      </p:sp>
      <p:pic>
        <p:nvPicPr>
          <p:cNvPr id="202" name="Shape 202"/>
          <p:cNvPicPr preferRelativeResize="0"/>
          <p:nvPr/>
        </p:nvPicPr>
        <p:blipFill>
          <a:blip r:embed="rId3">
            <a:alphaModFix/>
          </a:blip>
          <a:stretch>
            <a:fillRect/>
          </a:stretch>
        </p:blipFill>
        <p:spPr>
          <a:xfrm>
            <a:off x="7536834" y="2135427"/>
            <a:ext cx="4272932" cy="44628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35359" y="1268760"/>
            <a:ext cx="11474400" cy="720000"/>
          </a:xfrm>
          <a:prstGeom prst="rect">
            <a:avLst/>
          </a:prstGeom>
          <a:noFill/>
          <a:ln>
            <a:noFill/>
          </a:ln>
        </p:spPr>
        <p:txBody>
          <a:bodyPr spcFirstLastPara="1" vert="horz" wrap="square" lIns="121900" tIns="60933" rIns="121900" bIns="60933" rtlCol="0" anchor="ctr" anchorCtr="0">
            <a:noAutofit/>
          </a:bodyPr>
          <a:lstStyle/>
          <a:p>
            <a:r>
              <a:rPr lang="es" dirty="0"/>
              <a:t>Descargar los materiales del curso</a:t>
            </a:r>
            <a:endParaRPr dirty="0"/>
          </a:p>
        </p:txBody>
      </p:sp>
      <p:sp>
        <p:nvSpPr>
          <p:cNvPr id="65" name="Shape 65"/>
          <p:cNvSpPr txBox="1">
            <a:spLocks noGrp="1"/>
          </p:cNvSpPr>
          <p:nvPr>
            <p:ph type="ftr" idx="11"/>
          </p:nvPr>
        </p:nvSpPr>
        <p:spPr>
          <a:xfrm>
            <a:off x="6072649" y="476672"/>
            <a:ext cx="4800400" cy="301200"/>
          </a:xfrm>
          <a:prstGeom prst="rect">
            <a:avLst/>
          </a:prstGeom>
          <a:noFill/>
          <a:ln>
            <a:noFill/>
          </a:ln>
        </p:spPr>
        <p:txBody>
          <a:bodyPr spcFirstLastPara="1" vert="horz" wrap="square" lIns="121900" tIns="0" rIns="121900" bIns="60933" rtlCol="0" anchor="ctr" anchorCtr="0">
            <a:noAutofit/>
          </a:bodyPr>
          <a:lstStyle/>
          <a:p>
            <a:r>
              <a:rPr lang="es"/>
              <a:t>Python Elemental</a:t>
            </a:r>
            <a:endParaRPr/>
          </a:p>
        </p:txBody>
      </p:sp>
      <p:sp>
        <p:nvSpPr>
          <p:cNvPr id="66" name="Shape 66"/>
          <p:cNvSpPr txBox="1"/>
          <p:nvPr/>
        </p:nvSpPr>
        <p:spPr>
          <a:xfrm>
            <a:off x="335359" y="2223909"/>
            <a:ext cx="11856800" cy="923200"/>
          </a:xfrm>
          <a:prstGeom prst="rect">
            <a:avLst/>
          </a:prstGeom>
          <a:noFill/>
          <a:ln>
            <a:noFill/>
          </a:ln>
        </p:spPr>
        <p:txBody>
          <a:bodyPr spcFirstLastPara="1" wrap="square" lIns="121900" tIns="60933" rIns="121900" bIns="60933" anchor="t" anchorCtr="0">
            <a:noAutofit/>
          </a:bodyPr>
          <a:lstStyle/>
          <a:p>
            <a:r>
              <a:rPr lang="es" sz="2400">
                <a:solidFill>
                  <a:schemeClr val="dk1"/>
                </a:solidFill>
                <a:latin typeface="Arial"/>
                <a:ea typeface="Arial"/>
                <a:cs typeface="Arial"/>
                <a:sym typeface="Arial"/>
              </a:rPr>
              <a:t>Abre la página web </a:t>
            </a:r>
            <a:r>
              <a:rPr lang="es" sz="2400" u="sng">
                <a:solidFill>
                  <a:schemeClr val="hlink"/>
                </a:solidFill>
                <a:hlinkClick r:id="rId3"/>
              </a:rPr>
              <a:t>https://github.com/Ulixses/CursoPython</a:t>
            </a:r>
            <a:endParaRPr sz="2400">
              <a:solidFill>
                <a:schemeClr val="dk1"/>
              </a:solidFill>
              <a:latin typeface="Arial"/>
              <a:ea typeface="Arial"/>
              <a:cs typeface="Arial"/>
              <a:sym typeface="Arial"/>
            </a:endParaRPr>
          </a:p>
          <a:p>
            <a:endParaRPr sz="2400">
              <a:solidFill>
                <a:schemeClr val="dk1"/>
              </a:solidFill>
              <a:latin typeface="Droid Sans Mono"/>
              <a:ea typeface="Droid Sans Mono"/>
              <a:cs typeface="Droid Sans Mono"/>
              <a:sym typeface="Droid Sans Mono"/>
            </a:endParaRPr>
          </a:p>
          <a:p>
            <a:endParaRPr sz="2400">
              <a:solidFill>
                <a:schemeClr val="dk1"/>
              </a:solidFill>
              <a:latin typeface="Droid Sans Mono"/>
              <a:ea typeface="Droid Sans Mono"/>
              <a:cs typeface="Droid Sans Mono"/>
              <a:sym typeface="Droid Sans Mono"/>
            </a:endParaRPr>
          </a:p>
        </p:txBody>
      </p:sp>
      <p:pic>
        <p:nvPicPr>
          <p:cNvPr id="67" name="Shape 67"/>
          <p:cNvPicPr preferRelativeResize="0"/>
          <p:nvPr/>
        </p:nvPicPr>
        <p:blipFill rotWithShape="1">
          <a:blip r:embed="rId4">
            <a:alphaModFix/>
          </a:blip>
          <a:srcRect/>
          <a:stretch/>
        </p:blipFill>
        <p:spPr>
          <a:xfrm>
            <a:off x="947936" y="2858324"/>
            <a:ext cx="5148065" cy="3601163"/>
          </a:xfrm>
          <a:prstGeom prst="rect">
            <a:avLst/>
          </a:prstGeom>
          <a:noFill/>
          <a:ln>
            <a:noFill/>
          </a:ln>
        </p:spPr>
      </p:pic>
      <p:sp>
        <p:nvSpPr>
          <p:cNvPr id="68" name="Shape 68"/>
          <p:cNvSpPr/>
          <p:nvPr/>
        </p:nvSpPr>
        <p:spPr>
          <a:xfrm>
            <a:off x="4612481" y="5836564"/>
            <a:ext cx="1271600" cy="432000"/>
          </a:xfrm>
          <a:prstGeom prst="rect">
            <a:avLst/>
          </a:prstGeom>
          <a:noFill/>
          <a:ln w="1905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69" name="Shape 69"/>
          <p:cNvSpPr txBox="1"/>
          <p:nvPr/>
        </p:nvSpPr>
        <p:spPr>
          <a:xfrm>
            <a:off x="6170456" y="5884447"/>
            <a:ext cx="2469200" cy="369200"/>
          </a:xfrm>
          <a:prstGeom prst="rect">
            <a:avLst/>
          </a:prstGeom>
          <a:noFill/>
          <a:ln>
            <a:noFill/>
          </a:ln>
        </p:spPr>
        <p:txBody>
          <a:bodyPr spcFirstLastPara="1" wrap="square" lIns="121900" tIns="60933" rIns="121900" bIns="60933" anchor="t" anchorCtr="0">
            <a:noAutofit/>
          </a:bodyPr>
          <a:lstStyle/>
          <a:p>
            <a:r>
              <a:rPr lang="es" sz="2400">
                <a:solidFill>
                  <a:srgbClr val="FF0000"/>
                </a:solidFill>
                <a:latin typeface="Arial"/>
                <a:ea typeface="Arial"/>
                <a:cs typeface="Arial"/>
                <a:sym typeface="Arial"/>
              </a:rPr>
              <a:t>Haz click aquí…</a:t>
            </a:r>
            <a:endParaRPr sz="2400"/>
          </a:p>
        </p:txBody>
      </p:sp>
      <p:pic>
        <p:nvPicPr>
          <p:cNvPr id="70" name="Shape 70"/>
          <p:cNvPicPr preferRelativeResize="0"/>
          <p:nvPr/>
        </p:nvPicPr>
        <p:blipFill rotWithShape="1">
          <a:blip r:embed="rId5">
            <a:alphaModFix/>
          </a:blip>
          <a:srcRect/>
          <a:stretch/>
        </p:blipFill>
        <p:spPr>
          <a:xfrm>
            <a:off x="6708393" y="2652068"/>
            <a:ext cx="3898804" cy="2006837"/>
          </a:xfrm>
          <a:prstGeom prst="rect">
            <a:avLst/>
          </a:prstGeom>
          <a:noFill/>
          <a:ln>
            <a:noFill/>
          </a:ln>
        </p:spPr>
      </p:pic>
      <p:cxnSp>
        <p:nvCxnSpPr>
          <p:cNvPr id="71" name="Shape 71"/>
          <p:cNvCxnSpPr/>
          <p:nvPr/>
        </p:nvCxnSpPr>
        <p:spPr>
          <a:xfrm rot="10800000">
            <a:off x="5884056" y="6036780"/>
            <a:ext cx="286400" cy="31600"/>
          </a:xfrm>
          <a:prstGeom prst="straightConnector1">
            <a:avLst/>
          </a:prstGeom>
          <a:noFill/>
          <a:ln w="28575" cap="flat" cmpd="sng">
            <a:solidFill>
              <a:srgbClr val="FF0000"/>
            </a:solidFill>
            <a:prstDash val="solid"/>
            <a:round/>
            <a:headEnd type="none" w="sm" len="sm"/>
            <a:tailEnd type="triangle" w="med" len="med"/>
          </a:ln>
        </p:spPr>
      </p:cxnSp>
      <p:sp>
        <p:nvSpPr>
          <p:cNvPr id="72" name="Shape 72"/>
          <p:cNvSpPr txBox="1"/>
          <p:nvPr/>
        </p:nvSpPr>
        <p:spPr>
          <a:xfrm>
            <a:off x="8304245" y="5087064"/>
            <a:ext cx="2315200" cy="369200"/>
          </a:xfrm>
          <a:prstGeom prst="rect">
            <a:avLst/>
          </a:prstGeom>
          <a:noFill/>
          <a:ln>
            <a:noFill/>
          </a:ln>
        </p:spPr>
        <p:txBody>
          <a:bodyPr spcFirstLastPara="1" wrap="square" lIns="121900" tIns="60933" rIns="121900" bIns="60933" anchor="t" anchorCtr="0">
            <a:noAutofit/>
          </a:bodyPr>
          <a:lstStyle/>
          <a:p>
            <a:r>
              <a:rPr lang="es" sz="2400">
                <a:solidFill>
                  <a:srgbClr val="FF0000"/>
                </a:solidFill>
                <a:latin typeface="Arial"/>
                <a:ea typeface="Arial"/>
                <a:cs typeface="Arial"/>
                <a:sym typeface="Arial"/>
              </a:rPr>
              <a:t>… y luego aquí</a:t>
            </a:r>
            <a:endParaRPr sz="2400"/>
          </a:p>
        </p:txBody>
      </p:sp>
      <p:cxnSp>
        <p:nvCxnSpPr>
          <p:cNvPr id="73" name="Shape 73"/>
          <p:cNvCxnSpPr/>
          <p:nvPr/>
        </p:nvCxnSpPr>
        <p:spPr>
          <a:xfrm rot="10800000">
            <a:off x="9840416" y="4509017"/>
            <a:ext cx="0" cy="538400"/>
          </a:xfrm>
          <a:prstGeom prst="straightConnector1">
            <a:avLst/>
          </a:prstGeom>
          <a:noFill/>
          <a:ln w="28575" cap="flat" cmpd="sng">
            <a:solidFill>
              <a:srgbClr val="FF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35359" y="1268760"/>
            <a:ext cx="11474400" cy="720000"/>
          </a:xfrm>
          <a:prstGeom prst="rect">
            <a:avLst/>
          </a:prstGeom>
          <a:noFill/>
          <a:ln>
            <a:noFill/>
          </a:ln>
        </p:spPr>
        <p:txBody>
          <a:bodyPr spcFirstLastPara="1" vert="horz" wrap="square" lIns="121900" tIns="60933" rIns="121900" bIns="60933" rtlCol="0" anchor="ctr" anchorCtr="0">
            <a:noAutofit/>
          </a:bodyPr>
          <a:lstStyle/>
          <a:p>
            <a:r>
              <a:rPr lang="es"/>
              <a:t>Instalación de Python</a:t>
            </a:r>
            <a:endParaRPr/>
          </a:p>
        </p:txBody>
      </p:sp>
      <p:sp>
        <p:nvSpPr>
          <p:cNvPr id="80" name="Shape 80"/>
          <p:cNvSpPr txBox="1">
            <a:spLocks noGrp="1"/>
          </p:cNvSpPr>
          <p:nvPr>
            <p:ph type="ftr" idx="11"/>
          </p:nvPr>
        </p:nvSpPr>
        <p:spPr>
          <a:xfrm>
            <a:off x="6072649" y="476672"/>
            <a:ext cx="4800400" cy="301200"/>
          </a:xfrm>
          <a:prstGeom prst="rect">
            <a:avLst/>
          </a:prstGeom>
          <a:noFill/>
          <a:ln>
            <a:noFill/>
          </a:ln>
        </p:spPr>
        <p:txBody>
          <a:bodyPr spcFirstLastPara="1" vert="horz" wrap="square" lIns="121900" tIns="0" rIns="121900" bIns="60933" rtlCol="0" anchor="ctr" anchorCtr="0">
            <a:noAutofit/>
          </a:bodyPr>
          <a:lstStyle/>
          <a:p>
            <a:r>
              <a:rPr lang="es"/>
              <a:t>Python Elemental</a:t>
            </a:r>
            <a:endParaRPr/>
          </a:p>
        </p:txBody>
      </p:sp>
      <p:sp>
        <p:nvSpPr>
          <p:cNvPr id="81" name="Shape 81"/>
          <p:cNvSpPr txBox="1"/>
          <p:nvPr/>
        </p:nvSpPr>
        <p:spPr>
          <a:xfrm>
            <a:off x="143339" y="6381328"/>
            <a:ext cx="12394800" cy="430800"/>
          </a:xfrm>
          <a:prstGeom prst="rect">
            <a:avLst/>
          </a:prstGeom>
          <a:noFill/>
          <a:ln>
            <a:noFill/>
          </a:ln>
        </p:spPr>
        <p:txBody>
          <a:bodyPr spcFirstLastPara="1" wrap="square" lIns="121900" tIns="60933" rIns="121900" bIns="60933" anchor="t" anchorCtr="0">
            <a:noAutofit/>
          </a:bodyPr>
          <a:lstStyle/>
          <a:p>
            <a:r>
              <a:rPr lang="es" sz="1467">
                <a:solidFill>
                  <a:schemeClr val="dk1"/>
                </a:solidFill>
                <a:latin typeface="Arial"/>
                <a:ea typeface="Arial"/>
                <a:cs typeface="Arial"/>
                <a:sym typeface="Arial"/>
              </a:rPr>
              <a:t>Nota: Este curso se imparte sobre Windows 10. La instalación en Mac o Linux es muy parecida. Puedes encontrar instrucciones detalladas en español en </a:t>
            </a:r>
            <a:r>
              <a:rPr lang="es" sz="1467" u="sng">
                <a:solidFill>
                  <a:schemeClr val="hlink"/>
                </a:solidFill>
                <a:latin typeface="Arial"/>
                <a:ea typeface="Arial"/>
                <a:cs typeface="Arial"/>
                <a:sym typeface="Arial"/>
                <a:hlinkClick r:id="rId3"/>
              </a:rPr>
              <a:t>https://tutorial.djangogirls.org/es/python_installation/</a:t>
            </a:r>
            <a:endParaRPr sz="1467">
              <a:solidFill>
                <a:schemeClr val="dk1"/>
              </a:solidFill>
              <a:latin typeface="Arial"/>
              <a:ea typeface="Arial"/>
              <a:cs typeface="Arial"/>
              <a:sym typeface="Arial"/>
            </a:endParaRPr>
          </a:p>
        </p:txBody>
      </p:sp>
      <p:sp>
        <p:nvSpPr>
          <p:cNvPr id="82" name="Shape 82"/>
          <p:cNvSpPr txBox="1"/>
          <p:nvPr/>
        </p:nvSpPr>
        <p:spPr>
          <a:xfrm>
            <a:off x="335359" y="2371979"/>
            <a:ext cx="11474400" cy="646000"/>
          </a:xfrm>
          <a:prstGeom prst="rect">
            <a:avLst/>
          </a:prstGeom>
          <a:noFill/>
          <a:ln>
            <a:noFill/>
          </a:ln>
        </p:spPr>
        <p:txBody>
          <a:bodyPr spcFirstLastPara="1" wrap="square" lIns="121900" tIns="60933" rIns="121900" bIns="60933" anchor="t" anchorCtr="0">
            <a:noAutofit/>
          </a:bodyPr>
          <a:lstStyle/>
          <a:p>
            <a:r>
              <a:rPr lang="es" sz="2400">
                <a:solidFill>
                  <a:schemeClr val="dk1"/>
                </a:solidFill>
                <a:latin typeface="Arial"/>
                <a:ea typeface="Arial"/>
                <a:cs typeface="Arial"/>
                <a:sym typeface="Arial"/>
              </a:rPr>
              <a:t>Vamos a usar la distribución llamada Anaconda que contiene Python, un amplio juego de herramientas y la mayoría de los paquetes software más comunes.</a:t>
            </a:r>
            <a:endParaRPr sz="2400"/>
          </a:p>
        </p:txBody>
      </p:sp>
      <p:pic>
        <p:nvPicPr>
          <p:cNvPr id="83" name="Shape 83"/>
          <p:cNvPicPr preferRelativeResize="0"/>
          <p:nvPr/>
        </p:nvPicPr>
        <p:blipFill rotWithShape="1">
          <a:blip r:embed="rId4">
            <a:alphaModFix/>
          </a:blip>
          <a:srcRect/>
          <a:stretch/>
        </p:blipFill>
        <p:spPr>
          <a:xfrm>
            <a:off x="527381" y="3200841"/>
            <a:ext cx="5184576" cy="2968811"/>
          </a:xfrm>
          <a:prstGeom prst="rect">
            <a:avLst/>
          </a:prstGeom>
          <a:noFill/>
          <a:ln>
            <a:noFill/>
          </a:ln>
        </p:spPr>
      </p:pic>
      <p:sp>
        <p:nvSpPr>
          <p:cNvPr id="84" name="Shape 84"/>
          <p:cNvSpPr txBox="1"/>
          <p:nvPr/>
        </p:nvSpPr>
        <p:spPr>
          <a:xfrm>
            <a:off x="7632171" y="4140917"/>
            <a:ext cx="4273600" cy="738800"/>
          </a:xfrm>
          <a:prstGeom prst="rect">
            <a:avLst/>
          </a:prstGeom>
          <a:noFill/>
          <a:ln>
            <a:noFill/>
          </a:ln>
        </p:spPr>
        <p:txBody>
          <a:bodyPr spcFirstLastPara="1" wrap="square" lIns="121900" tIns="60933" rIns="121900" bIns="60933" anchor="t" anchorCtr="0">
            <a:noAutofit/>
          </a:bodyPr>
          <a:lstStyle/>
          <a:p>
            <a:r>
              <a:rPr lang="es" sz="1867">
                <a:solidFill>
                  <a:schemeClr val="dk1"/>
                </a:solidFill>
                <a:latin typeface="Arial"/>
                <a:ea typeface="Arial"/>
                <a:cs typeface="Arial"/>
                <a:sym typeface="Arial"/>
              </a:rPr>
              <a:t>Ve a </a:t>
            </a:r>
            <a:r>
              <a:rPr lang="es" sz="1867" u="sng">
                <a:solidFill>
                  <a:schemeClr val="hlink"/>
                </a:solidFill>
                <a:latin typeface="Arial"/>
                <a:ea typeface="Arial"/>
                <a:cs typeface="Arial"/>
                <a:sym typeface="Arial"/>
                <a:hlinkClick r:id="rId5"/>
              </a:rPr>
              <a:t>https://www.anaconda.com/download/</a:t>
            </a:r>
            <a:r>
              <a:rPr lang="es" sz="1867">
                <a:solidFill>
                  <a:schemeClr val="dk1"/>
                </a:solidFill>
                <a:latin typeface="Arial"/>
                <a:ea typeface="Arial"/>
                <a:cs typeface="Arial"/>
                <a:sym typeface="Arial"/>
              </a:rPr>
              <a:t> y haz click sobre el logo de Windows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35359" y="1268760"/>
            <a:ext cx="11474400" cy="720000"/>
          </a:xfrm>
          <a:prstGeom prst="rect">
            <a:avLst/>
          </a:prstGeom>
          <a:noFill/>
          <a:ln>
            <a:noFill/>
          </a:ln>
        </p:spPr>
        <p:txBody>
          <a:bodyPr spcFirstLastPara="1" vert="horz" wrap="square" lIns="121900" tIns="60933" rIns="121900" bIns="60933" rtlCol="0" anchor="ctr" anchorCtr="0">
            <a:noAutofit/>
          </a:bodyPr>
          <a:lstStyle/>
          <a:p>
            <a:r>
              <a:rPr lang="es"/>
              <a:t>Instalación de Python</a:t>
            </a:r>
            <a:endParaRPr/>
          </a:p>
        </p:txBody>
      </p:sp>
      <p:sp>
        <p:nvSpPr>
          <p:cNvPr id="91" name="Shape 91"/>
          <p:cNvSpPr txBox="1">
            <a:spLocks noGrp="1"/>
          </p:cNvSpPr>
          <p:nvPr>
            <p:ph type="ftr" idx="11"/>
          </p:nvPr>
        </p:nvSpPr>
        <p:spPr>
          <a:xfrm>
            <a:off x="6072649" y="476672"/>
            <a:ext cx="4800400" cy="301200"/>
          </a:xfrm>
          <a:prstGeom prst="rect">
            <a:avLst/>
          </a:prstGeom>
          <a:noFill/>
          <a:ln>
            <a:noFill/>
          </a:ln>
        </p:spPr>
        <p:txBody>
          <a:bodyPr spcFirstLastPara="1" vert="horz" wrap="square" lIns="121900" tIns="0" rIns="121900" bIns="60933" rtlCol="0" anchor="ctr" anchorCtr="0">
            <a:noAutofit/>
          </a:bodyPr>
          <a:lstStyle/>
          <a:p>
            <a:r>
              <a:rPr lang="es"/>
              <a:t>Python Elemental</a:t>
            </a:r>
            <a:endParaRPr/>
          </a:p>
        </p:txBody>
      </p:sp>
      <p:sp>
        <p:nvSpPr>
          <p:cNvPr id="92" name="Shape 92"/>
          <p:cNvSpPr txBox="1"/>
          <p:nvPr/>
        </p:nvSpPr>
        <p:spPr>
          <a:xfrm>
            <a:off x="310704" y="6134163"/>
            <a:ext cx="11474400" cy="646000"/>
          </a:xfrm>
          <a:prstGeom prst="rect">
            <a:avLst/>
          </a:prstGeom>
          <a:noFill/>
          <a:ln>
            <a:noFill/>
          </a:ln>
        </p:spPr>
        <p:txBody>
          <a:bodyPr spcFirstLastPara="1" wrap="square" lIns="121900" tIns="60933" rIns="121900" bIns="60933" anchor="t" anchorCtr="0">
            <a:noAutofit/>
          </a:bodyPr>
          <a:lstStyle/>
          <a:p>
            <a:r>
              <a:rPr lang="es" sz="2400">
                <a:solidFill>
                  <a:schemeClr val="dk1"/>
                </a:solidFill>
                <a:latin typeface="Arial"/>
                <a:ea typeface="Arial"/>
                <a:cs typeface="Arial"/>
                <a:sym typeface="Arial"/>
              </a:rPr>
              <a:t>Selecciona la última versión disponible (3.6 en diciembre de 2017) y haz click en el botón download. Se descargará un fichero de 500 megas aproximadamente</a:t>
            </a:r>
            <a:endParaRPr sz="2400"/>
          </a:p>
        </p:txBody>
      </p:sp>
      <p:pic>
        <p:nvPicPr>
          <p:cNvPr id="93" name="Shape 93"/>
          <p:cNvPicPr preferRelativeResize="0"/>
          <p:nvPr/>
        </p:nvPicPr>
        <p:blipFill rotWithShape="1">
          <a:blip r:embed="rId3">
            <a:alphaModFix/>
          </a:blip>
          <a:srcRect/>
          <a:stretch/>
        </p:blipFill>
        <p:spPr>
          <a:xfrm>
            <a:off x="2159563" y="2348881"/>
            <a:ext cx="5832648" cy="36681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35359" y="1268760"/>
            <a:ext cx="11474400" cy="720000"/>
          </a:xfrm>
          <a:prstGeom prst="rect">
            <a:avLst/>
          </a:prstGeom>
          <a:noFill/>
          <a:ln>
            <a:noFill/>
          </a:ln>
        </p:spPr>
        <p:txBody>
          <a:bodyPr spcFirstLastPara="1" vert="horz" wrap="square" lIns="121900" tIns="60933" rIns="121900" bIns="60933" rtlCol="0" anchor="ctr" anchorCtr="0">
            <a:noAutofit/>
          </a:bodyPr>
          <a:lstStyle/>
          <a:p>
            <a:r>
              <a:rPr lang="es"/>
              <a:t>Instalación de Python</a:t>
            </a:r>
            <a:endParaRPr/>
          </a:p>
        </p:txBody>
      </p:sp>
      <p:sp>
        <p:nvSpPr>
          <p:cNvPr id="100" name="Shape 100"/>
          <p:cNvSpPr txBox="1">
            <a:spLocks noGrp="1"/>
          </p:cNvSpPr>
          <p:nvPr>
            <p:ph type="ftr" idx="11"/>
          </p:nvPr>
        </p:nvSpPr>
        <p:spPr>
          <a:xfrm>
            <a:off x="6072649" y="476672"/>
            <a:ext cx="4800400" cy="301200"/>
          </a:xfrm>
          <a:prstGeom prst="rect">
            <a:avLst/>
          </a:prstGeom>
          <a:noFill/>
          <a:ln>
            <a:noFill/>
          </a:ln>
        </p:spPr>
        <p:txBody>
          <a:bodyPr spcFirstLastPara="1" vert="horz" wrap="square" lIns="121900" tIns="0" rIns="121900" bIns="60933" rtlCol="0" anchor="ctr" anchorCtr="0">
            <a:noAutofit/>
          </a:bodyPr>
          <a:lstStyle/>
          <a:p>
            <a:r>
              <a:rPr lang="es"/>
              <a:t>Python Elemental</a:t>
            </a:r>
            <a:endParaRPr/>
          </a:p>
        </p:txBody>
      </p:sp>
      <p:pic>
        <p:nvPicPr>
          <p:cNvPr id="101" name="Shape 101"/>
          <p:cNvPicPr preferRelativeResize="0"/>
          <p:nvPr/>
        </p:nvPicPr>
        <p:blipFill rotWithShape="1">
          <a:blip r:embed="rId3">
            <a:alphaModFix/>
          </a:blip>
          <a:srcRect/>
          <a:stretch/>
        </p:blipFill>
        <p:spPr>
          <a:xfrm>
            <a:off x="642964" y="2148080"/>
            <a:ext cx="8144525" cy="3440616"/>
          </a:xfrm>
          <a:prstGeom prst="rect">
            <a:avLst/>
          </a:prstGeom>
          <a:noFill/>
          <a:ln>
            <a:noFill/>
          </a:ln>
        </p:spPr>
      </p:pic>
      <p:sp>
        <p:nvSpPr>
          <p:cNvPr id="102" name="Shape 102"/>
          <p:cNvSpPr txBox="1"/>
          <p:nvPr/>
        </p:nvSpPr>
        <p:spPr>
          <a:xfrm>
            <a:off x="911424" y="6093296"/>
            <a:ext cx="10177200" cy="646000"/>
          </a:xfrm>
          <a:prstGeom prst="rect">
            <a:avLst/>
          </a:prstGeom>
          <a:noFill/>
          <a:ln>
            <a:noFill/>
          </a:ln>
        </p:spPr>
        <p:txBody>
          <a:bodyPr spcFirstLastPara="1" wrap="square" lIns="121900" tIns="60933" rIns="121900" bIns="60933" anchor="t" anchorCtr="0">
            <a:noAutofit/>
          </a:bodyPr>
          <a:lstStyle/>
          <a:p>
            <a:r>
              <a:rPr lang="es" sz="2400">
                <a:solidFill>
                  <a:schemeClr val="dk1"/>
                </a:solidFill>
                <a:latin typeface="Arial"/>
                <a:ea typeface="Arial"/>
                <a:cs typeface="Arial"/>
                <a:sym typeface="Arial"/>
              </a:rPr>
              <a:t>Ve a la carpeta en la que se ha descargado el fichero, haz click con el botón derecho del ratón y selecciona “Ejecutar como administrador”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35359" y="1268760"/>
            <a:ext cx="11474400" cy="720000"/>
          </a:xfrm>
          <a:prstGeom prst="rect">
            <a:avLst/>
          </a:prstGeom>
          <a:noFill/>
          <a:ln>
            <a:noFill/>
          </a:ln>
        </p:spPr>
        <p:txBody>
          <a:bodyPr spcFirstLastPara="1" vert="horz" wrap="square" lIns="121900" tIns="60933" rIns="121900" bIns="60933" rtlCol="0" anchor="ctr" anchorCtr="0">
            <a:noAutofit/>
          </a:bodyPr>
          <a:lstStyle/>
          <a:p>
            <a:r>
              <a:rPr lang="es"/>
              <a:t>Instalación de Python</a:t>
            </a:r>
            <a:endParaRPr/>
          </a:p>
        </p:txBody>
      </p:sp>
      <p:sp>
        <p:nvSpPr>
          <p:cNvPr id="109" name="Shape 109"/>
          <p:cNvSpPr txBox="1">
            <a:spLocks noGrp="1"/>
          </p:cNvSpPr>
          <p:nvPr>
            <p:ph type="ftr" idx="11"/>
          </p:nvPr>
        </p:nvSpPr>
        <p:spPr>
          <a:xfrm>
            <a:off x="6072649" y="476672"/>
            <a:ext cx="4800400" cy="301200"/>
          </a:xfrm>
          <a:prstGeom prst="rect">
            <a:avLst/>
          </a:prstGeom>
          <a:noFill/>
          <a:ln>
            <a:noFill/>
          </a:ln>
        </p:spPr>
        <p:txBody>
          <a:bodyPr spcFirstLastPara="1" vert="horz" wrap="square" lIns="121900" tIns="0" rIns="121900" bIns="60933" rtlCol="0" anchor="ctr" anchorCtr="0">
            <a:noAutofit/>
          </a:bodyPr>
          <a:lstStyle/>
          <a:p>
            <a:r>
              <a:rPr lang="es"/>
              <a:t>Python Elemental</a:t>
            </a:r>
            <a:endParaRPr/>
          </a:p>
        </p:txBody>
      </p:sp>
      <p:sp>
        <p:nvSpPr>
          <p:cNvPr id="110" name="Shape 110"/>
          <p:cNvSpPr txBox="1"/>
          <p:nvPr/>
        </p:nvSpPr>
        <p:spPr>
          <a:xfrm>
            <a:off x="623392" y="2348880"/>
            <a:ext cx="11041200" cy="646000"/>
          </a:xfrm>
          <a:prstGeom prst="rect">
            <a:avLst/>
          </a:prstGeom>
          <a:noFill/>
          <a:ln>
            <a:noFill/>
          </a:ln>
        </p:spPr>
        <p:txBody>
          <a:bodyPr spcFirstLastPara="1" wrap="square" lIns="121900" tIns="60933" rIns="121900" bIns="60933" anchor="t" anchorCtr="0">
            <a:noAutofit/>
          </a:bodyPr>
          <a:lstStyle/>
          <a:p>
            <a:r>
              <a:rPr lang="es" sz="2400">
                <a:solidFill>
                  <a:schemeClr val="dk1"/>
                </a:solidFill>
                <a:latin typeface="Arial"/>
                <a:ea typeface="Arial"/>
                <a:cs typeface="Arial"/>
                <a:sym typeface="Arial"/>
              </a:rPr>
              <a:t>Es posible que aparezca una advertencia de seguridad de Windows indicando que el programa quiere realizar cambios en tu máquina. Selecciona SI</a:t>
            </a:r>
            <a:endParaRPr sz="2400"/>
          </a:p>
        </p:txBody>
      </p:sp>
      <p:pic>
        <p:nvPicPr>
          <p:cNvPr id="111" name="Shape 111"/>
          <p:cNvPicPr preferRelativeResize="0"/>
          <p:nvPr/>
        </p:nvPicPr>
        <p:blipFill rotWithShape="1">
          <a:blip r:embed="rId3">
            <a:alphaModFix/>
          </a:blip>
          <a:srcRect/>
          <a:stretch/>
        </p:blipFill>
        <p:spPr>
          <a:xfrm>
            <a:off x="815414" y="3233626"/>
            <a:ext cx="4205660" cy="3271069"/>
          </a:xfrm>
          <a:prstGeom prst="rect">
            <a:avLst/>
          </a:prstGeom>
          <a:noFill/>
          <a:ln>
            <a:noFill/>
          </a:ln>
        </p:spPr>
      </p:pic>
      <p:sp>
        <p:nvSpPr>
          <p:cNvPr id="112" name="Shape 112"/>
          <p:cNvSpPr txBox="1"/>
          <p:nvPr/>
        </p:nvSpPr>
        <p:spPr>
          <a:xfrm>
            <a:off x="7056107" y="5601272"/>
            <a:ext cx="3552400" cy="923200"/>
          </a:xfrm>
          <a:prstGeom prst="rect">
            <a:avLst/>
          </a:prstGeom>
          <a:noFill/>
          <a:ln>
            <a:noFill/>
          </a:ln>
        </p:spPr>
        <p:txBody>
          <a:bodyPr spcFirstLastPara="1" wrap="square" lIns="121900" tIns="60933" rIns="121900" bIns="60933" anchor="t" anchorCtr="0">
            <a:noAutofit/>
          </a:bodyPr>
          <a:lstStyle/>
          <a:p>
            <a:r>
              <a:rPr lang="es" sz="2400">
                <a:solidFill>
                  <a:schemeClr val="dk1"/>
                </a:solidFill>
                <a:latin typeface="Arial"/>
                <a:ea typeface="Arial"/>
                <a:cs typeface="Arial"/>
                <a:sym typeface="Arial"/>
              </a:rPr>
              <a:t>Lo siguiente que verás es esta pantalla. Haz click en el botón Next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35359" y="1268760"/>
            <a:ext cx="11474400" cy="720000"/>
          </a:xfrm>
          <a:prstGeom prst="rect">
            <a:avLst/>
          </a:prstGeom>
          <a:noFill/>
          <a:ln>
            <a:noFill/>
          </a:ln>
        </p:spPr>
        <p:txBody>
          <a:bodyPr spcFirstLastPara="1" vert="horz" wrap="square" lIns="121900" tIns="60933" rIns="121900" bIns="60933" rtlCol="0" anchor="ctr" anchorCtr="0">
            <a:noAutofit/>
          </a:bodyPr>
          <a:lstStyle/>
          <a:p>
            <a:r>
              <a:rPr lang="es"/>
              <a:t>Instalación de Python</a:t>
            </a:r>
            <a:endParaRPr/>
          </a:p>
        </p:txBody>
      </p:sp>
      <p:sp>
        <p:nvSpPr>
          <p:cNvPr id="119" name="Shape 119"/>
          <p:cNvSpPr txBox="1">
            <a:spLocks noGrp="1"/>
          </p:cNvSpPr>
          <p:nvPr>
            <p:ph type="ftr" idx="11"/>
          </p:nvPr>
        </p:nvSpPr>
        <p:spPr>
          <a:xfrm>
            <a:off x="6072649" y="476672"/>
            <a:ext cx="4800400" cy="301200"/>
          </a:xfrm>
          <a:prstGeom prst="rect">
            <a:avLst/>
          </a:prstGeom>
          <a:noFill/>
          <a:ln>
            <a:noFill/>
          </a:ln>
        </p:spPr>
        <p:txBody>
          <a:bodyPr spcFirstLastPara="1" vert="horz" wrap="square" lIns="121900" tIns="0" rIns="121900" bIns="60933" rtlCol="0" anchor="ctr" anchorCtr="0">
            <a:noAutofit/>
          </a:bodyPr>
          <a:lstStyle/>
          <a:p>
            <a:r>
              <a:rPr lang="es"/>
              <a:t>Python Elemental</a:t>
            </a:r>
            <a:endParaRPr/>
          </a:p>
        </p:txBody>
      </p:sp>
      <p:sp>
        <p:nvSpPr>
          <p:cNvPr id="120" name="Shape 120"/>
          <p:cNvSpPr txBox="1"/>
          <p:nvPr/>
        </p:nvSpPr>
        <p:spPr>
          <a:xfrm>
            <a:off x="623392" y="2348880"/>
            <a:ext cx="11041200" cy="369200"/>
          </a:xfrm>
          <a:prstGeom prst="rect">
            <a:avLst/>
          </a:prstGeom>
          <a:noFill/>
          <a:ln>
            <a:noFill/>
          </a:ln>
        </p:spPr>
        <p:txBody>
          <a:bodyPr spcFirstLastPara="1" wrap="square" lIns="121900" tIns="60933" rIns="121900" bIns="60933" anchor="t" anchorCtr="0">
            <a:noAutofit/>
          </a:bodyPr>
          <a:lstStyle/>
          <a:p>
            <a:r>
              <a:rPr lang="es" sz="2400">
                <a:solidFill>
                  <a:schemeClr val="dk1"/>
                </a:solidFill>
                <a:latin typeface="Arial"/>
                <a:ea typeface="Arial"/>
                <a:cs typeface="Arial"/>
                <a:sym typeface="Arial"/>
              </a:rPr>
              <a:t>En este otro cuadro selecciona “Just Me”</a:t>
            </a:r>
            <a:endParaRPr sz="2400"/>
          </a:p>
        </p:txBody>
      </p:sp>
      <p:pic>
        <p:nvPicPr>
          <p:cNvPr id="121" name="Shape 121"/>
          <p:cNvPicPr preferRelativeResize="0"/>
          <p:nvPr/>
        </p:nvPicPr>
        <p:blipFill rotWithShape="1">
          <a:blip r:embed="rId3">
            <a:alphaModFix/>
          </a:blip>
          <a:srcRect/>
          <a:stretch/>
        </p:blipFill>
        <p:spPr>
          <a:xfrm>
            <a:off x="3599723" y="2858228"/>
            <a:ext cx="4752528" cy="36964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35359" y="1268760"/>
            <a:ext cx="11474400" cy="720000"/>
          </a:xfrm>
          <a:prstGeom prst="rect">
            <a:avLst/>
          </a:prstGeom>
          <a:noFill/>
          <a:ln>
            <a:noFill/>
          </a:ln>
        </p:spPr>
        <p:txBody>
          <a:bodyPr spcFirstLastPara="1" vert="horz" wrap="square" lIns="121900" tIns="60933" rIns="121900" bIns="60933" rtlCol="0" anchor="ctr" anchorCtr="0">
            <a:noAutofit/>
          </a:bodyPr>
          <a:lstStyle/>
          <a:p>
            <a:r>
              <a:rPr lang="es"/>
              <a:t>Instalación de Python</a:t>
            </a:r>
            <a:endParaRPr/>
          </a:p>
        </p:txBody>
      </p:sp>
      <p:sp>
        <p:nvSpPr>
          <p:cNvPr id="128" name="Shape 128"/>
          <p:cNvSpPr txBox="1">
            <a:spLocks noGrp="1"/>
          </p:cNvSpPr>
          <p:nvPr>
            <p:ph type="ftr" idx="11"/>
          </p:nvPr>
        </p:nvSpPr>
        <p:spPr>
          <a:xfrm>
            <a:off x="6072649" y="476672"/>
            <a:ext cx="4800400" cy="301200"/>
          </a:xfrm>
          <a:prstGeom prst="rect">
            <a:avLst/>
          </a:prstGeom>
          <a:noFill/>
          <a:ln>
            <a:noFill/>
          </a:ln>
        </p:spPr>
        <p:txBody>
          <a:bodyPr spcFirstLastPara="1" vert="horz" wrap="square" lIns="121900" tIns="0" rIns="121900" bIns="60933" rtlCol="0" anchor="ctr" anchorCtr="0">
            <a:noAutofit/>
          </a:bodyPr>
          <a:lstStyle/>
          <a:p>
            <a:r>
              <a:rPr lang="es"/>
              <a:t>Python Elemental</a:t>
            </a:r>
            <a:endParaRPr/>
          </a:p>
        </p:txBody>
      </p:sp>
      <p:pic>
        <p:nvPicPr>
          <p:cNvPr id="129" name="Shape 129"/>
          <p:cNvPicPr preferRelativeResize="0"/>
          <p:nvPr/>
        </p:nvPicPr>
        <p:blipFill rotWithShape="1">
          <a:blip r:embed="rId3">
            <a:alphaModFix/>
          </a:blip>
          <a:srcRect/>
          <a:stretch/>
        </p:blipFill>
        <p:spPr>
          <a:xfrm>
            <a:off x="527382" y="2479702"/>
            <a:ext cx="4997749" cy="3887137"/>
          </a:xfrm>
          <a:prstGeom prst="rect">
            <a:avLst/>
          </a:prstGeom>
          <a:noFill/>
          <a:ln>
            <a:noFill/>
          </a:ln>
        </p:spPr>
      </p:pic>
      <p:sp>
        <p:nvSpPr>
          <p:cNvPr id="130" name="Shape 130"/>
          <p:cNvSpPr txBox="1"/>
          <p:nvPr/>
        </p:nvSpPr>
        <p:spPr>
          <a:xfrm>
            <a:off x="7728181" y="2445601"/>
            <a:ext cx="3744400" cy="2862400"/>
          </a:xfrm>
          <a:prstGeom prst="rect">
            <a:avLst/>
          </a:prstGeom>
          <a:noFill/>
          <a:ln>
            <a:noFill/>
          </a:ln>
        </p:spPr>
        <p:txBody>
          <a:bodyPr spcFirstLastPara="1" wrap="square" lIns="121900" tIns="60933" rIns="121900" bIns="60933" anchor="t" anchorCtr="0">
            <a:noAutofit/>
          </a:bodyPr>
          <a:lstStyle/>
          <a:p>
            <a:pPr algn="just"/>
            <a:r>
              <a:rPr lang="es" sz="2400">
                <a:solidFill>
                  <a:schemeClr val="dk1"/>
                </a:solidFill>
                <a:latin typeface="Arial"/>
                <a:ea typeface="Arial"/>
                <a:cs typeface="Arial"/>
                <a:sym typeface="Arial"/>
              </a:rPr>
              <a:t>Aquí indica la carpeta donde quieres que se instale. El programa te dirá una por defecto, puedes dejar esa misma. Es importante que anotes cual es la carpeta de instalación porque luego te va a hacer falta saberlo</a:t>
            </a:r>
            <a:endParaRPr sz="2400"/>
          </a:p>
        </p:txBody>
      </p:sp>
      <p:cxnSp>
        <p:nvCxnSpPr>
          <p:cNvPr id="131" name="Shape 131"/>
          <p:cNvCxnSpPr>
            <a:stCxn id="130" idx="1"/>
          </p:cNvCxnSpPr>
          <p:nvPr/>
        </p:nvCxnSpPr>
        <p:spPr>
          <a:xfrm flipH="1">
            <a:off x="3859381" y="3876801"/>
            <a:ext cx="3868800" cy="848400"/>
          </a:xfrm>
          <a:prstGeom prst="straightConnector1">
            <a:avLst/>
          </a:prstGeom>
          <a:noFill/>
          <a:ln w="57150" cap="flat" cmpd="sng">
            <a:solidFill>
              <a:srgbClr val="A5A5A5"/>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35359" y="1268760"/>
            <a:ext cx="11474400" cy="720000"/>
          </a:xfrm>
          <a:prstGeom prst="rect">
            <a:avLst/>
          </a:prstGeom>
          <a:noFill/>
          <a:ln>
            <a:noFill/>
          </a:ln>
        </p:spPr>
        <p:txBody>
          <a:bodyPr spcFirstLastPara="1" vert="horz" wrap="square" lIns="121900" tIns="60933" rIns="121900" bIns="60933" rtlCol="0" anchor="ctr" anchorCtr="0">
            <a:noAutofit/>
          </a:bodyPr>
          <a:lstStyle/>
          <a:p>
            <a:r>
              <a:rPr lang="es"/>
              <a:t>Instalación de Python</a:t>
            </a:r>
            <a:endParaRPr/>
          </a:p>
        </p:txBody>
      </p:sp>
      <p:sp>
        <p:nvSpPr>
          <p:cNvPr id="138" name="Shape 138"/>
          <p:cNvSpPr txBox="1">
            <a:spLocks noGrp="1"/>
          </p:cNvSpPr>
          <p:nvPr>
            <p:ph type="ftr" idx="11"/>
          </p:nvPr>
        </p:nvSpPr>
        <p:spPr>
          <a:xfrm>
            <a:off x="6072649" y="476672"/>
            <a:ext cx="4800400" cy="301200"/>
          </a:xfrm>
          <a:prstGeom prst="rect">
            <a:avLst/>
          </a:prstGeom>
          <a:noFill/>
          <a:ln>
            <a:noFill/>
          </a:ln>
        </p:spPr>
        <p:txBody>
          <a:bodyPr spcFirstLastPara="1" vert="horz" wrap="square" lIns="121900" tIns="0" rIns="121900" bIns="60933" rtlCol="0" anchor="ctr" anchorCtr="0">
            <a:noAutofit/>
          </a:bodyPr>
          <a:lstStyle/>
          <a:p>
            <a:r>
              <a:rPr lang="es"/>
              <a:t>Python Elemental</a:t>
            </a:r>
            <a:endParaRPr/>
          </a:p>
        </p:txBody>
      </p:sp>
      <p:pic>
        <p:nvPicPr>
          <p:cNvPr id="139" name="Shape 139"/>
          <p:cNvPicPr preferRelativeResize="0"/>
          <p:nvPr/>
        </p:nvPicPr>
        <p:blipFill rotWithShape="1">
          <a:blip r:embed="rId3">
            <a:alphaModFix/>
          </a:blip>
          <a:srcRect/>
          <a:stretch/>
        </p:blipFill>
        <p:spPr>
          <a:xfrm>
            <a:off x="347529" y="2204864"/>
            <a:ext cx="5688632" cy="4424491"/>
          </a:xfrm>
          <a:prstGeom prst="rect">
            <a:avLst/>
          </a:prstGeom>
          <a:noFill/>
          <a:ln>
            <a:noFill/>
          </a:ln>
        </p:spPr>
      </p:pic>
      <p:sp>
        <p:nvSpPr>
          <p:cNvPr id="140" name="Shape 140"/>
          <p:cNvSpPr txBox="1"/>
          <p:nvPr/>
        </p:nvSpPr>
        <p:spPr>
          <a:xfrm>
            <a:off x="8472916" y="2204864"/>
            <a:ext cx="3443600" cy="2308000"/>
          </a:xfrm>
          <a:prstGeom prst="rect">
            <a:avLst/>
          </a:prstGeom>
          <a:noFill/>
          <a:ln>
            <a:noFill/>
          </a:ln>
        </p:spPr>
        <p:txBody>
          <a:bodyPr spcFirstLastPara="1" wrap="square" lIns="121900" tIns="60933" rIns="121900" bIns="60933" anchor="t" anchorCtr="0">
            <a:noAutofit/>
          </a:bodyPr>
          <a:lstStyle/>
          <a:p>
            <a:r>
              <a:rPr lang="es" sz="2400">
                <a:solidFill>
                  <a:schemeClr val="dk1"/>
                </a:solidFill>
                <a:latin typeface="Arial"/>
                <a:ea typeface="Arial"/>
                <a:cs typeface="Arial"/>
                <a:sym typeface="Arial"/>
              </a:rPr>
              <a:t>Marca esta casilla si no</a:t>
            </a:r>
            <a:endParaRPr sz="2400"/>
          </a:p>
          <a:p>
            <a:r>
              <a:rPr lang="es" sz="2400">
                <a:solidFill>
                  <a:schemeClr val="dk1"/>
                </a:solidFill>
                <a:latin typeface="Arial"/>
                <a:ea typeface="Arial"/>
                <a:cs typeface="Arial"/>
                <a:sym typeface="Arial"/>
              </a:rPr>
              <a:t>lo está y después haz</a:t>
            </a:r>
            <a:endParaRPr sz="2400"/>
          </a:p>
          <a:p>
            <a:r>
              <a:rPr lang="es" sz="2400">
                <a:solidFill>
                  <a:schemeClr val="dk1"/>
                </a:solidFill>
                <a:latin typeface="Arial"/>
                <a:ea typeface="Arial"/>
                <a:cs typeface="Arial"/>
                <a:sym typeface="Arial"/>
              </a:rPr>
              <a:t>click en </a:t>
            </a:r>
            <a:r>
              <a:rPr lang="es" sz="2400" i="1">
                <a:solidFill>
                  <a:srgbClr val="0C0C0C"/>
                </a:solidFill>
                <a:latin typeface="Arial"/>
                <a:ea typeface="Arial"/>
                <a:cs typeface="Arial"/>
                <a:sym typeface="Arial"/>
              </a:rPr>
              <a:t>Install</a:t>
            </a:r>
            <a:r>
              <a:rPr lang="es" sz="2400">
                <a:solidFill>
                  <a:schemeClr val="dk1"/>
                </a:solidFill>
                <a:latin typeface="Arial"/>
                <a:ea typeface="Arial"/>
                <a:cs typeface="Arial"/>
                <a:sym typeface="Arial"/>
              </a:rPr>
              <a:t>.</a:t>
            </a:r>
            <a:endParaRPr sz="2400"/>
          </a:p>
          <a:p>
            <a:endParaRPr sz="2400">
              <a:solidFill>
                <a:schemeClr val="dk1"/>
              </a:solidFill>
              <a:latin typeface="Arial"/>
              <a:ea typeface="Arial"/>
              <a:cs typeface="Arial"/>
              <a:sym typeface="Arial"/>
            </a:endParaRPr>
          </a:p>
          <a:p>
            <a:r>
              <a:rPr lang="es" sz="2400">
                <a:solidFill>
                  <a:schemeClr val="dk1"/>
                </a:solidFill>
                <a:latin typeface="Arial"/>
                <a:ea typeface="Arial"/>
                <a:cs typeface="Arial"/>
                <a:sym typeface="Arial"/>
              </a:rPr>
              <a:t>El proceso llevará unos</a:t>
            </a:r>
            <a:endParaRPr sz="2400"/>
          </a:p>
          <a:p>
            <a:r>
              <a:rPr lang="es" sz="2400">
                <a:solidFill>
                  <a:schemeClr val="dk1"/>
                </a:solidFill>
                <a:latin typeface="Arial"/>
                <a:ea typeface="Arial"/>
                <a:cs typeface="Arial"/>
                <a:sym typeface="Arial"/>
              </a:rPr>
              <a:t>minutos. Al finalizar ya </a:t>
            </a:r>
            <a:endParaRPr sz="2400"/>
          </a:p>
          <a:p>
            <a:r>
              <a:rPr lang="es" sz="2400">
                <a:solidFill>
                  <a:schemeClr val="dk1"/>
                </a:solidFill>
                <a:latin typeface="Arial"/>
                <a:ea typeface="Arial"/>
                <a:cs typeface="Arial"/>
                <a:sym typeface="Arial"/>
              </a:rPr>
              <a:t>tenemos Python en</a:t>
            </a:r>
            <a:endParaRPr sz="2400"/>
          </a:p>
          <a:p>
            <a:r>
              <a:rPr lang="es" sz="2400">
                <a:solidFill>
                  <a:schemeClr val="dk1"/>
                </a:solidFill>
                <a:latin typeface="Arial"/>
                <a:ea typeface="Arial"/>
                <a:cs typeface="Arial"/>
                <a:sym typeface="Arial"/>
              </a:rPr>
              <a:t>nuestra máquina</a:t>
            </a:r>
            <a:endParaRPr sz="2400"/>
          </a:p>
        </p:txBody>
      </p:sp>
      <p:cxnSp>
        <p:nvCxnSpPr>
          <p:cNvPr id="141" name="Shape 141"/>
          <p:cNvCxnSpPr/>
          <p:nvPr/>
        </p:nvCxnSpPr>
        <p:spPr>
          <a:xfrm flipH="1">
            <a:off x="4751716" y="2996952"/>
            <a:ext cx="3721200" cy="1742000"/>
          </a:xfrm>
          <a:prstGeom prst="straightConnector1">
            <a:avLst/>
          </a:prstGeom>
          <a:noFill/>
          <a:ln w="57150" cap="flat" cmpd="sng">
            <a:solidFill>
              <a:srgbClr val="A5A5A5"/>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616</Words>
  <Application>Microsoft Office PowerPoint</Application>
  <PresentationFormat>Panorámica</PresentationFormat>
  <Paragraphs>111</Paragraphs>
  <Slides>19</Slides>
  <Notes>19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Calibri Light</vt:lpstr>
      <vt:lpstr>Consolas</vt:lpstr>
      <vt:lpstr>Droid Sans Mono</vt:lpstr>
      <vt:lpstr>Noto Sans Symbols</vt:lpstr>
      <vt:lpstr>Tema de Office</vt:lpstr>
      <vt:lpstr>Matemáticas y Python</vt:lpstr>
      <vt:lpstr>Descargar los materiales del curso</vt:lpstr>
      <vt:lpstr>Instalación de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La programación y las matemáticas</vt:lpstr>
      <vt:lpstr>Hello World</vt:lpstr>
      <vt:lpstr>Variables en matemáticas y programación</vt:lpstr>
      <vt:lpstr>Variables en Python</vt:lpstr>
      <vt:lpstr>Arrays</vt:lpstr>
      <vt:lpstr>Pedir cosas al usuario</vt:lpstr>
      <vt:lpstr>Condicionales</vt:lpstr>
      <vt:lpstr>Condicionales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Matemáticas y Python</dc:title>
  <dc:creator>tula es</dc:creator>
  <cp:lastModifiedBy>tula es</cp:lastModifiedBy>
  <cp:revision>6</cp:revision>
  <dcterms:created xsi:type="dcterms:W3CDTF">2019-02-12T11:39:16Z</dcterms:created>
  <dcterms:modified xsi:type="dcterms:W3CDTF">2019-02-12T12:29:22Z</dcterms:modified>
</cp:coreProperties>
</file>