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0D001-7C89-D858-7024-2FA4CD0E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59E54-CCB2-38BF-51DD-BD4366F3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18A2-F022-B0EC-974A-9D7A36EA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C7863-12C9-DC03-258C-BFDF4627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70EBB-FF51-E095-4A30-0780CC53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CE4FD-B6D7-4287-2447-CCCD7EE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0953F-2199-23C4-6129-B906C9EC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CD51F-D380-4417-05C4-FFA28302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EB775-A911-25FF-30CC-D0DFB3C6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D26E0-6C58-2CF4-0796-74734C20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A0840D-ED6D-F9B9-622C-BB9E9C94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7E7D8-1F87-F25D-F4E6-73A2461B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A04D0-B5D0-EDC9-EE56-52BB1D1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3CE6-2D2C-826C-24E5-03CC5BC2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62C90-BF65-DF3C-7489-C160FBAD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0812E-C12C-B8FD-2868-7F916CF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6304C-BF5A-AE0C-D855-EA4403EF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02A68-0EDB-DFFA-6AAC-AA29AA60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0D987-E7C4-7559-9C45-13E2CBE8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D07F8-CBF3-53C1-6D0E-91FDAAF3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0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16F48-4F57-4C03-34B7-5B06CB19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44295-4E70-00AA-130C-28CFC339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90922-5D40-5528-B81B-B7A28E7D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146C4-16C8-BA21-B468-5666940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85CF-CD93-7C93-9CE6-F264F55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32A25-7C64-6E9C-7E8F-9262F974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59890-AB63-39AF-C7D5-C5A2A840C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BB697-6EDD-EBEF-56CC-49EAAC1A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60170-9D8B-326A-ECA1-F5D0C0DB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FF017-0666-117F-7031-F5A060BE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34A4D-6B10-2326-3285-F0EEB5E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0764D-A49C-260A-2E48-447B619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5DBA3-CD41-06E7-4737-5969A48B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B550E-DBC9-C2B9-E294-29E73C73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33B17-304D-A255-815C-3DA712E2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85D49-20E3-38FF-2978-C1BD257E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B1CB7-CB03-DA98-FE0C-DE77A83E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FB4E3-14E8-9C0F-8462-965A0E0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A2F67-957E-2611-1300-99552831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3FABD-FFE8-0307-C76C-F5BF672B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786B3B-4AE5-15F4-C2D7-33D160E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55940A-B8C7-EFA8-BAA3-9E39BAF8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A50E3-667C-4256-C95B-A22733C7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79D9B-2ED1-F8BA-5E43-A5CA4E8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E27457-6E47-FB23-7B44-C727A5A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5F792-DB23-A005-5887-32AE37A2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FAAA-669E-EC97-B4E4-D843E48B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1FD2-D8A5-237F-4E46-C61DF3A6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A6145-F569-096C-F257-A5758A4C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D73BE-1B67-E215-A337-6C8CA66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73F4E-13D3-AD10-519A-D0DFC51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88795-FCC4-D894-1524-6CAAE2D0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3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C8459-98A2-19D7-D7A8-5DD3F00A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55B815-441F-50FA-C5AF-F5E1C049A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D57DB-13C5-CC0B-7504-F64F81FF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CE916-26B5-9F9C-C330-E2A8FB34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5A7B3-77D2-5EA4-BB8B-DDA2FA58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F0117-F650-83D7-705D-BF3A770E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12370-169F-B126-8DE9-DF7AC910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25BFE-A576-7EF3-22D9-A709B3E9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88176-80E1-18B1-7007-95EB215FC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AB55-F24B-498C-9AE9-607303AFBECB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F3CA-4779-8782-4B63-AAF123E65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C08DB-B7FB-D92B-6E00-45CDDE99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7F84-626C-41E7-806E-994AB612B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DE65-F0C3-4406-BC3E-96796492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42FE-6036-DD84-B20D-ADB50B7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F0235-3608-5B43-F8CE-AD9C3CBC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7" y="365125"/>
            <a:ext cx="10173223" cy="56200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362A1F-9171-842C-7200-3F59108C7E23}"/>
              </a:ext>
            </a:extLst>
          </p:cNvPr>
          <p:cNvSpPr txBox="1"/>
          <p:nvPr/>
        </p:nvSpPr>
        <p:spPr>
          <a:xfrm>
            <a:off x="8669215" y="5327350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汇报人：郭晨韬</a:t>
            </a:r>
          </a:p>
        </p:txBody>
      </p:sp>
    </p:spTree>
    <p:extLst>
      <p:ext uri="{BB962C8B-B14F-4D97-AF65-F5344CB8AC3E}">
        <p14:creationId xmlns:p14="http://schemas.microsoft.com/office/powerpoint/2010/main" val="111475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89683-D2E8-6681-A42B-F691483E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24" y="733286"/>
            <a:ext cx="9773152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2213C-2F15-B1E0-FF04-AAFA66C2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96" y="701535"/>
            <a:ext cx="9893808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3B4A6-9A6F-168B-53CE-D71A9469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0" y="704710"/>
            <a:ext cx="10109720" cy="54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3E510-8877-2889-21D7-309C3E80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5" y="745987"/>
            <a:ext cx="10103369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7B67B-4226-1B0C-9FD6-931FF2CF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91" y="790439"/>
            <a:ext cx="10071618" cy="5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5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5554D-9DEB-87D7-39E1-72D8560C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AA05-6730-FDA6-EBF8-859FD195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43EA3-F97E-7E07-B098-55C297CE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1" y="847592"/>
            <a:ext cx="9874757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E1E7-7A53-59F3-9C52-3AA7174C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031" y="1016856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3D447-08C8-B9E3-8BC7-1356584C5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914141-DA44-C3A3-2A88-55189CEF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6" y="411868"/>
            <a:ext cx="10497089" cy="5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2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C603-0AAF-C028-0BD4-9D77B5E7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DB2A9-B3D0-CBCB-ADA9-28071C43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F2D1E-D435-C81B-03AF-AF742D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7" y="612630"/>
            <a:ext cx="9843006" cy="56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85151-240C-0C4E-415E-109969A3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74" y="749162"/>
            <a:ext cx="9760452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A9B50-9F18-0492-E862-1BC30AE5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62" y="574528"/>
            <a:ext cx="10217675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4CABD-11FF-DB09-4D6C-44EBB688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23" y="622155"/>
            <a:ext cx="9798554" cy="56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26122-007D-4354-2BAF-D8F727BA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41" y="695184"/>
            <a:ext cx="10058917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EF734-D548-214E-E6D7-8425B370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48" y="860293"/>
            <a:ext cx="9804904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79E2-4B00-508F-EB70-558098268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7165-CAE5-82E6-833B-3566F603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3D681-2CA8-A361-8F47-6CCB8BAD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7" y="752337"/>
            <a:ext cx="9843006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晨韬 郭</dc:creator>
  <cp:lastModifiedBy>晨韬 郭</cp:lastModifiedBy>
  <cp:revision>3</cp:revision>
  <dcterms:created xsi:type="dcterms:W3CDTF">2023-12-12T05:54:34Z</dcterms:created>
  <dcterms:modified xsi:type="dcterms:W3CDTF">2023-12-12T08:23:38Z</dcterms:modified>
</cp:coreProperties>
</file>