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71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3F46-FC9E-DE4E-A6EA-610FCABD4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Gimp</a:t>
            </a:r>
            <a:br>
              <a:rPr lang="en-BR" dirty="0"/>
            </a:br>
            <a:r>
              <a:rPr lang="en-BR" dirty="0"/>
              <a:t>Sensor LiDAR</a:t>
            </a:r>
            <a:br>
              <a:rPr lang="en-BR" dirty="0"/>
            </a:br>
            <a:r>
              <a:rPr lang="en-BR" dirty="0"/>
              <a:t>Unreal</a:t>
            </a:r>
            <a:br>
              <a:rPr lang="en-BR" dirty="0"/>
            </a:br>
            <a:r>
              <a:rPr lang="en-BR" dirty="0"/>
              <a:t>Câmeras 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B1082-9D2B-1C46-891F-E6CAF0C58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67466"/>
          </a:xfrm>
        </p:spPr>
        <p:txBody>
          <a:bodyPr>
            <a:normAutofit fontScale="92500" lnSpcReduction="20000"/>
          </a:bodyPr>
          <a:lstStyle/>
          <a:p>
            <a:r>
              <a:rPr lang="en-BR" dirty="0"/>
              <a:t>Leonardo Boss Gomes</a:t>
            </a:r>
          </a:p>
          <a:p>
            <a:r>
              <a:rPr lang="en-BR" dirty="0"/>
              <a:t>Victor Bona</a:t>
            </a:r>
          </a:p>
        </p:txBody>
      </p:sp>
    </p:spTree>
    <p:extLst>
      <p:ext uri="{BB962C8B-B14F-4D97-AF65-F5344CB8AC3E}">
        <p14:creationId xmlns:p14="http://schemas.microsoft.com/office/powerpoint/2010/main" val="257141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y 3D is making a comeback in 2022 (part 1: a brief history of 3D cameras)  - 360 Rumors">
            <a:extLst>
              <a:ext uri="{FF2B5EF4-FFF2-40B4-BE49-F238E27FC236}">
                <a16:creationId xmlns:a16="http://schemas.microsoft.com/office/drawing/2014/main" id="{4C8E86F7-3D81-2C47-B065-166898D335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677" y="2139315"/>
            <a:ext cx="7010645" cy="454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9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2432-7E41-5248-AD62-B82CACB6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Gimp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B1CE-9EE4-AA41-8282-E47F7BD1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Gimp é um Software de código aberto, </a:t>
            </a:r>
            <a:r>
              <a:rPr lang="en-US" dirty="0" err="1"/>
              <a:t>voltado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para </a:t>
            </a:r>
            <a:r>
              <a:rPr lang="en-US" dirty="0" err="1"/>
              <a:t>criação</a:t>
            </a:r>
            <a:r>
              <a:rPr lang="en-US" dirty="0"/>
              <a:t> e </a:t>
            </a:r>
            <a:r>
              <a:rPr lang="en-US" dirty="0" err="1"/>
              <a:t>edição</a:t>
            </a:r>
            <a:r>
              <a:rPr lang="en-US" dirty="0"/>
              <a:t> de imagens raster.</a:t>
            </a:r>
          </a:p>
          <a:p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21 de </a:t>
            </a:r>
            <a:r>
              <a:rPr lang="en-US" dirty="0" err="1"/>
              <a:t>novembro</a:t>
            </a:r>
            <a:r>
              <a:rPr lang="en-US" dirty="0"/>
              <a:t> de 1995.</a:t>
            </a:r>
          </a:p>
          <a:p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pessoal</a:t>
            </a:r>
            <a:r>
              <a:rPr lang="en-US" dirty="0"/>
              <a:t> de Spencer Kimball e Peter Mattis para ser </a:t>
            </a:r>
            <a:r>
              <a:rPr lang="en-US" dirty="0" err="1"/>
              <a:t>uma</a:t>
            </a:r>
            <a:r>
              <a:rPr lang="en-US" dirty="0"/>
              <a:t> ferramenta </a:t>
            </a:r>
            <a:r>
              <a:rPr lang="en-US" dirty="0" err="1"/>
              <a:t>alternativa</a:t>
            </a:r>
            <a:r>
              <a:rPr lang="en-US" dirty="0"/>
              <a:t> e </a:t>
            </a:r>
            <a:r>
              <a:rPr lang="en-US" dirty="0" err="1"/>
              <a:t>gratuita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Photoshop.</a:t>
            </a:r>
          </a:p>
          <a:p>
            <a:r>
              <a:rPr lang="en-US" dirty="0" err="1"/>
              <a:t>Escrito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C.</a:t>
            </a:r>
          </a:p>
          <a:p>
            <a:r>
              <a:rPr lang="en-US" dirty="0"/>
              <a:t>Leve, </a:t>
            </a:r>
            <a:r>
              <a:rPr lang="en-US" dirty="0" err="1"/>
              <a:t>rápido</a:t>
            </a:r>
            <a:r>
              <a:rPr lang="en-US" dirty="0"/>
              <a:t>, </a:t>
            </a:r>
            <a:r>
              <a:rPr lang="en-US" dirty="0" err="1"/>
              <a:t>gratuito</a:t>
            </a:r>
            <a:r>
              <a:rPr lang="en-US" dirty="0"/>
              <a:t> e livre.</a:t>
            </a:r>
          </a:p>
          <a:p>
            <a:r>
              <a:rPr lang="en-US" dirty="0" err="1"/>
              <a:t>Suporta</a:t>
            </a:r>
            <a:r>
              <a:rPr lang="en-US" dirty="0"/>
              <a:t> imagens </a:t>
            </a:r>
            <a:r>
              <a:rPr lang="en-US" dirty="0" err="1"/>
              <a:t>vetoriais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escala</a:t>
            </a:r>
            <a:r>
              <a:rPr lang="en-US" dirty="0"/>
              <a:t>.</a:t>
            </a:r>
          </a:p>
          <a:p>
            <a:r>
              <a:rPr lang="en-US" dirty="0" err="1"/>
              <a:t>Disponível</a:t>
            </a:r>
            <a:r>
              <a:rPr lang="en-US" dirty="0"/>
              <a:t> para GNU/Linux, MacOS e Windows.</a:t>
            </a:r>
          </a:p>
        </p:txBody>
      </p:sp>
    </p:spTree>
    <p:extLst>
      <p:ext uri="{BB962C8B-B14F-4D97-AF65-F5344CB8AC3E}">
        <p14:creationId xmlns:p14="http://schemas.microsoft.com/office/powerpoint/2010/main" val="129273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MP para Windows - Baixe-o gratuitamente da Uptodown">
            <a:extLst>
              <a:ext uri="{FF2B5EF4-FFF2-40B4-BE49-F238E27FC236}">
                <a16:creationId xmlns:a16="http://schemas.microsoft.com/office/drawing/2014/main" id="{D19D946D-4446-C943-8D4A-DBADAFA29F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32" y="75023"/>
            <a:ext cx="9448735" cy="670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24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963E-ADB7-E240-9B11-21183B2F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Sensor LiDAR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E5E93-B860-DF4A-ABC3-060102755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LiDAR = Light Detection And Ranging</a:t>
            </a:r>
          </a:p>
          <a:p>
            <a:r>
              <a:rPr lang="en-US" dirty="0" err="1"/>
              <a:t>Utiliza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de laser </a:t>
            </a:r>
            <a:r>
              <a:rPr lang="en-US" dirty="0" err="1"/>
              <a:t>pulsado</a:t>
            </a:r>
            <a:r>
              <a:rPr lang="en-US" dirty="0"/>
              <a:t>.</a:t>
            </a:r>
          </a:p>
          <a:p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capturar</a:t>
            </a:r>
            <a:r>
              <a:rPr lang="en-US" dirty="0"/>
              <a:t> </a:t>
            </a:r>
            <a:r>
              <a:rPr lang="en-US" dirty="0" err="1"/>
              <a:t>telemetria</a:t>
            </a:r>
            <a:r>
              <a:rPr lang="en-US" dirty="0"/>
              <a:t> de dados </a:t>
            </a:r>
            <a:r>
              <a:rPr lang="en-US" dirty="0" err="1"/>
              <a:t>especiais</a:t>
            </a:r>
            <a:r>
              <a:rPr lang="en-US" dirty="0"/>
              <a:t>.</a:t>
            </a:r>
          </a:p>
          <a:p>
            <a:r>
              <a:rPr lang="en-US" dirty="0" err="1"/>
              <a:t>Seu</a:t>
            </a:r>
            <a:r>
              <a:rPr lang="en-US" dirty="0"/>
              <a:t> principal </a:t>
            </a:r>
            <a:r>
              <a:rPr lang="en-US" dirty="0" err="1"/>
              <a:t>benefício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precisão</a:t>
            </a:r>
            <a:r>
              <a:rPr lang="en-US" dirty="0"/>
              <a:t> do </a:t>
            </a:r>
            <a:r>
              <a:rPr lang="en-US" dirty="0" err="1"/>
              <a:t>cálculo</a:t>
            </a:r>
            <a:r>
              <a:rPr lang="en-US" dirty="0"/>
              <a:t> Gerado.</a:t>
            </a:r>
          </a:p>
          <a:p>
            <a:r>
              <a:rPr lang="en-US" dirty="0"/>
              <a:t>Grande </a:t>
            </a:r>
            <a:r>
              <a:rPr lang="en-US" dirty="0" err="1"/>
              <a:t>aliado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realiadade</a:t>
            </a:r>
            <a:r>
              <a:rPr lang="en-US" dirty="0"/>
              <a:t> </a:t>
            </a:r>
            <a:r>
              <a:rPr lang="en-US" dirty="0" err="1"/>
              <a:t>aumentada</a:t>
            </a:r>
            <a:r>
              <a:rPr lang="en-US" dirty="0"/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67518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nsores Lidar - Entenda o que são e como funcionam! | Mundo Conectado">
            <a:extLst>
              <a:ext uri="{FF2B5EF4-FFF2-40B4-BE49-F238E27FC236}">
                <a16:creationId xmlns:a16="http://schemas.microsoft.com/office/drawing/2014/main" id="{B08EC2AB-425A-D74E-A671-B46FE40D03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02" y="208199"/>
            <a:ext cx="6356218" cy="64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6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Phone 12 pro possui um sensor Lidar. O que é isto? Qual a importância? –  iSolon">
            <a:extLst>
              <a:ext uri="{FF2B5EF4-FFF2-40B4-BE49-F238E27FC236}">
                <a16:creationId xmlns:a16="http://schemas.microsoft.com/office/drawing/2014/main" id="{4ED632F9-41B9-9A45-9BCA-FFC9BF9A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09" y="2309567"/>
            <a:ext cx="7566581" cy="42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8117EB-42E6-F64B-869D-A3A013C5C412}"/>
              </a:ext>
            </a:extLst>
          </p:cNvPr>
          <p:cNvSpPr txBox="1"/>
          <p:nvPr/>
        </p:nvSpPr>
        <p:spPr>
          <a:xfrm>
            <a:off x="424205" y="292231"/>
            <a:ext cx="756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Produtos da Apple já possuem o sensor</a:t>
            </a:r>
            <a:endParaRPr lang="en-BR" sz="2400" dirty="0"/>
          </a:p>
        </p:txBody>
      </p:sp>
    </p:spTree>
    <p:extLst>
      <p:ext uri="{BB962C8B-B14F-4D97-AF65-F5344CB8AC3E}">
        <p14:creationId xmlns:p14="http://schemas.microsoft.com/office/powerpoint/2010/main" val="339148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AA94-D369-C144-9369-A28DF381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Unreal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6808-769A-FB4C-A2B9-A9FEC8FC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de </a:t>
            </a:r>
            <a:r>
              <a:rPr lang="en-US" dirty="0" err="1"/>
              <a:t>jogos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pela Epic Games.</a:t>
            </a:r>
          </a:p>
          <a:p>
            <a:r>
              <a:rPr lang="en-US" dirty="0"/>
              <a:t>Engine de </a:t>
            </a:r>
            <a:r>
              <a:rPr lang="en-US" dirty="0" err="1"/>
              <a:t>modelagem</a:t>
            </a:r>
            <a:r>
              <a:rPr lang="en-US" dirty="0"/>
              <a:t> 3D </a:t>
            </a:r>
            <a:r>
              <a:rPr lang="en-US" dirty="0" err="1"/>
              <a:t>em</a:t>
            </a:r>
            <a:r>
              <a:rPr lang="en-US" dirty="0"/>
              <a:t> tempo real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avançada</a:t>
            </a:r>
            <a:r>
              <a:rPr lang="en-US" dirty="0"/>
              <a:t> do </a:t>
            </a:r>
            <a:r>
              <a:rPr lang="en-US" dirty="0" err="1"/>
              <a:t>mundo</a:t>
            </a:r>
            <a:r>
              <a:rPr lang="en-US" dirty="0"/>
              <a:t>. (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oque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dizem</a:t>
            </a:r>
            <a:r>
              <a:rPr lang="en-US" dirty="0"/>
              <a:t>).</a:t>
            </a:r>
          </a:p>
          <a:p>
            <a:r>
              <a:rPr lang="en-US" dirty="0" err="1"/>
              <a:t>Usado</a:t>
            </a:r>
            <a:r>
              <a:rPr lang="en-US" dirty="0"/>
              <a:t> pela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1998 no </a:t>
            </a:r>
            <a:r>
              <a:rPr lang="en-US" dirty="0" err="1"/>
              <a:t>jogo</a:t>
            </a:r>
            <a:r>
              <a:rPr lang="en-US" dirty="0"/>
              <a:t> de </a:t>
            </a:r>
            <a:r>
              <a:rPr lang="en-US" dirty="0" err="1"/>
              <a:t>tiro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pessoa</a:t>
            </a:r>
            <a:r>
              <a:rPr lang="en-US" dirty="0"/>
              <a:t> Unreal.</a:t>
            </a:r>
          </a:p>
          <a:p>
            <a:r>
              <a:rPr lang="en-US" dirty="0" err="1"/>
              <a:t>Escrito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C++ e </a:t>
            </a:r>
            <a:r>
              <a:rPr lang="en-US" dirty="0" err="1"/>
              <a:t>UnrealScript</a:t>
            </a:r>
            <a:r>
              <a:rPr lang="en-US" dirty="0"/>
              <a:t>.</a:t>
            </a:r>
          </a:p>
          <a:p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atualmente</a:t>
            </a:r>
            <a:r>
              <a:rPr lang="en-US" dirty="0"/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90375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ady for next-gen">
            <a:extLst>
              <a:ext uri="{FF2B5EF4-FFF2-40B4-BE49-F238E27FC236}">
                <a16:creationId xmlns:a16="http://schemas.microsoft.com/office/drawing/2014/main" id="{CF3547DD-3C00-774B-B4B0-1E062DDA78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2" y="225186"/>
            <a:ext cx="11391336" cy="640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1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187B-95EC-E348-832E-212A409F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Camêras</a:t>
            </a:r>
            <a:r>
              <a:rPr lang="en-US" dirty="0"/>
              <a:t> 3D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971A-10FA-FB43-839E-A05A274D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Câmeras</a:t>
            </a:r>
            <a:r>
              <a:rPr lang="en-US" b="1" dirty="0"/>
              <a:t> </a:t>
            </a:r>
            <a:r>
              <a:rPr lang="en-US" dirty="0"/>
              <a:t>que </a:t>
            </a:r>
            <a:r>
              <a:rPr lang="en-US" dirty="0" err="1"/>
              <a:t>simulam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humanos</a:t>
            </a:r>
            <a:r>
              <a:rPr lang="en-US" dirty="0"/>
              <a:t> </a:t>
            </a:r>
            <a:r>
              <a:rPr lang="en-US" dirty="0" err="1"/>
              <a:t>enxergam</a:t>
            </a:r>
            <a:r>
              <a:rPr lang="en-US" dirty="0"/>
              <a:t>.</a:t>
            </a:r>
          </a:p>
          <a:p>
            <a:r>
              <a:rPr lang="en-BR" dirty="0"/>
              <a:t>Geram gravações de imagens com profundidade, similar a visão humana.</a:t>
            </a:r>
          </a:p>
          <a:p>
            <a:r>
              <a:rPr lang="en-BR" dirty="0"/>
              <a:t>Criada em 1969 por </a:t>
            </a:r>
            <a:r>
              <a:rPr lang="en-US" dirty="0"/>
              <a:t>Chris Condon e Allan </a:t>
            </a:r>
            <a:r>
              <a:rPr lang="en-US" dirty="0" err="1"/>
              <a:t>Silliphant</a:t>
            </a:r>
            <a:r>
              <a:rPr lang="en-US" dirty="0"/>
              <a:t>.</a:t>
            </a:r>
          </a:p>
          <a:p>
            <a:r>
              <a:rPr lang="en-BR" dirty="0"/>
              <a:t>Câmeras 3D usam diversas lentes que gravam imagens de diferentes profundidades, essas imagens são então sobrepostas uma sobre a outra para gerar o efeito 3D.</a:t>
            </a:r>
          </a:p>
          <a:p>
            <a:r>
              <a:rPr lang="en-BR" dirty="0"/>
              <a:t>Hoje em dia existem tecnicas de 3D computadorizadas.</a:t>
            </a:r>
          </a:p>
        </p:txBody>
      </p:sp>
    </p:spTree>
    <p:extLst>
      <p:ext uri="{BB962C8B-B14F-4D97-AF65-F5344CB8AC3E}">
        <p14:creationId xmlns:p14="http://schemas.microsoft.com/office/powerpoint/2010/main" val="376958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68</TotalTime>
  <Words>262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Quotable</vt:lpstr>
      <vt:lpstr>Gimp Sensor LiDAR Unreal Câmeras 3D</vt:lpstr>
      <vt:lpstr>Gimp</vt:lpstr>
      <vt:lpstr>PowerPoint Presentation</vt:lpstr>
      <vt:lpstr>Sensor LiDAR </vt:lpstr>
      <vt:lpstr>PowerPoint Presentation</vt:lpstr>
      <vt:lpstr>PowerPoint Presentation</vt:lpstr>
      <vt:lpstr>Unreal Engine</vt:lpstr>
      <vt:lpstr>PowerPoint Presentation</vt:lpstr>
      <vt:lpstr>Camêras 3D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Gimp Sensor LiDAR Unreal Câmeras 3D</dc:title>
  <dc:creator>Microsoft Office User</dc:creator>
  <cp:lastModifiedBy>Microsoft Office User</cp:lastModifiedBy>
  <cp:revision>1</cp:revision>
  <dcterms:created xsi:type="dcterms:W3CDTF">2022-03-22T18:57:55Z</dcterms:created>
  <dcterms:modified xsi:type="dcterms:W3CDTF">2022-03-22T20:06:03Z</dcterms:modified>
</cp:coreProperties>
</file>