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19" Type="http://schemas.openxmlformats.org/officeDocument/2006/relationships/font" Target="fonts/Roboto-regular.fntdata"/><Relationship Id="rId18" Type="http://schemas.openxmlformats.org/officeDocument/2006/relationships/font" Target="fonts/Economic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5d0cb9f4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5d0cb9f4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5d0cb9f4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5d0cb9f4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5d0cb9f4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5d0cb9f4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5d0cb9f4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5d0cb9f4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5d0cb9f4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5d0cb9f4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5d0cb9f4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5d0cb9f4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5d0cb9f4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5d0cb9f4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5d0cb9f4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5d0cb9f4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positorio.ufscar.br/bitstream/handle/ufscar/571/6186.pdf?sequence=1&amp;isAllowed=y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0" y="744575"/>
            <a:ext cx="8520600" cy="18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Unity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Grupo: Renato Reinhold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Unity - O que é?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Motor de jogo (Engine)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Programa de computador;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</a:t>
            </a:r>
            <a:r>
              <a:rPr lang="pt-BR"/>
              <a:t>otor gráfico para renderizar gráficos 2D e/ou 3D, um motor de física para simular a física ou simplesmente para fazer detecção de colisão;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Suporte a animação, sons, gerência de arquivos e a uma linguagem de script;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5450" y="4019350"/>
            <a:ext cx="918200" cy="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Unity - Como funciona?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82828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linguagem de programação usada na Unity é a C#.</a:t>
            </a:r>
            <a:endParaRPr sz="1200">
              <a:solidFill>
                <a:srgbClr val="82828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82828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Cenas (Scenes)</a:t>
            </a:r>
            <a:endParaRPr sz="1200">
              <a:solidFill>
                <a:srgbClr val="82828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82828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Objetos de jogo (Game Objects)</a:t>
            </a:r>
            <a:endParaRPr sz="1200">
              <a:solidFill>
                <a:srgbClr val="82828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82828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Pré-fabricadas (Prefab)</a:t>
            </a:r>
            <a:endParaRPr sz="1200">
              <a:solidFill>
                <a:srgbClr val="82828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82828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Sprites</a:t>
            </a:r>
            <a:endParaRPr sz="1200">
              <a:solidFill>
                <a:srgbClr val="82828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82828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Moldes 3D</a:t>
            </a:r>
            <a:endParaRPr sz="1200">
              <a:solidFill>
                <a:srgbClr val="82828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975" y="85675"/>
            <a:ext cx="918200" cy="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650" y="1662625"/>
            <a:ext cx="5597050" cy="314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Unity - Cenas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As cenas são onde você trabalha com conteúdo no Unity. São ativos que contêm todo ou parte de um jogo ou aplicativo.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250" y="2135950"/>
            <a:ext cx="5671925" cy="24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450" y="4019350"/>
            <a:ext cx="918200" cy="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Unity - Game Object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Cada objeto em seu jogo é um GameObject que vai de personagens, itens colecionáveis ​​a luzes, câmeras e efeitos especiais.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2613025"/>
            <a:ext cx="71437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6475" y="4215600"/>
            <a:ext cx="727175" cy="7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Unity - Sprites &amp; Modelo 3D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25225"/>
            <a:ext cx="3999900" cy="1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200">
                <a:solidFill>
                  <a:srgbClr val="455463"/>
                </a:solidFill>
                <a:latin typeface="Calibri"/>
                <a:ea typeface="Calibri"/>
                <a:cs typeface="Calibri"/>
                <a:sym typeface="Calibri"/>
              </a:rPr>
              <a:t>Sprites</a:t>
            </a:r>
            <a:r>
              <a:rPr lang="pt-BR" sz="1200">
                <a:solidFill>
                  <a:srgbClr val="455463"/>
                </a:solidFill>
                <a:latin typeface="Calibri"/>
                <a:ea typeface="Calibri"/>
                <a:cs typeface="Calibri"/>
                <a:sym typeface="Calibri"/>
              </a:rPr>
              <a:t> são objetos gráficos 2D. Se você está acostumado a trabalhar em 3D, </a:t>
            </a:r>
            <a:r>
              <a:rPr b="1" lang="pt-BR" sz="1200">
                <a:solidFill>
                  <a:srgbClr val="455463"/>
                </a:solidFill>
                <a:latin typeface="Calibri"/>
                <a:ea typeface="Calibri"/>
                <a:cs typeface="Calibri"/>
                <a:sym typeface="Calibri"/>
              </a:rPr>
              <a:t>Sprites</a:t>
            </a:r>
            <a:r>
              <a:rPr lang="pt-BR" sz="1200">
                <a:solidFill>
                  <a:srgbClr val="455463"/>
                </a:solidFill>
                <a:latin typeface="Calibri"/>
                <a:ea typeface="Calibri"/>
                <a:cs typeface="Calibri"/>
                <a:sym typeface="Calibri"/>
              </a:rPr>
              <a:t> são essencialmente apenas texturas padrão, mas existem técnicas especiais para combinar e gerenciar texturas de sprite para eficiência e conveniência durante o desenvolvimento.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832400" y="1225225"/>
            <a:ext cx="3999900" cy="1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modelagem computacional ou modelagem 3D é um processo capaz de criar uma representação tridimensional de qualquer objeto, de humanos, animais de máquinas e equipamentos, esse processo é realizado a partir de softwares denominados CAD (Computer Aided Design), esses softwares utilizam recursos matemáticos para representar diversas formas geométricas.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38" y="2886625"/>
            <a:ext cx="3070425" cy="17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2652082"/>
            <a:ext cx="3999901" cy="224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Unity - Versões e Licenciamento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Mais de 20 versões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Versão mais atual: 2023.1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Versão estável: 2022.2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Versão do Unity atual </a:t>
            </a:r>
            <a:r>
              <a:rPr lang="pt-BR"/>
              <a:t>disponível</a:t>
            </a:r>
            <a:r>
              <a:rPr lang="pt-BR"/>
              <a:t> para baixar sem documentação: 5.2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Lançado em 8 de julho 2005: Unity 1.0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Umas das coisas que mais chama atenção do </a:t>
            </a:r>
            <a:r>
              <a:rPr lang="pt-BR"/>
              <a:t>público</a:t>
            </a:r>
            <a:r>
              <a:rPr lang="pt-BR"/>
              <a:t> na hora de escolha da engine é que o unity é gratuito;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5450" y="4019350"/>
            <a:ext cx="918200" cy="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Unity - Exemplos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634800" y="1225225"/>
            <a:ext cx="3354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50" y="1225225"/>
            <a:ext cx="3354000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629800"/>
            <a:ext cx="4051399" cy="25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900" y="71525"/>
            <a:ext cx="918200" cy="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Referencias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TECHNOLOGIES, Unity. </a:t>
            </a:r>
            <a:r>
              <a:rPr b="1"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Unity - Documentation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2022. Disponível em: https://docs.unity3d.com/Manual/index.html. Acesso em: 18 ago. 2022.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https://repositorio.ufscar.br/bitstream/handle/ufscar/571/6186.pdf?sequence=1&amp;isAllowed=y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450" y="4019350"/>
            <a:ext cx="918200" cy="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