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BD14A-6C10-48C3-A442-F2B6581EE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28168-7DB5-4220-BFBC-7DF1120A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90EFD-EDFB-49F7-A7C2-5BD33C36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20A88-ADA4-4123-9974-94EDE851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8C637B-7EF9-4DF0-90E7-F7719D4E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7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8DD71-2135-4A57-9AC5-33866114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3E4BD-3D55-4F79-BAF7-4D631106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5D7CD-83C3-42C9-B1A3-25EE5FB5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19041-58DC-4994-A23E-45929CE7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B780A-9EEC-4B9C-9954-1377768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4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0C0155-21D6-4ED6-9E6E-794C2E24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C91B2E-1194-498F-82E7-0898BE64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27FDA-AB27-4B49-918A-71A84DAE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D1BE5-65F1-42B8-9761-D35F773E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4BB68-45E6-4D92-A760-9EC705CD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3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38DAF-5923-4D1A-86C6-88F185DA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2FA06-DBE0-4C9A-9574-5B1895EE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C5F2E-14F7-4B3A-B85E-4D14322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71BDB-824B-4D7C-B3A3-3F907FB1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77AE2-1041-4B07-A006-872F9E38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1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28868-817C-4542-AF4F-F8E3D4A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EF501-58B2-44F9-BB1F-6769B5B5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911A5-2517-457C-9065-CD3D40D4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EE2AC-17C8-4215-BD8A-89A1F971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8E9FD2-5B98-47A2-B5BC-70585FD8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D0482-E353-4E89-AA39-A5079627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A654B-D671-41C9-BB05-441768AF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96FBF-E9EF-4F1A-B81B-BE843743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B435B6-4DBB-49B9-A6B9-9BC86B33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2A96F-5676-415B-A691-EFB54CCD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55F04-0F7D-4063-8D3E-EDE0313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E461-3AB4-4503-87C2-EE1917A5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3D9ABB-C44A-4D2F-BA2F-F1B9666C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ECA19-B74D-4251-8D1C-028EE3DC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D97EA2-E0BA-4EDE-AC0F-D778D1FCB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A66021-078B-42A5-94D5-D7EDF34EA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2294FC-D458-4D37-88F0-8FDB00BA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7238C8-2AFF-4A11-AE6D-916FC9A0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BE1AAF-5AED-4666-AC59-9FC05746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6C423-E80A-4FAB-B9D2-382F4E79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1BCA1B-7602-4BE8-BFCC-BE69A5B1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EC438E-9155-4352-BF14-EFBA5E9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E31F7A-0679-485B-8CC7-838C162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853945-3514-4826-A754-284B7193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B5B7F0-84FB-4CDB-A9FD-CC315B99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3AE9E4-2253-4C85-9BF4-A83A7000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7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7B3A-61A1-4C48-BB0F-921F8E6B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31B6A-A052-43F2-BA89-ABED4F56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447D57-A371-4E9C-B525-09051355D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FFB0E1-F81C-47A5-A8A5-91CAB556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45EBAE-71BE-4D02-A455-BDB42432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BA0B54-4469-42D6-B7C4-64B03F9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6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3419E-9C71-43B8-AF39-720942B9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AE50FE-FF89-485D-BEEF-44505BBC9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57EAC9-ED56-4136-BF32-773CEB6D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90FC67-8260-40CE-942A-B10F68DE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6D3177-F057-41CF-809A-46040550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67ACC-BA0B-4C71-BD8D-8A6AA5BD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4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201879-2C57-4E6D-B203-9BCC535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27FA7-799B-4DE8-99F0-7786DE32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1AA8-404F-47D4-A588-E1BEC981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C9E2-570E-4E3A-ABD6-DC90AD367912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AD9ED-791D-4DD7-AFFB-32BBFB062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E3845-E4B0-479D-85F3-3C91913C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B4A5-FCBE-4BE4-8EC9-76A05D1A8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72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E0411-F3C2-4DDF-A3DB-1896249D1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Multiplayer no </a:t>
            </a:r>
            <a:r>
              <a:rPr lang="pt-BR" dirty="0" err="1"/>
              <a:t>Metaverso</a:t>
            </a:r>
            <a:r>
              <a:rPr lang="pt-BR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7A0C7-60ED-4174-971A-093391978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9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8EDE-AEBC-4175-81FF-9C088BF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jogo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86470-0B52-4615-85B2-81B9C89C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O que é o jogo?</a:t>
            </a:r>
          </a:p>
          <a:p>
            <a:pPr marL="0" indent="0">
              <a:buNone/>
            </a:pPr>
            <a:r>
              <a:rPr lang="pt-BR" sz="2000" dirty="0"/>
              <a:t>É um jogo multiplayer de duas pessoas onde uma bomba precisa ser desarmada.</a:t>
            </a:r>
          </a:p>
          <a:p>
            <a:r>
              <a:rPr lang="pt-BR" sz="2000" dirty="0"/>
              <a:t>Como o jogo funciona?</a:t>
            </a:r>
          </a:p>
          <a:p>
            <a:pPr marL="0" indent="0">
              <a:buNone/>
            </a:pPr>
            <a:r>
              <a:rPr lang="pt-BR" sz="2000" dirty="0"/>
              <a:t>Um dos jogadores recebe instruções de como a bomba precisa ser desarmada entretanto esse jogador não tem acesso a bomba. O outro jogador é o inverso, ele tem acesso a bomba mas não ás instruções. Os dois players precisam se comunicar para desarmar a bomba antes que o tempo acabe.</a:t>
            </a:r>
          </a:p>
          <a:p>
            <a:r>
              <a:rPr lang="pt-BR" sz="2000" dirty="0"/>
              <a:t>Como será feita a comunicação de instruções?</a:t>
            </a:r>
          </a:p>
          <a:p>
            <a:pPr marL="0" indent="0">
              <a:buNone/>
            </a:pPr>
            <a:r>
              <a:rPr lang="pt-BR" sz="2000" dirty="0"/>
              <a:t>O Player com as instruções terá que se posicionar em baixo de símbolos e o outro player terá que observar e inserir os símbolos corretos.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1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5F09-4FEE-458A-9A88-1DA39FA7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Tecnologias/ </a:t>
            </a:r>
            <a:r>
              <a:rPr lang="pt-BR" dirty="0" err="1"/>
              <a:t>assets</a:t>
            </a:r>
            <a:r>
              <a:rPr lang="pt-BR" dirty="0"/>
              <a:t> usados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A1422-2B45-4F44-82E5-63CB7869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Mirror</a:t>
            </a:r>
            <a:r>
              <a:rPr lang="pt-BR" dirty="0"/>
              <a:t> (Multiplayer)</a:t>
            </a:r>
          </a:p>
          <a:p>
            <a:r>
              <a:rPr lang="pt-BR" dirty="0"/>
              <a:t>Apocalipse (</a:t>
            </a:r>
            <a:r>
              <a:rPr lang="pt-BR" dirty="0" err="1"/>
              <a:t>Assets</a:t>
            </a:r>
            <a:r>
              <a:rPr lang="pt-BR" dirty="0"/>
              <a:t>) </a:t>
            </a:r>
            <a:br>
              <a:rPr lang="pt-BR" dirty="0"/>
            </a:b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80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8BD620-8471-46E8-8B28-26B4BE5A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2" y="867561"/>
            <a:ext cx="10451553" cy="5878999"/>
          </a:xfr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906C949-03F2-4421-B36C-C6096499F040}"/>
              </a:ext>
            </a:extLst>
          </p:cNvPr>
          <p:cNvSpPr txBox="1"/>
          <p:nvPr/>
        </p:nvSpPr>
        <p:spPr>
          <a:xfrm>
            <a:off x="727969" y="479393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Snipet</a:t>
            </a:r>
            <a:r>
              <a:rPr lang="pt-BR" dirty="0"/>
              <a:t> do multiplayer com </a:t>
            </a:r>
            <a:r>
              <a:rPr lang="pt-BR" dirty="0" err="1"/>
              <a:t>mirror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43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B67241F-3820-4957-A928-3105B5F19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1353465"/>
            <a:ext cx="10476338" cy="5257813"/>
          </a:xfr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BF3B4C-369E-48C4-8CC1-8D02A5E14FE0}"/>
              </a:ext>
            </a:extLst>
          </p:cNvPr>
          <p:cNvSpPr txBox="1"/>
          <p:nvPr/>
        </p:nvSpPr>
        <p:spPr>
          <a:xfrm>
            <a:off x="852256" y="630315"/>
            <a:ext cx="63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Snipet</a:t>
            </a:r>
            <a:r>
              <a:rPr lang="pt-BR" dirty="0"/>
              <a:t> do desenvolvimento da bomba </a:t>
            </a:r>
            <a:r>
              <a:rPr lang="pt-BR" dirty="0" err="1"/>
              <a:t>pré</a:t>
            </a:r>
            <a:r>
              <a:rPr lang="pt-BR" dirty="0"/>
              <a:t> </a:t>
            </a:r>
            <a:r>
              <a:rPr lang="pt-BR" dirty="0" err="1"/>
              <a:t>assets</a:t>
            </a:r>
            <a:r>
              <a:rPr lang="pt-BR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4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BF3B4C-369E-48C4-8CC1-8D02A5E14FE0}"/>
              </a:ext>
            </a:extLst>
          </p:cNvPr>
          <p:cNvSpPr txBox="1"/>
          <p:nvPr/>
        </p:nvSpPr>
        <p:spPr>
          <a:xfrm>
            <a:off x="852256" y="630315"/>
            <a:ext cx="63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Bomba com </a:t>
            </a:r>
            <a:r>
              <a:rPr lang="pt-BR"/>
              <a:t>asset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B4C7DE3-94BF-46CA-95D6-8CE5F5AB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" y="1215555"/>
            <a:ext cx="10546671" cy="5602920"/>
          </a:xfrm>
        </p:spPr>
      </p:pic>
    </p:spTree>
    <p:extLst>
      <p:ext uri="{BB962C8B-B14F-4D97-AF65-F5344CB8AC3E}">
        <p14:creationId xmlns:p14="http://schemas.microsoft.com/office/powerpoint/2010/main" val="765152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Multiplayer no Metaverso </vt:lpstr>
      <vt:lpstr>Como o jogo funciona?</vt:lpstr>
      <vt:lpstr>Tecnologias/ assets usados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no Metaverso </dc:title>
  <dc:creator>Meu Computador</dc:creator>
  <cp:lastModifiedBy>Victor Weiers Krepsky</cp:lastModifiedBy>
  <cp:revision>4</cp:revision>
  <dcterms:created xsi:type="dcterms:W3CDTF">2023-05-18T01:27:54Z</dcterms:created>
  <dcterms:modified xsi:type="dcterms:W3CDTF">2023-06-01T22:15:03Z</dcterms:modified>
</cp:coreProperties>
</file>