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45ff3e1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e45ff3e1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5ff3e1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e45ff3e13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5ff3e13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45ff3e13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45ff3e1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45ff3e133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45ff3e13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45ff3e13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45ff3e13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45ff3e133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45ff3e13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e45ff3e133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45ff3e1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e45ff3e13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45ff3e13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e45ff3e133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45ff3e13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e45ff3e133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45ff3e13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45ff3e133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ff3e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e45ff3e1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5ff3e1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e45ff3e13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433464" y="-376063"/>
            <a:ext cx="42770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395561" y="1744425"/>
            <a:ext cx="8352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Consequências - Um jogo de exploração utilizando realidade virtual com ilusão de ótica sobre conscientização ambiental</a:t>
            </a:r>
            <a:endParaRPr sz="41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436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760"/>
              <a:t>Aluno(a): Vitor Hugo Helmbrecht</a:t>
            </a:r>
            <a:endParaRPr sz="276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sz="276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760"/>
              <a:t>Orientador: Dalton Solano dos Reis</a:t>
            </a:r>
            <a:endParaRPr sz="27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1615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/>
              <a:t>Vignettes - Skeleton Business (2017)</a:t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775" y="2141375"/>
            <a:ext cx="3722375" cy="43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/>
              <a:t>Monument Valley - Ustwo Games (2014)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2572824"/>
            <a:ext cx="7900200" cy="29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Especificação: cenário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850" y="1758740"/>
            <a:ext cx="57150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</a:t>
            </a:r>
            <a:r>
              <a:rPr lang="pt-BR">
                <a:solidFill>
                  <a:schemeClr val="dk1"/>
                </a:solidFill>
              </a:rPr>
              <a:t>: cenário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00" y="1331650"/>
            <a:ext cx="6161100" cy="47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Especificação: Fase 1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13" y="1607225"/>
            <a:ext cx="8919675" cy="3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Especificação: Fase 2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5" y="1331650"/>
            <a:ext cx="8782649" cy="43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Especificação: Fase 3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" y="1771525"/>
            <a:ext cx="9026100" cy="38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Cinemachine e Timeline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5" y="2375304"/>
            <a:ext cx="8998350" cy="29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NavMesh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75" y="2196302"/>
            <a:ext cx="7148350" cy="38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XRInteractionToolkit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13" y="2139550"/>
            <a:ext cx="8023375" cy="40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Introdução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Objetivos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Fundamentação teórica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Trabalhos correlatos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Especificação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Implementação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Análise de resultados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Conclusões e Sugestões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Resultados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Testes de funcionalidade</a:t>
            </a:r>
            <a:endParaRPr b="1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Constante necessidade de utilização do HMD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Testes com usuários</a:t>
            </a:r>
            <a:endParaRPr b="1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4 pessoas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Presença do autor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Explicação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Teste prático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Resposta de questionário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Resultados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63" y="1317800"/>
            <a:ext cx="8604675" cy="42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457200" y="1412775"/>
            <a:ext cx="82296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Objetivos alcançados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Implementação do tema foi fácil e agregadora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Especialista comentou sobre usabilidade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Unity se mostrou completa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Dificuldades com XRInteractionToolkit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Curva de aprendizado da Cinemachine e Timeline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7200" y="1412775"/>
            <a:ext cx="80754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Aumentar a quantidade de fases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Aumentar a quantidade de objetos com os quais é possível interagir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Disponibilizar o jogo para Google Cardboard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Aplicar o jogo em turmas do fundamental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Adicionar músicas e efeitos sonoros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Facilitar a interação do jogador com os objetos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Conscientização ambiental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Crianças/adolescentes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Jogo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Realidade virtual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Ilusão de ótica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Construir um jogo para plataformas de realidade virtual que faça o uso de ilusão de ótica como mecânica principal e com foco na conscientização ambiental do jogador.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Utilizar ilusão de ótica como mecânica principal do jogo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Incorporar o tema de conscientização ambiental no jogo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Realidade virtual</a:t>
            </a:r>
            <a:endParaRPr b="1"/>
          </a:p>
          <a:p>
            <a:pPr indent="-245427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Imersão em um mundo à parte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5427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Simulação de:</a:t>
            </a:r>
            <a:endParaRPr/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pt-BR"/>
              <a:t>ambiente</a:t>
            </a:r>
            <a:endParaRPr/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pt-BR"/>
              <a:t>percepção</a:t>
            </a:r>
            <a:endParaRPr/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pt-BR"/>
              <a:t>habilidades naturais (rotação de cabeça)</a:t>
            </a:r>
            <a:endParaRPr/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pt-BR"/>
              <a:t>equipamentos sensoriais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5427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Aumento recente no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5427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Disponibilidades de HMDs de alta qualidade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Ilusão de ótica</a:t>
            </a:r>
            <a:endParaRPr b="1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Não é possível ver a olho nu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Interpretação errônea da real natureza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74" y="2994975"/>
            <a:ext cx="3236325" cy="32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200" y="2990475"/>
            <a:ext cx="3236325" cy="32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1482638" y="6174500"/>
            <a:ext cx="17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Grade de Hermann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5032950" y="6174500"/>
            <a:ext cx="18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Ilusão de Müller-Lyer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Conscientização ambiental</a:t>
            </a:r>
            <a:endParaRPr b="1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Propensão a realizar determinados comportamentos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Exemplos: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Ativismo ambiental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Comportamentos não-ativistas públicos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Ambientalismo do setor privado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Comportamento em organizações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/>
              <a:t>CidadaniaAR - Nienow (2019)</a:t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77" y="2415602"/>
            <a:ext cx="8303726" cy="3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