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865833" y="2768495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706623" y="1965898"/>
            <a:ext cx="10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</a:t>
            </a:r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ALL_DIMENSIONS(</a:t>
            </a:r>
            <a:r>
              <a:rPr lang="en-IN" sz="800" b="1" dirty="0" err="1" smtClean="0"/>
              <a:t>LENGTHxBREADTH</a:t>
            </a:r>
            <a:r>
              <a:rPr lang="en-IN" sz="800" b="1" dirty="0" smtClean="0"/>
              <a:t>): </a:t>
            </a:r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7FEET9INCHx2FEET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 TOILET_2FEET_3INCH_BREADTH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BEDROOM: 8FEET3INCH LENGTH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</a:t>
            </a:r>
            <a:r>
              <a:rPr lang="en-IN" sz="800" b="1" dirty="0"/>
              <a:t>: 1FEET 3 INCH </a:t>
            </a:r>
            <a:r>
              <a:rPr lang="en-IN" sz="800" b="1" dirty="0" smtClean="0"/>
              <a:t>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BALCONY1_FRONT: 9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BALCONY2_REAR:  1FEET 3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CUPBOARD</a:t>
            </a:r>
            <a:r>
              <a:rPr lang="en-IN" sz="800" b="1" dirty="0" smtClean="0"/>
              <a:t>: 4FEETx1FEET3INCH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DOOR2: 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DOOR3</a:t>
            </a:r>
            <a:r>
              <a:rPr lang="en-IN" sz="800" b="1"/>
              <a:t>: </a:t>
            </a:r>
            <a:r>
              <a:rPr lang="en-IN" sz="800" b="1" smtClean="0"/>
              <a:t>1FEET6INCH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831041" y="268934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08212" y="3431145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STAIRCASE</a:t>
            </a:r>
            <a:endParaRPr lang="en-IN" sz="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348613" y="2317173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DOOR2</a:t>
            </a:r>
            <a:endParaRPr lang="en-IN" sz="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424380" y="751855"/>
            <a:ext cx="54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DOOR3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54</cp:revision>
  <dcterms:created xsi:type="dcterms:W3CDTF">2020-10-13T01:53:13Z</dcterms:created>
  <dcterms:modified xsi:type="dcterms:W3CDTF">2020-10-13T05:21:10Z</dcterms:modified>
</cp:coreProperties>
</file>