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09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85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79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86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10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5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70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75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3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85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79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58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Flowchart: Process 215"/>
          <p:cNvSpPr/>
          <p:nvPr/>
        </p:nvSpPr>
        <p:spPr>
          <a:xfrm rot="16200000">
            <a:off x="-48319" y="4324406"/>
            <a:ext cx="2563253" cy="3577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1" name="Left-Right Arrow 240"/>
          <p:cNvSpPr/>
          <p:nvPr/>
        </p:nvSpPr>
        <p:spPr>
          <a:xfrm>
            <a:off x="856643" y="5034302"/>
            <a:ext cx="4126723" cy="21924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/>
          <p:cNvCxnSpPr/>
          <p:nvPr/>
        </p:nvCxnSpPr>
        <p:spPr>
          <a:xfrm>
            <a:off x="856647" y="380197"/>
            <a:ext cx="4114063" cy="5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56647" y="6370723"/>
            <a:ext cx="1116521" cy="316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40918" y="264693"/>
            <a:ext cx="0" cy="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046079" y="264693"/>
            <a:ext cx="3075" cy="6363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970710" y="339226"/>
            <a:ext cx="13568" cy="6274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56646" y="701640"/>
            <a:ext cx="4114064" cy="10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56644" y="6562537"/>
            <a:ext cx="4139378" cy="3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973168" y="6306155"/>
            <a:ext cx="0" cy="87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991027" y="2303244"/>
            <a:ext cx="390" cy="3096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993891" y="5451718"/>
            <a:ext cx="1016041" cy="919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56645" y="375385"/>
            <a:ext cx="0" cy="6273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856649" y="326057"/>
            <a:ext cx="4114061" cy="13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856646" y="6322050"/>
            <a:ext cx="1116529" cy="26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915048" y="2327411"/>
            <a:ext cx="28876" cy="3818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755790" y="355662"/>
            <a:ext cx="32039" cy="6291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973175" y="3224812"/>
            <a:ext cx="38498" cy="3072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1039527" y="2317748"/>
            <a:ext cx="3931183" cy="21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060522" y="5784976"/>
            <a:ext cx="903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1116699" y="799336"/>
            <a:ext cx="942128" cy="618054"/>
            <a:chOff x="1299411" y="1068404"/>
            <a:chExt cx="500513" cy="298383"/>
          </a:xfrm>
        </p:grpSpPr>
        <p:sp>
          <p:nvSpPr>
            <p:cNvPr id="84" name="Rectangle 83"/>
            <p:cNvSpPr/>
            <p:nvPr/>
          </p:nvSpPr>
          <p:spPr>
            <a:xfrm>
              <a:off x="1299411" y="1068404"/>
              <a:ext cx="500513" cy="2983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Oval 82"/>
            <p:cNvSpPr/>
            <p:nvPr/>
          </p:nvSpPr>
          <p:spPr>
            <a:xfrm>
              <a:off x="1410100" y="1140592"/>
              <a:ext cx="279133" cy="1540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87" name="Straight Connector 86"/>
          <p:cNvCxnSpPr/>
          <p:nvPr/>
        </p:nvCxnSpPr>
        <p:spPr>
          <a:xfrm flipV="1">
            <a:off x="1995320" y="5429614"/>
            <a:ext cx="995468" cy="895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955983" y="539977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856643" y="728909"/>
            <a:ext cx="4114067" cy="20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039527" y="2290813"/>
            <a:ext cx="12512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275460" y="334889"/>
            <a:ext cx="12032" cy="2002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Or 110"/>
          <p:cNvSpPr/>
          <p:nvPr/>
        </p:nvSpPr>
        <p:spPr>
          <a:xfrm>
            <a:off x="1073265" y="2031639"/>
            <a:ext cx="171559" cy="241525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Flowchart: Or 111"/>
          <p:cNvSpPr/>
          <p:nvPr/>
        </p:nvSpPr>
        <p:spPr>
          <a:xfrm>
            <a:off x="2071305" y="1660112"/>
            <a:ext cx="171559" cy="241525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Flowchart: Or 112"/>
          <p:cNvSpPr/>
          <p:nvPr/>
        </p:nvSpPr>
        <p:spPr>
          <a:xfrm>
            <a:off x="1083974" y="2431795"/>
            <a:ext cx="171559" cy="241525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Flowchart: Or 113"/>
          <p:cNvSpPr/>
          <p:nvPr/>
        </p:nvSpPr>
        <p:spPr>
          <a:xfrm>
            <a:off x="1771594" y="6018966"/>
            <a:ext cx="121977" cy="17921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Flowchart: Or 115"/>
          <p:cNvSpPr/>
          <p:nvPr/>
        </p:nvSpPr>
        <p:spPr>
          <a:xfrm>
            <a:off x="924019" y="6407126"/>
            <a:ext cx="80082" cy="125277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4" name="Flowchart: Or 133"/>
          <p:cNvSpPr/>
          <p:nvPr/>
        </p:nvSpPr>
        <p:spPr>
          <a:xfrm>
            <a:off x="4560253" y="484069"/>
            <a:ext cx="128113" cy="9534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856643" y="6614225"/>
            <a:ext cx="4126723" cy="13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2319689" y="325389"/>
            <a:ext cx="12032" cy="2002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Flowchart: Process 146"/>
          <p:cNvSpPr/>
          <p:nvPr/>
        </p:nvSpPr>
        <p:spPr>
          <a:xfrm flipV="1">
            <a:off x="1170359" y="6402912"/>
            <a:ext cx="480511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8" name="Flowchart: Process 147"/>
          <p:cNvSpPr/>
          <p:nvPr/>
        </p:nvSpPr>
        <p:spPr>
          <a:xfrm flipV="1">
            <a:off x="1112281" y="667296"/>
            <a:ext cx="1005176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9" name="Flowchart: Process 148"/>
          <p:cNvSpPr/>
          <p:nvPr/>
        </p:nvSpPr>
        <p:spPr>
          <a:xfrm flipV="1">
            <a:off x="3085043" y="665321"/>
            <a:ext cx="1061035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Rectangle 150"/>
          <p:cNvSpPr/>
          <p:nvPr/>
        </p:nvSpPr>
        <p:spPr>
          <a:xfrm>
            <a:off x="2350990" y="2279100"/>
            <a:ext cx="64042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2" name="Rectangle 151"/>
          <p:cNvSpPr/>
          <p:nvPr/>
        </p:nvSpPr>
        <p:spPr>
          <a:xfrm>
            <a:off x="2316368" y="726097"/>
            <a:ext cx="57149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7" name="Rectangle 166"/>
          <p:cNvSpPr/>
          <p:nvPr/>
        </p:nvSpPr>
        <p:spPr>
          <a:xfrm flipV="1">
            <a:off x="1634909" y="2342548"/>
            <a:ext cx="64042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8" name="Straight Connector 177"/>
          <p:cNvCxnSpPr/>
          <p:nvPr/>
        </p:nvCxnSpPr>
        <p:spPr>
          <a:xfrm flipV="1">
            <a:off x="2972684" y="2279100"/>
            <a:ext cx="1799125" cy="2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1932847" y="3251581"/>
            <a:ext cx="38498" cy="3072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3012140" y="2310564"/>
            <a:ext cx="0" cy="3141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3473223" y="2031639"/>
            <a:ext cx="1285763" cy="237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Rectangle 194"/>
          <p:cNvSpPr/>
          <p:nvPr/>
        </p:nvSpPr>
        <p:spPr>
          <a:xfrm rot="5400000">
            <a:off x="1931413" y="1746340"/>
            <a:ext cx="931684" cy="1244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9" name="Rectangle 198"/>
          <p:cNvSpPr/>
          <p:nvPr/>
        </p:nvSpPr>
        <p:spPr>
          <a:xfrm>
            <a:off x="2990788" y="768503"/>
            <a:ext cx="1736281" cy="1241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0" name="TextBox 199"/>
          <p:cNvSpPr txBox="1"/>
          <p:nvPr/>
        </p:nvSpPr>
        <p:spPr>
          <a:xfrm>
            <a:off x="1328084" y="1246000"/>
            <a:ext cx="500547" cy="216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CLOSET</a:t>
            </a:r>
            <a:endParaRPr lang="en-IN" sz="800" b="1" dirty="0"/>
          </a:p>
        </p:txBody>
      </p:sp>
      <p:sp>
        <p:nvSpPr>
          <p:cNvPr id="201" name="TextBox 200"/>
          <p:cNvSpPr txBox="1"/>
          <p:nvPr/>
        </p:nvSpPr>
        <p:spPr>
          <a:xfrm rot="16200000">
            <a:off x="241495" y="4034037"/>
            <a:ext cx="1803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/>
              <a:t>9</a:t>
            </a:r>
            <a:r>
              <a:rPr lang="en-IN" sz="800" b="1" dirty="0" smtClean="0"/>
              <a:t> INCH BREADTH BENC</a:t>
            </a:r>
            <a:r>
              <a:rPr lang="en-IN" sz="800" b="1" dirty="0" smtClean="0"/>
              <a:t>H </a:t>
            </a:r>
          </a:p>
        </p:txBody>
      </p:sp>
      <p:sp>
        <p:nvSpPr>
          <p:cNvPr id="202" name="TextBox 201"/>
          <p:cNvSpPr txBox="1"/>
          <p:nvPr/>
        </p:nvSpPr>
        <p:spPr>
          <a:xfrm rot="16200000">
            <a:off x="1571983" y="1146375"/>
            <a:ext cx="1925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STUDY TABLE BOARD</a:t>
            </a:r>
          </a:p>
          <a:p>
            <a:r>
              <a:rPr lang="en-IN" sz="800" b="1" dirty="0" smtClean="0"/>
              <a:t> WALL MOUNTED </a:t>
            </a:r>
          </a:p>
          <a:p>
            <a:r>
              <a:rPr lang="en-IN" sz="800" b="1" dirty="0" smtClean="0"/>
              <a:t>STURDY 4 SUPPORTS</a:t>
            </a:r>
            <a:endParaRPr lang="en-IN" sz="800" b="1" dirty="0"/>
          </a:p>
        </p:txBody>
      </p:sp>
      <p:sp>
        <p:nvSpPr>
          <p:cNvPr id="203" name="TextBox 202"/>
          <p:cNvSpPr txBox="1"/>
          <p:nvPr/>
        </p:nvSpPr>
        <p:spPr>
          <a:xfrm rot="16200000">
            <a:off x="2225101" y="3375084"/>
            <a:ext cx="1404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RACK1::LED::RACK2::FRID</a:t>
            </a:r>
            <a:r>
              <a:rPr lang="en-IN" sz="800" dirty="0"/>
              <a:t>G</a:t>
            </a:r>
            <a:r>
              <a:rPr lang="en-IN" sz="800" b="1" dirty="0" smtClean="0"/>
              <a:t>E</a:t>
            </a:r>
            <a:endParaRPr lang="en-IN" sz="800" b="1" dirty="0"/>
          </a:p>
        </p:txBody>
      </p:sp>
      <p:sp>
        <p:nvSpPr>
          <p:cNvPr id="204" name="TextBox 203"/>
          <p:cNvSpPr txBox="1"/>
          <p:nvPr/>
        </p:nvSpPr>
        <p:spPr>
          <a:xfrm rot="16200000">
            <a:off x="1652578" y="3991749"/>
            <a:ext cx="9547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6 FOOT SOFA</a:t>
            </a:r>
            <a:endParaRPr lang="en-IN" sz="800" b="1" dirty="0"/>
          </a:p>
        </p:txBody>
      </p:sp>
      <p:sp>
        <p:nvSpPr>
          <p:cNvPr id="205" name="TextBox 204"/>
          <p:cNvSpPr txBox="1"/>
          <p:nvPr/>
        </p:nvSpPr>
        <p:spPr>
          <a:xfrm rot="16200000">
            <a:off x="952857" y="2740014"/>
            <a:ext cx="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WASHING MACINE</a:t>
            </a:r>
            <a:endParaRPr lang="en-IN" sz="800" b="1" dirty="0"/>
          </a:p>
        </p:txBody>
      </p:sp>
      <p:sp>
        <p:nvSpPr>
          <p:cNvPr id="206" name="TextBox 205"/>
          <p:cNvSpPr txBox="1"/>
          <p:nvPr/>
        </p:nvSpPr>
        <p:spPr>
          <a:xfrm>
            <a:off x="1352213" y="5741371"/>
            <a:ext cx="617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KITC</a:t>
            </a:r>
            <a:r>
              <a:rPr lang="en-IN" sz="800" b="1" dirty="0" smtClean="0"/>
              <a:t>HEN </a:t>
            </a:r>
            <a:r>
              <a:rPr lang="en-IN" sz="800" b="1" dirty="0" smtClean="0"/>
              <a:t>BASIN</a:t>
            </a:r>
            <a:endParaRPr lang="en-IN" sz="800" b="1" dirty="0"/>
          </a:p>
        </p:txBody>
      </p:sp>
      <p:sp>
        <p:nvSpPr>
          <p:cNvPr id="207" name="TextBox 206"/>
          <p:cNvSpPr txBox="1"/>
          <p:nvPr/>
        </p:nvSpPr>
        <p:spPr>
          <a:xfrm rot="18965692">
            <a:off x="2090112" y="5685920"/>
            <a:ext cx="738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ENTRY DOOR</a:t>
            </a:r>
            <a:endParaRPr lang="en-IN" sz="800" b="1" dirty="0"/>
          </a:p>
        </p:txBody>
      </p:sp>
      <p:sp>
        <p:nvSpPr>
          <p:cNvPr id="208" name="TextBox 207"/>
          <p:cNvSpPr txBox="1"/>
          <p:nvPr/>
        </p:nvSpPr>
        <p:spPr>
          <a:xfrm rot="16200000">
            <a:off x="793374" y="1771136"/>
            <a:ext cx="1022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TOOTBRUSH BASIN</a:t>
            </a:r>
            <a:endParaRPr lang="en-IN" sz="800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3193204" y="5033072"/>
            <a:ext cx="736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15 FEET</a:t>
            </a:r>
            <a:endParaRPr lang="en-IN" sz="800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1375371" y="312464"/>
            <a:ext cx="702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SHAFT</a:t>
            </a:r>
            <a:endParaRPr lang="en-IN" sz="800" b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2481652" y="6407126"/>
            <a:ext cx="702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BALCONY1</a:t>
            </a:r>
            <a:endParaRPr lang="en-IN" sz="800" b="1" dirty="0"/>
          </a:p>
        </p:txBody>
      </p:sp>
      <p:sp>
        <p:nvSpPr>
          <p:cNvPr id="213" name="TextBox 212"/>
          <p:cNvSpPr txBox="1"/>
          <p:nvPr/>
        </p:nvSpPr>
        <p:spPr>
          <a:xfrm>
            <a:off x="3243731" y="355602"/>
            <a:ext cx="702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BALCONY2</a:t>
            </a:r>
            <a:endParaRPr lang="en-IN" sz="800" b="1" dirty="0"/>
          </a:p>
        </p:txBody>
      </p:sp>
      <p:sp>
        <p:nvSpPr>
          <p:cNvPr id="219" name="Flowchart: Process 218"/>
          <p:cNvSpPr/>
          <p:nvPr/>
        </p:nvSpPr>
        <p:spPr>
          <a:xfrm rot="2359130">
            <a:off x="2833458" y="2260977"/>
            <a:ext cx="45719" cy="50142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0" name="Flowchart: Process 219"/>
          <p:cNvSpPr/>
          <p:nvPr/>
        </p:nvSpPr>
        <p:spPr>
          <a:xfrm flipV="1">
            <a:off x="1062347" y="2343744"/>
            <a:ext cx="562908" cy="457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1" name="TextBox 220"/>
          <p:cNvSpPr txBox="1"/>
          <p:nvPr/>
        </p:nvSpPr>
        <p:spPr>
          <a:xfrm>
            <a:off x="1553840" y="2332190"/>
            <a:ext cx="926483" cy="218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SLIDING DOOR</a:t>
            </a:r>
            <a:endParaRPr lang="en-IN" sz="80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3835016" y="333836"/>
            <a:ext cx="1029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HOT/COLD</a:t>
            </a:r>
            <a:endParaRPr lang="en-IN" sz="80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1791" y="6362094"/>
            <a:ext cx="100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HOT/COLD</a:t>
            </a:r>
          </a:p>
          <a:p>
            <a:r>
              <a:rPr lang="en-IN" sz="800" b="1" dirty="0" smtClean="0"/>
              <a:t>BALL VALVE FROM</a:t>
            </a:r>
          </a:p>
          <a:p>
            <a:r>
              <a:rPr lang="en-IN" sz="800" b="1" dirty="0" smtClean="0"/>
              <a:t>INSIDE KITCHEN</a:t>
            </a:r>
            <a:endParaRPr lang="en-IN" sz="800" b="1" dirty="0"/>
          </a:p>
        </p:txBody>
      </p:sp>
      <p:sp>
        <p:nvSpPr>
          <p:cNvPr id="224" name="TextBox 223"/>
          <p:cNvSpPr txBox="1"/>
          <p:nvPr/>
        </p:nvSpPr>
        <p:spPr>
          <a:xfrm rot="16200000">
            <a:off x="1382110" y="1667105"/>
            <a:ext cx="107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</a:t>
            </a:r>
          </a:p>
          <a:p>
            <a:r>
              <a:rPr lang="en-IN" sz="800" b="1" dirty="0" smtClean="0"/>
              <a:t>HOT/COLD/DIRECT</a:t>
            </a:r>
            <a:endParaRPr lang="en-IN" sz="800" b="1" dirty="0"/>
          </a:p>
        </p:txBody>
      </p:sp>
      <p:sp>
        <p:nvSpPr>
          <p:cNvPr id="225" name="TextBox 224"/>
          <p:cNvSpPr txBox="1"/>
          <p:nvPr/>
        </p:nvSpPr>
        <p:spPr>
          <a:xfrm rot="16200000">
            <a:off x="910071" y="1665357"/>
            <a:ext cx="107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</a:t>
            </a:r>
          </a:p>
          <a:p>
            <a:r>
              <a:rPr lang="en-IN" sz="800" b="1" dirty="0" smtClean="0"/>
              <a:t>HOT/COLD/DIRECT</a:t>
            </a:r>
            <a:endParaRPr lang="en-IN" sz="800" b="1" dirty="0"/>
          </a:p>
        </p:txBody>
      </p:sp>
      <p:sp>
        <p:nvSpPr>
          <p:cNvPr id="227" name="TextBox 226"/>
          <p:cNvSpPr txBox="1"/>
          <p:nvPr/>
        </p:nvSpPr>
        <p:spPr>
          <a:xfrm>
            <a:off x="1039527" y="6028906"/>
            <a:ext cx="107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</a:t>
            </a:r>
          </a:p>
          <a:p>
            <a:r>
              <a:rPr lang="en-IN" sz="800" b="1" dirty="0" smtClean="0"/>
              <a:t>HOT/COLD/DIRECT</a:t>
            </a:r>
            <a:endParaRPr lang="en-IN" sz="800" b="1" dirty="0"/>
          </a:p>
        </p:txBody>
      </p:sp>
      <p:sp>
        <p:nvSpPr>
          <p:cNvPr id="228" name="TextBox 227"/>
          <p:cNvSpPr txBox="1"/>
          <p:nvPr/>
        </p:nvSpPr>
        <p:spPr>
          <a:xfrm>
            <a:off x="2913676" y="520243"/>
            <a:ext cx="1955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WINDOW VERTICAL SLIDING 4FEETx3FEET</a:t>
            </a:r>
            <a:endParaRPr lang="en-IN" sz="800" b="1" dirty="0"/>
          </a:p>
        </p:txBody>
      </p:sp>
      <p:sp>
        <p:nvSpPr>
          <p:cNvPr id="229" name="TextBox 228"/>
          <p:cNvSpPr txBox="1"/>
          <p:nvPr/>
        </p:nvSpPr>
        <p:spPr>
          <a:xfrm>
            <a:off x="981295" y="395524"/>
            <a:ext cx="1955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WINDOW VERTICAL SLIDING </a:t>
            </a:r>
          </a:p>
          <a:p>
            <a:r>
              <a:rPr lang="en-IN" sz="800" b="1" dirty="0" smtClean="0"/>
              <a:t>4FEET(TALL)x3FEET</a:t>
            </a:r>
            <a:endParaRPr lang="en-IN" sz="800" b="1" dirty="0"/>
          </a:p>
        </p:txBody>
      </p:sp>
      <p:sp>
        <p:nvSpPr>
          <p:cNvPr id="231" name="TextBox 230"/>
          <p:cNvSpPr txBox="1"/>
          <p:nvPr/>
        </p:nvSpPr>
        <p:spPr>
          <a:xfrm>
            <a:off x="3479835" y="2056095"/>
            <a:ext cx="13153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CUPBOARD HALF SLIDING</a:t>
            </a:r>
            <a:endParaRPr lang="en-IN" sz="800" b="1" dirty="0"/>
          </a:p>
        </p:txBody>
      </p:sp>
      <p:sp>
        <p:nvSpPr>
          <p:cNvPr id="233" name="Flowchart: Process 232"/>
          <p:cNvSpPr/>
          <p:nvPr/>
        </p:nvSpPr>
        <p:spPr>
          <a:xfrm rot="17600664">
            <a:off x="1653855" y="5820983"/>
            <a:ext cx="1113116" cy="457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5" name="TextBox 234"/>
          <p:cNvSpPr txBox="1"/>
          <p:nvPr/>
        </p:nvSpPr>
        <p:spPr>
          <a:xfrm>
            <a:off x="3362274" y="1252058"/>
            <a:ext cx="12558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BED 6FEET3INCHx3FEET</a:t>
            </a:r>
            <a:endParaRPr lang="en-IN" sz="800" b="1" dirty="0"/>
          </a:p>
        </p:txBody>
      </p:sp>
      <p:sp>
        <p:nvSpPr>
          <p:cNvPr id="237" name="TextBox 236"/>
          <p:cNvSpPr txBox="1"/>
          <p:nvPr/>
        </p:nvSpPr>
        <p:spPr>
          <a:xfrm>
            <a:off x="2998029" y="2060557"/>
            <a:ext cx="5147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CHAIR</a:t>
            </a:r>
            <a:endParaRPr lang="en-IN" sz="800" b="1" dirty="0"/>
          </a:p>
        </p:txBody>
      </p:sp>
      <p:sp>
        <p:nvSpPr>
          <p:cNvPr id="238" name="TextBox 237"/>
          <p:cNvSpPr txBox="1"/>
          <p:nvPr/>
        </p:nvSpPr>
        <p:spPr>
          <a:xfrm>
            <a:off x="971543" y="6438908"/>
            <a:ext cx="1556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WINDOW VERTICAL SLIDING 4FEET(TALL)x1.5FEET</a:t>
            </a:r>
            <a:endParaRPr lang="en-IN" sz="800" b="1" dirty="0"/>
          </a:p>
        </p:txBody>
      </p:sp>
      <p:sp>
        <p:nvSpPr>
          <p:cNvPr id="239" name="Flowchart: Process 238"/>
          <p:cNvSpPr/>
          <p:nvPr/>
        </p:nvSpPr>
        <p:spPr>
          <a:xfrm rot="2861840">
            <a:off x="2236757" y="860052"/>
            <a:ext cx="395914" cy="457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0" name="TextBox 239"/>
          <p:cNvSpPr txBox="1"/>
          <p:nvPr/>
        </p:nvSpPr>
        <p:spPr>
          <a:xfrm>
            <a:off x="1314631" y="815246"/>
            <a:ext cx="937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HINDWARE </a:t>
            </a:r>
          </a:p>
          <a:p>
            <a:r>
              <a:rPr lang="en-IN" sz="800" b="1" dirty="0" smtClean="0"/>
              <a:t>AMAZON MODEL </a:t>
            </a:r>
          </a:p>
          <a:p>
            <a:r>
              <a:rPr lang="en-IN" sz="800" b="1" dirty="0" smtClean="0"/>
              <a:t>RIMLESS</a:t>
            </a:r>
            <a:endParaRPr lang="en-IN" sz="800" b="1" dirty="0"/>
          </a:p>
        </p:txBody>
      </p:sp>
      <p:sp>
        <p:nvSpPr>
          <p:cNvPr id="242" name="Left-Right Arrow 241"/>
          <p:cNvSpPr/>
          <p:nvPr/>
        </p:nvSpPr>
        <p:spPr>
          <a:xfrm rot="5400000">
            <a:off x="2091191" y="3353773"/>
            <a:ext cx="6281255" cy="23965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3" name="TextBox 242"/>
          <p:cNvSpPr txBox="1"/>
          <p:nvPr/>
        </p:nvSpPr>
        <p:spPr>
          <a:xfrm rot="16200000">
            <a:off x="4887603" y="3514371"/>
            <a:ext cx="694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20 FEET</a:t>
            </a:r>
            <a:endParaRPr lang="en-IN" sz="800" b="1" dirty="0"/>
          </a:p>
        </p:txBody>
      </p:sp>
      <p:sp>
        <p:nvSpPr>
          <p:cNvPr id="244" name="TextBox 243"/>
          <p:cNvSpPr txBox="1"/>
          <p:nvPr/>
        </p:nvSpPr>
        <p:spPr>
          <a:xfrm>
            <a:off x="6163713" y="375385"/>
            <a:ext cx="4019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OUTER_2_LENGTH_SIDES_BRICK_WALL: 9INCH</a:t>
            </a:r>
          </a:p>
          <a:p>
            <a:r>
              <a:rPr lang="en-IN" sz="800" b="1" dirty="0" smtClean="0"/>
              <a:t>ALL_OT</a:t>
            </a:r>
            <a:r>
              <a:rPr lang="en-IN" sz="800" b="1" dirty="0" smtClean="0"/>
              <a:t>H</a:t>
            </a:r>
            <a:r>
              <a:rPr lang="en-IN" sz="800" b="1" dirty="0" smtClean="0"/>
              <a:t>ER_BRICK_WALLS: 4.5INC</a:t>
            </a:r>
            <a:r>
              <a:rPr lang="en-IN" sz="800" b="1" dirty="0" smtClean="0"/>
              <a:t>H</a:t>
            </a:r>
          </a:p>
          <a:p>
            <a:endParaRPr lang="en-IN" sz="800" b="1" dirty="0" smtClean="0"/>
          </a:p>
          <a:p>
            <a:r>
              <a:rPr lang="en-IN" sz="800" b="1" dirty="0" smtClean="0"/>
              <a:t>ALL_DIMENSIONS: ENTRY_DOOR: 2FEET 9INC</a:t>
            </a:r>
            <a:r>
              <a:rPr lang="en-IN" sz="800" b="1" dirty="0" smtClean="0"/>
              <a:t>H</a:t>
            </a:r>
            <a:endParaRPr lang="en-IN" sz="800" b="1" dirty="0"/>
          </a:p>
        </p:txBody>
      </p:sp>
    </p:spTree>
    <p:extLst>
      <p:ext uri="{BB962C8B-B14F-4D97-AF65-F5344CB8AC3E}">
        <p14:creationId xmlns:p14="http://schemas.microsoft.com/office/powerpoint/2010/main" val="173407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90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chaudhary</dc:creator>
  <cp:lastModifiedBy>gaurav chaudhary</cp:lastModifiedBy>
  <cp:revision>42</cp:revision>
  <dcterms:created xsi:type="dcterms:W3CDTF">2020-10-13T01:53:13Z</dcterms:created>
  <dcterms:modified xsi:type="dcterms:W3CDTF">2020-10-13T04:40:04Z</dcterms:modified>
</cp:coreProperties>
</file>