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9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5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8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79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D1A-B838-4BD6-8D5E-B671149D2E33}" type="datetimeFigureOut">
              <a:rPr lang="en-IN" smtClean="0"/>
              <a:t>13-10-2020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07F1-91C3-44AE-889B-2097C4EF2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8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lowchart: Process 215"/>
          <p:cNvSpPr/>
          <p:nvPr/>
        </p:nvSpPr>
        <p:spPr>
          <a:xfrm rot="16200000">
            <a:off x="93157" y="4420277"/>
            <a:ext cx="2317743" cy="3931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1" name="Left-Right Arrow 240"/>
          <p:cNvSpPr/>
          <p:nvPr/>
        </p:nvSpPr>
        <p:spPr>
          <a:xfrm>
            <a:off x="856643" y="5034302"/>
            <a:ext cx="4126723" cy="21924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>
            <a:off x="856647" y="380197"/>
            <a:ext cx="4114063" cy="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56647" y="6370723"/>
            <a:ext cx="1116521" cy="31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40918" y="264693"/>
            <a:ext cx="0" cy="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046079" y="264693"/>
            <a:ext cx="3075" cy="6363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70710" y="339226"/>
            <a:ext cx="13568" cy="6274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56646" y="701640"/>
            <a:ext cx="4114064" cy="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56644" y="6562537"/>
            <a:ext cx="4139378" cy="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973168" y="6306155"/>
            <a:ext cx="0" cy="87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991027" y="2303244"/>
            <a:ext cx="390" cy="3096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993891" y="5451718"/>
            <a:ext cx="1016041" cy="919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645" y="375385"/>
            <a:ext cx="0" cy="627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856649" y="326057"/>
            <a:ext cx="4114061" cy="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6646" y="6322050"/>
            <a:ext cx="1116529" cy="26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915048" y="2327411"/>
            <a:ext cx="28876" cy="3818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755790" y="355662"/>
            <a:ext cx="32039" cy="629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1973175" y="3246860"/>
            <a:ext cx="48110" cy="3050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39527" y="2317748"/>
            <a:ext cx="3931183" cy="2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60522" y="5784976"/>
            <a:ext cx="903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116699" y="799336"/>
            <a:ext cx="942128" cy="618054"/>
            <a:chOff x="1299411" y="1068404"/>
            <a:chExt cx="500513" cy="298383"/>
          </a:xfrm>
        </p:grpSpPr>
        <p:sp>
          <p:nvSpPr>
            <p:cNvPr id="84" name="Rectangle 83"/>
            <p:cNvSpPr/>
            <p:nvPr/>
          </p:nvSpPr>
          <p:spPr>
            <a:xfrm>
              <a:off x="1299411" y="1068404"/>
              <a:ext cx="500513" cy="298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1410100" y="1140592"/>
              <a:ext cx="279133" cy="154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1995320" y="5429614"/>
            <a:ext cx="995468" cy="8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55983" y="53997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856643" y="728909"/>
            <a:ext cx="4114067" cy="2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039527" y="2290813"/>
            <a:ext cx="12512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75460" y="3348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Or 110"/>
          <p:cNvSpPr/>
          <p:nvPr/>
        </p:nvSpPr>
        <p:spPr>
          <a:xfrm>
            <a:off x="1073265" y="2031639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Or 111"/>
          <p:cNvSpPr/>
          <p:nvPr/>
        </p:nvSpPr>
        <p:spPr>
          <a:xfrm>
            <a:off x="2071305" y="1660112"/>
            <a:ext cx="171559" cy="241525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Or 112"/>
          <p:cNvSpPr/>
          <p:nvPr/>
        </p:nvSpPr>
        <p:spPr>
          <a:xfrm>
            <a:off x="1076156" y="2431796"/>
            <a:ext cx="179378" cy="126652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Or 113"/>
          <p:cNvSpPr/>
          <p:nvPr/>
        </p:nvSpPr>
        <p:spPr>
          <a:xfrm>
            <a:off x="1771594" y="6018966"/>
            <a:ext cx="121977" cy="17921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Or 115"/>
          <p:cNvSpPr/>
          <p:nvPr/>
        </p:nvSpPr>
        <p:spPr>
          <a:xfrm>
            <a:off x="924019" y="6407126"/>
            <a:ext cx="80082" cy="125277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Flowchart: Or 133"/>
          <p:cNvSpPr/>
          <p:nvPr/>
        </p:nvSpPr>
        <p:spPr>
          <a:xfrm>
            <a:off x="4560253" y="484069"/>
            <a:ext cx="128113" cy="95346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56643" y="6614225"/>
            <a:ext cx="4126723" cy="1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2319689" y="325389"/>
            <a:ext cx="12032" cy="2002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Process 146"/>
          <p:cNvSpPr/>
          <p:nvPr/>
        </p:nvSpPr>
        <p:spPr>
          <a:xfrm flipV="1">
            <a:off x="1170359" y="6402912"/>
            <a:ext cx="48051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Flowchart: Process 147"/>
          <p:cNvSpPr/>
          <p:nvPr/>
        </p:nvSpPr>
        <p:spPr>
          <a:xfrm flipV="1">
            <a:off x="1112281" y="667296"/>
            <a:ext cx="1005176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Flowchart: Process 148"/>
          <p:cNvSpPr/>
          <p:nvPr/>
        </p:nvSpPr>
        <p:spPr>
          <a:xfrm flipV="1">
            <a:off x="3085043" y="665321"/>
            <a:ext cx="106103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/>
          <p:cNvSpPr/>
          <p:nvPr/>
        </p:nvSpPr>
        <p:spPr>
          <a:xfrm>
            <a:off x="2350990" y="2279100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Rectangle 151"/>
          <p:cNvSpPr/>
          <p:nvPr/>
        </p:nvSpPr>
        <p:spPr>
          <a:xfrm>
            <a:off x="2316368" y="726097"/>
            <a:ext cx="5714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 166"/>
          <p:cNvSpPr/>
          <p:nvPr/>
        </p:nvSpPr>
        <p:spPr>
          <a:xfrm flipV="1">
            <a:off x="1634909" y="2342548"/>
            <a:ext cx="64042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972684" y="2279100"/>
            <a:ext cx="1799125" cy="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1932847" y="3251581"/>
            <a:ext cx="38498" cy="3072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012140" y="2310564"/>
            <a:ext cx="0" cy="3141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473223" y="2031639"/>
            <a:ext cx="1285763" cy="237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ectangle 194"/>
          <p:cNvSpPr/>
          <p:nvPr/>
        </p:nvSpPr>
        <p:spPr>
          <a:xfrm rot="5400000">
            <a:off x="1931413" y="1746340"/>
            <a:ext cx="931684" cy="124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 198"/>
          <p:cNvSpPr/>
          <p:nvPr/>
        </p:nvSpPr>
        <p:spPr>
          <a:xfrm>
            <a:off x="2990788" y="768503"/>
            <a:ext cx="1736281" cy="12413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0" name="TextBox 199"/>
          <p:cNvSpPr txBox="1"/>
          <p:nvPr/>
        </p:nvSpPr>
        <p:spPr>
          <a:xfrm>
            <a:off x="1328084" y="1246000"/>
            <a:ext cx="500547" cy="216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CLOSET</a:t>
            </a:r>
            <a:endParaRPr lang="en-IN" sz="8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241495" y="4034037"/>
            <a:ext cx="1803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9</a:t>
            </a:r>
            <a:r>
              <a:rPr lang="en-IN" sz="800" b="1" dirty="0" smtClean="0"/>
              <a:t> INCH BREADTH BENCH </a:t>
            </a: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571983" y="1146375"/>
            <a:ext cx="19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STUDY TABLE BOARD</a:t>
            </a:r>
          </a:p>
          <a:p>
            <a:r>
              <a:rPr lang="en-IN" sz="800" b="1" dirty="0" smtClean="0"/>
              <a:t> WALL MOUNTED </a:t>
            </a:r>
          </a:p>
          <a:p>
            <a:r>
              <a:rPr lang="en-IN" sz="800" b="1" dirty="0" smtClean="0"/>
              <a:t>STURDY 4 SUPPORTS</a:t>
            </a:r>
            <a:endParaRPr lang="en-IN" sz="8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2225101" y="3375084"/>
            <a:ext cx="1404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RACK1::LED</a:t>
            </a:r>
            <a:r>
              <a:rPr lang="en-IN" sz="800" b="1" dirty="0" smtClean="0"/>
              <a:t>::FRID</a:t>
            </a:r>
            <a:r>
              <a:rPr lang="en-IN" sz="800" dirty="0" smtClean="0"/>
              <a:t>G</a:t>
            </a:r>
            <a:r>
              <a:rPr lang="en-IN" sz="800" b="1" dirty="0" smtClean="0"/>
              <a:t>E</a:t>
            </a:r>
            <a:endParaRPr lang="en-IN" sz="8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1652578" y="3991749"/>
            <a:ext cx="95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</a:t>
            </a:r>
            <a:r>
              <a:rPr lang="en-IN" sz="800" b="1" dirty="0" smtClean="0"/>
              <a:t>FEET9INCH </a:t>
            </a:r>
            <a:r>
              <a:rPr lang="en-IN" sz="800" b="1" dirty="0" smtClean="0"/>
              <a:t>SOFA</a:t>
            </a:r>
            <a:endParaRPr lang="en-IN" sz="8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659681" y="2812525"/>
            <a:ext cx="1040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SEMI-AUTO</a:t>
            </a:r>
          </a:p>
          <a:p>
            <a:r>
              <a:rPr lang="en-IN" sz="800" b="1" dirty="0" smtClean="0"/>
              <a:t>WASHING </a:t>
            </a:r>
            <a:r>
              <a:rPr lang="en-IN" sz="800" b="1" dirty="0" smtClean="0"/>
              <a:t>MACINE</a:t>
            </a:r>
            <a:endParaRPr lang="en-IN" sz="8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1352213" y="5741371"/>
            <a:ext cx="617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KITCHEN BASIN</a:t>
            </a:r>
            <a:endParaRPr lang="en-IN" sz="800" b="1" dirty="0"/>
          </a:p>
        </p:txBody>
      </p:sp>
      <p:sp>
        <p:nvSpPr>
          <p:cNvPr id="207" name="TextBox 206"/>
          <p:cNvSpPr txBox="1"/>
          <p:nvPr/>
        </p:nvSpPr>
        <p:spPr>
          <a:xfrm rot="18965692">
            <a:off x="2090112" y="5685920"/>
            <a:ext cx="7387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ENTRY DOOR</a:t>
            </a:r>
            <a:endParaRPr lang="en-IN" sz="8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793374" y="1771136"/>
            <a:ext cx="1022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TOOTBRUSH BASIN</a:t>
            </a:r>
            <a:endParaRPr lang="en-IN" sz="8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3193204" y="5033072"/>
            <a:ext cx="736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15 FEET</a:t>
            </a:r>
            <a:endParaRPr lang="en-IN" sz="8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375371" y="312464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SHAFT</a:t>
            </a:r>
            <a:endParaRPr lang="en-IN" sz="8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2481652" y="6407126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BALCONY1</a:t>
            </a:r>
            <a:endParaRPr lang="en-IN" sz="8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3243731" y="355602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BALCONY2</a:t>
            </a:r>
            <a:endParaRPr lang="en-IN" sz="800" b="1" dirty="0"/>
          </a:p>
        </p:txBody>
      </p:sp>
      <p:sp>
        <p:nvSpPr>
          <p:cNvPr id="219" name="Flowchart: Process 218"/>
          <p:cNvSpPr/>
          <p:nvPr/>
        </p:nvSpPr>
        <p:spPr>
          <a:xfrm rot="2359130">
            <a:off x="2833458" y="2260977"/>
            <a:ext cx="45719" cy="5014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Flowchart: Process 219"/>
          <p:cNvSpPr/>
          <p:nvPr/>
        </p:nvSpPr>
        <p:spPr>
          <a:xfrm flipV="1">
            <a:off x="1062347" y="2343744"/>
            <a:ext cx="562908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TextBox 220"/>
          <p:cNvSpPr txBox="1"/>
          <p:nvPr/>
        </p:nvSpPr>
        <p:spPr>
          <a:xfrm>
            <a:off x="1553840" y="2332190"/>
            <a:ext cx="926483" cy="218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SLIDING DOOR</a:t>
            </a:r>
            <a:endParaRPr lang="en-IN" sz="800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3835016" y="333836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1791" y="6362094"/>
            <a:ext cx="100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</a:p>
          <a:p>
            <a:r>
              <a:rPr lang="en-IN" sz="800" b="1" dirty="0" smtClean="0"/>
              <a:t>BALL VALVE FROM</a:t>
            </a:r>
          </a:p>
          <a:p>
            <a:r>
              <a:rPr lang="en-IN" sz="800" b="1" dirty="0" smtClean="0"/>
              <a:t>INSIDE KITCHEN</a:t>
            </a:r>
            <a:endParaRPr lang="en-IN" sz="8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382110" y="1667105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910071" y="1665357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039527" y="6028906"/>
            <a:ext cx="107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</a:t>
            </a:r>
          </a:p>
          <a:p>
            <a:r>
              <a:rPr lang="en-IN" sz="800" b="1" dirty="0" smtClean="0"/>
              <a:t>HOT/COLD/DIRECT</a:t>
            </a:r>
            <a:endParaRPr lang="en-IN" sz="8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2913676" y="520243"/>
            <a:ext cx="1955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4FEETx3FEET</a:t>
            </a:r>
            <a:endParaRPr lang="en-IN" sz="800" b="1" dirty="0"/>
          </a:p>
        </p:txBody>
      </p:sp>
      <p:sp>
        <p:nvSpPr>
          <p:cNvPr id="229" name="TextBox 228"/>
          <p:cNvSpPr txBox="1"/>
          <p:nvPr/>
        </p:nvSpPr>
        <p:spPr>
          <a:xfrm>
            <a:off x="981295" y="395524"/>
            <a:ext cx="1955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</a:t>
            </a:r>
          </a:p>
          <a:p>
            <a:r>
              <a:rPr lang="en-IN" sz="800" b="1" dirty="0" smtClean="0"/>
              <a:t>4FEET(TALL)x3FEET</a:t>
            </a:r>
            <a:endParaRPr lang="en-IN" sz="800" b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3706623" y="1965898"/>
            <a:ext cx="10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CUPBOARD HALF SLIDING DOOR</a:t>
            </a:r>
            <a:endParaRPr lang="en-IN" sz="800" b="1" dirty="0"/>
          </a:p>
        </p:txBody>
      </p:sp>
      <p:sp>
        <p:nvSpPr>
          <p:cNvPr id="233" name="Flowchart: Process 232"/>
          <p:cNvSpPr/>
          <p:nvPr/>
        </p:nvSpPr>
        <p:spPr>
          <a:xfrm rot="17600664">
            <a:off x="1653855" y="5820983"/>
            <a:ext cx="1113116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TextBox 234"/>
          <p:cNvSpPr txBox="1"/>
          <p:nvPr/>
        </p:nvSpPr>
        <p:spPr>
          <a:xfrm>
            <a:off x="3362274" y="1252058"/>
            <a:ext cx="12558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BED 6FEET3INCHx3FEET</a:t>
            </a:r>
            <a:endParaRPr lang="en-IN" sz="8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2998029" y="2060557"/>
            <a:ext cx="514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CHAIR</a:t>
            </a:r>
            <a:endParaRPr lang="en-IN" sz="8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971543" y="6438908"/>
            <a:ext cx="155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WINDOW VERTICAL SLIDING 4FEET(TALL)x1.5FEET</a:t>
            </a:r>
            <a:endParaRPr lang="en-IN" sz="800" b="1" dirty="0"/>
          </a:p>
        </p:txBody>
      </p:sp>
      <p:sp>
        <p:nvSpPr>
          <p:cNvPr id="239" name="Flowchart: Process 238"/>
          <p:cNvSpPr/>
          <p:nvPr/>
        </p:nvSpPr>
        <p:spPr>
          <a:xfrm rot="2861840">
            <a:off x="2236757" y="860052"/>
            <a:ext cx="395914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0" name="TextBox 239"/>
          <p:cNvSpPr txBox="1"/>
          <p:nvPr/>
        </p:nvSpPr>
        <p:spPr>
          <a:xfrm>
            <a:off x="1314631" y="815246"/>
            <a:ext cx="937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HINDWARE </a:t>
            </a:r>
          </a:p>
          <a:p>
            <a:r>
              <a:rPr lang="en-IN" sz="800" b="1" dirty="0" smtClean="0"/>
              <a:t>AMAZON MODEL </a:t>
            </a:r>
          </a:p>
          <a:p>
            <a:r>
              <a:rPr lang="en-IN" sz="800" b="1" dirty="0" smtClean="0"/>
              <a:t>RIMLESS</a:t>
            </a:r>
            <a:endParaRPr lang="en-IN" sz="800" b="1" dirty="0"/>
          </a:p>
        </p:txBody>
      </p:sp>
      <p:sp>
        <p:nvSpPr>
          <p:cNvPr id="242" name="Left-Right Arrow 241"/>
          <p:cNvSpPr/>
          <p:nvPr/>
        </p:nvSpPr>
        <p:spPr>
          <a:xfrm rot="5400000">
            <a:off x="2091191" y="3353773"/>
            <a:ext cx="6281255" cy="239653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4887603" y="3514371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20 FEET</a:t>
            </a:r>
            <a:endParaRPr lang="en-IN" sz="8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6163713" y="375385"/>
            <a:ext cx="43374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OUTER_2_LENGTH_SIDES_BRICK_WALL: 9INCH</a:t>
            </a:r>
          </a:p>
          <a:p>
            <a:r>
              <a:rPr lang="en-IN" sz="800" b="1" dirty="0" smtClean="0"/>
              <a:t>ALL_OTHER_BRICK_WALLS: 4.5INCH</a:t>
            </a:r>
          </a:p>
          <a:p>
            <a:endParaRPr lang="en-IN" sz="800" b="1" dirty="0" smtClean="0"/>
          </a:p>
          <a:p>
            <a:r>
              <a:rPr lang="en-IN" sz="800" b="1" dirty="0" smtClean="0"/>
              <a:t>ALL_DIMENSIONS(</a:t>
            </a:r>
            <a:r>
              <a:rPr lang="en-IN" sz="800" b="1" dirty="0" err="1" smtClean="0"/>
              <a:t>LENGTHxBREADTH</a:t>
            </a:r>
            <a:r>
              <a:rPr lang="en-IN" sz="800" b="1" dirty="0" smtClean="0"/>
              <a:t>): </a:t>
            </a:r>
          </a:p>
          <a:p>
            <a:pPr marL="228600" indent="-228600">
              <a:buAutoNum type="arabicPeriod"/>
            </a:pPr>
            <a:r>
              <a:rPr lang="en-IN" sz="800" b="1" dirty="0" smtClean="0"/>
              <a:t>ENTRY_DOOR: 2FEET 9INCH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STAIRCASE: 11FEET3INCHx4FEET6INCH</a:t>
            </a:r>
            <a:endParaRPr lang="en-IN" sz="800" b="1" dirty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KITCHEN: </a:t>
            </a:r>
            <a:r>
              <a:rPr lang="en-IN" sz="800" b="1" dirty="0" smtClean="0"/>
              <a:t>6FEET8.5INCHx2FEET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SEMI_AUTO_WASHING_MACHINE: UPTO_3FEETx2FEET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BATHROOM-CUM-TOILET:  </a:t>
            </a:r>
            <a:r>
              <a:rPr lang="en-IN" sz="800" b="1" dirty="0" smtClean="0"/>
              <a:t>TOILET_2FEET_3INCH_BREADTH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DRAWING_ROOM/HALL: 7FEET3INCHx2FEET9INCH</a:t>
            </a:r>
            <a:endParaRPr lang="en-IN" sz="800" b="1" dirty="0" smtClean="0"/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BEDROOM: 8FEET3INCH LENGTH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SHAFT</a:t>
            </a:r>
            <a:r>
              <a:rPr lang="en-IN" sz="800" b="1" dirty="0"/>
              <a:t>: 1FEET 3 INCH </a:t>
            </a:r>
            <a:r>
              <a:rPr lang="en-IN" sz="800" b="1" dirty="0" smtClean="0"/>
              <a:t>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BALCONY1_FRONT: 9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BALCONY2_REAR:  1FEET 3 INCH BREADTH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CUPBOARD: 4FEETx1FEET3INCH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DOOR2: 2FEET</a:t>
            </a:r>
          </a:p>
          <a:p>
            <a:pPr marL="228600" indent="-228600">
              <a:buFontTx/>
              <a:buAutoNum type="arabicPeriod"/>
            </a:pPr>
            <a:r>
              <a:rPr lang="en-IN" sz="800" b="1" dirty="0" smtClean="0"/>
              <a:t>DOOR3</a:t>
            </a:r>
            <a:r>
              <a:rPr lang="en-IN" sz="800" b="1" dirty="0"/>
              <a:t>: </a:t>
            </a:r>
            <a:r>
              <a:rPr lang="en-IN" sz="800" b="1" dirty="0" smtClean="0"/>
              <a:t>1FEET6INCH</a:t>
            </a:r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FontTx/>
              <a:buAutoNum type="arabicPeriod"/>
            </a:pPr>
            <a:endParaRPr lang="en-IN" sz="800" b="1" dirty="0" smtClean="0"/>
          </a:p>
          <a:p>
            <a:pPr marL="228600" indent="-228600">
              <a:buAutoNum type="arabicPeriod"/>
            </a:pPr>
            <a:endParaRPr lang="en-IN" sz="8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699223" y="104488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831041" y="2689344"/>
            <a:ext cx="102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FAUCET HOT/COLD</a:t>
            </a:r>
            <a:endParaRPr lang="en-IN" sz="8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608212" y="3431145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STAIRCASE</a:t>
            </a:r>
            <a:endParaRPr lang="en-IN" sz="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348613" y="2317173"/>
            <a:ext cx="702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DOOR2</a:t>
            </a:r>
            <a:endParaRPr lang="en-IN" sz="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424380" y="751855"/>
            <a:ext cx="54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DOOR3</a:t>
            </a:r>
            <a:endParaRPr lang="en-IN" sz="800" b="1" dirty="0"/>
          </a:p>
        </p:txBody>
      </p:sp>
      <p:sp>
        <p:nvSpPr>
          <p:cNvPr id="2" name="Up-Down Arrow 1"/>
          <p:cNvSpPr/>
          <p:nvPr/>
        </p:nvSpPr>
        <p:spPr>
          <a:xfrm>
            <a:off x="2261222" y="2354718"/>
            <a:ext cx="171603" cy="957056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2001341" y="2731726"/>
            <a:ext cx="694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2FEET6INCH</a:t>
            </a:r>
            <a:endParaRPr lang="en-IN" sz="800" b="1" dirty="0"/>
          </a:p>
        </p:txBody>
      </p:sp>
    </p:spTree>
    <p:extLst>
      <p:ext uri="{BB962C8B-B14F-4D97-AF65-F5344CB8AC3E}">
        <p14:creationId xmlns:p14="http://schemas.microsoft.com/office/powerpoint/2010/main" val="17340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142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chaudhary</dc:creator>
  <cp:lastModifiedBy>gaurav chaudhary</cp:lastModifiedBy>
  <cp:revision>59</cp:revision>
  <dcterms:created xsi:type="dcterms:W3CDTF">2020-10-13T01:53:13Z</dcterms:created>
  <dcterms:modified xsi:type="dcterms:W3CDTF">2020-10-13T05:42:18Z</dcterms:modified>
</cp:coreProperties>
</file>