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03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AC87-8311-4BD8-AFBE-C4F79B64121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33665E-18A7-443B-9743-F0644307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sne.gov.ge/ka/document/view/1561437?publication=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492C-73FC-4A2F-BB1C-A5AEF4594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a-GE" dirty="0"/>
              <a:t>პერსონალურ მონაცემთა დაცვა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80C2-60D8-4841-8A3D-C306A3597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53915"/>
            <a:ext cx="7766936" cy="1096899"/>
          </a:xfrm>
        </p:spPr>
        <p:txBody>
          <a:bodyPr/>
          <a:lstStyle/>
          <a:p>
            <a:pPr algn="l"/>
            <a:r>
              <a:rPr lang="ka-GE" dirty="0"/>
              <a:t>ლექცია 3</a:t>
            </a:r>
          </a:p>
          <a:p>
            <a:pPr algn="l"/>
            <a:r>
              <a:rPr lang="en-US" dirty="0"/>
              <a:t>Tamar.kurdadze@btu.edu.ge</a:t>
            </a:r>
          </a:p>
        </p:txBody>
      </p:sp>
    </p:spTree>
    <p:extLst>
      <p:ext uri="{BB962C8B-B14F-4D97-AF65-F5344CB8AC3E}">
        <p14:creationId xmlns:p14="http://schemas.microsoft.com/office/powerpoint/2010/main" val="22323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2219-5F14-4D79-A466-B18B49D3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5" y="235888"/>
            <a:ext cx="8596668" cy="132080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ka-GE" dirty="0"/>
              <a:t>პირად მონაცემთა დაცვის მარეგულირებელი კანონმდებლობის მიმოხილვა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EB00-9592-4EE9-AD90-7021FF7A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კანონი პერსონალურ მონაცემთა დაცვის შესახებ:</a:t>
            </a:r>
          </a:p>
          <a:p>
            <a:r>
              <a:rPr lang="en-US" dirty="0">
                <a:hlinkClick r:id="rId2"/>
              </a:rPr>
              <a:t>https://matsne.gov.ge/ka/document/view/1561437?publication=30</a:t>
            </a:r>
            <a:endParaRPr lang="ka-G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E94D-F02A-4A0E-B8F8-E5CEA2AC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ყურადღება გაამახვილეთ: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B171-A553-40C9-9FDD-5F135EED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მუხლი 1- 4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67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52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Sylfaen</vt:lpstr>
      <vt:lpstr>Trebuchet MS</vt:lpstr>
      <vt:lpstr>Wingdings 3</vt:lpstr>
      <vt:lpstr>Facet</vt:lpstr>
      <vt:lpstr>პერსონალურ მონაცემთა დაცვა</vt:lpstr>
      <vt:lpstr>პირად მონაცემთა დაცვის მარეგულირებელი კანონმდებლობის მიმოხილვა </vt:lpstr>
      <vt:lpstr>ყურადღება გაამახვილეთ: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პერსონალურ მონაცემთა დაცვა</dc:title>
  <dc:creator>CERT Tamara</dc:creator>
  <cp:lastModifiedBy>CERT Tamara</cp:lastModifiedBy>
  <cp:revision>9</cp:revision>
  <dcterms:created xsi:type="dcterms:W3CDTF">2023-10-02T17:18:03Z</dcterms:created>
  <dcterms:modified xsi:type="dcterms:W3CDTF">2023-10-07T09:10:01Z</dcterms:modified>
</cp:coreProperties>
</file>