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8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0BEF-10D8-884F-8AB2-D66722B2E03C}" type="datetimeFigureOut">
              <a:rPr lang="en-US" smtClean="0"/>
              <a:t>4/6/13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1D40-FE37-6244-BE83-26C9C46DF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85" y="4430090"/>
            <a:ext cx="1433877" cy="1865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10" y="4430090"/>
            <a:ext cx="1433877" cy="18656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9970" y="695804"/>
            <a:ext cx="3802886" cy="33746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Phone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639970" y="4070444"/>
            <a:ext cx="1543056" cy="519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91366" y="4070444"/>
            <a:ext cx="1551490" cy="519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39122" y="1735349"/>
            <a:ext cx="1443904" cy="130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Event Detector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91366" y="1735349"/>
            <a:ext cx="1443904" cy="130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3251121" y="2104801"/>
            <a:ext cx="552518" cy="5218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527062" y="2104801"/>
            <a:ext cx="922013" cy="5218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45437" y="726441"/>
            <a:ext cx="4176992" cy="33746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Server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44949" y="1735349"/>
            <a:ext cx="1443904" cy="130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Filter &amp; Lot Labeler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8817430" y="1566963"/>
            <a:ext cx="1818682" cy="1585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Hidden Driver &amp; Availability Estimator</a:t>
            </a:r>
            <a:endParaRPr lang="en-US" sz="2400" dirty="0"/>
          </a:p>
        </p:txBody>
      </p:sp>
      <p:sp>
        <p:nvSpPr>
          <p:cNvPr id="21" name="Right Arrow 20"/>
          <p:cNvSpPr/>
          <p:nvPr/>
        </p:nvSpPr>
        <p:spPr>
          <a:xfrm>
            <a:off x="8174197" y="2104801"/>
            <a:ext cx="552518" cy="5218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70" y="4430090"/>
            <a:ext cx="1433877" cy="1865620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6925810" y="518630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22050" y="518630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75110" y="518630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554" y="4430090"/>
            <a:ext cx="1433877" cy="18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2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1371" y="1083034"/>
            <a:ext cx="1443904" cy="130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A</a:t>
            </a:r>
            <a:endParaRPr lang="en-US" sz="5000" dirty="0"/>
          </a:p>
        </p:txBody>
      </p:sp>
      <p:sp>
        <p:nvSpPr>
          <p:cNvPr id="3" name="Rounded Rectangle 2"/>
          <p:cNvSpPr/>
          <p:nvPr/>
        </p:nvSpPr>
        <p:spPr>
          <a:xfrm>
            <a:off x="521371" y="2783594"/>
            <a:ext cx="1443904" cy="130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C</a:t>
            </a:r>
            <a:endParaRPr lang="en-US" sz="5000" dirty="0"/>
          </a:p>
        </p:txBody>
      </p:sp>
      <p:sp>
        <p:nvSpPr>
          <p:cNvPr id="4" name="Rectangle 3"/>
          <p:cNvSpPr/>
          <p:nvPr/>
        </p:nvSpPr>
        <p:spPr>
          <a:xfrm>
            <a:off x="2266242" y="869755"/>
            <a:ext cx="1752334" cy="33746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rgbClr val="000000"/>
                </a:solidFill>
              </a:rPr>
              <a:t>Lot 1</a:t>
            </a:r>
            <a:endParaRPr lang="en-US" sz="5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0976" y="865602"/>
            <a:ext cx="1752334" cy="33746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rgbClr val="000000"/>
                </a:solidFill>
              </a:rPr>
              <a:t>Lot 2</a:t>
            </a:r>
            <a:endParaRPr lang="en-US" sz="50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1047" y="1909686"/>
            <a:ext cx="1443904" cy="130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B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6316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Ko</dc:creator>
  <cp:lastModifiedBy>Steve Ko</cp:lastModifiedBy>
  <cp:revision>4</cp:revision>
  <dcterms:created xsi:type="dcterms:W3CDTF">2013-04-07T00:58:15Z</dcterms:created>
  <dcterms:modified xsi:type="dcterms:W3CDTF">2013-04-07T01:43:41Z</dcterms:modified>
</cp:coreProperties>
</file>