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5143500" cx="9144000"/>
  <p:notesSz cx="6858000" cy="9144000"/>
  <p:embeddedFontLst>
    <p:embeddedFont>
      <p:font typeface="Roboto"/>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lang="en"/>
              <a:t>Puppy Finder</a:t>
            </a:r>
          </a:p>
        </p:txBody>
      </p:sp>
      <p:sp>
        <p:nvSpPr>
          <p:cNvPr id="68" name="Shape 68"/>
          <p:cNvSpPr txBox="1"/>
          <p:nvPr>
            <p:ph idx="1" type="body"/>
          </p:nvPr>
        </p:nvSpPr>
        <p:spPr>
          <a:xfrm>
            <a:off x="460950" y="1783400"/>
            <a:ext cx="8222100" cy="3187500"/>
          </a:xfrm>
          <a:prstGeom prst="rect">
            <a:avLst/>
          </a:prstGeom>
        </p:spPr>
        <p:txBody>
          <a:bodyPr anchorCtr="0" anchor="t" bIns="91425" lIns="91425" rIns="91425" tIns="91425">
            <a:noAutofit/>
          </a:bodyPr>
          <a:lstStyle/>
          <a:p>
            <a:pPr lvl="0" rtl="0">
              <a:lnSpc>
                <a:spcPct val="100000"/>
              </a:lnSpc>
              <a:spcBef>
                <a:spcPts val="0"/>
              </a:spcBef>
              <a:buNone/>
            </a:pPr>
            <a:r>
              <a:rPr lang="en" sz="1600"/>
              <a:t>Mobile Team: Grace Chandler, Justin Chavez, Kyle Fritz, Manasa Gunda </a:t>
            </a:r>
          </a:p>
          <a:p>
            <a:pPr lvl="0" rtl="0">
              <a:lnSpc>
                <a:spcPct val="100000"/>
              </a:lnSpc>
              <a:spcBef>
                <a:spcPts val="0"/>
              </a:spcBef>
              <a:buNone/>
            </a:pPr>
            <a:r>
              <a:rPr lang="en" sz="1600"/>
              <a:t>Graphics Team: Amir, Maryam</a:t>
            </a:r>
          </a:p>
          <a:p>
            <a:pPr lvl="0" rtl="0">
              <a:lnSpc>
                <a:spcPct val="100000"/>
              </a:lnSpc>
              <a:spcBef>
                <a:spcPts val="0"/>
              </a:spcBef>
              <a:buNone/>
            </a:pPr>
            <a:r>
              <a:rPr lang="en" sz="1600"/>
              <a:t>Functionalities:</a:t>
            </a:r>
          </a:p>
          <a:p>
            <a:pPr indent="-330200" lvl="0" marL="457200" rtl="0">
              <a:lnSpc>
                <a:spcPct val="100000"/>
              </a:lnSpc>
              <a:spcBef>
                <a:spcPts val="0"/>
              </a:spcBef>
              <a:buSzPct val="100000"/>
            </a:pPr>
            <a:r>
              <a:rPr lang="en" sz="1600"/>
              <a:t>Puppy Finder allows the user to search through our curated list of puppies that are available to adopt as well as used our advanced search feature to find the user’s perfect dog.</a:t>
            </a:r>
          </a:p>
          <a:p>
            <a:pPr indent="-330200" lvl="0" marL="457200" rtl="0">
              <a:lnSpc>
                <a:spcPct val="100000"/>
              </a:lnSpc>
              <a:spcBef>
                <a:spcPts val="0"/>
              </a:spcBef>
              <a:buSzPct val="100000"/>
            </a:pPr>
            <a:r>
              <a:rPr lang="en" sz="1600"/>
              <a:t>Users can look through our sponsored shelters, as well as learn about sponsored events.</a:t>
            </a:r>
          </a:p>
          <a:p>
            <a:pPr indent="-330200" lvl="0" marL="457200" rtl="0">
              <a:lnSpc>
                <a:spcPct val="100000"/>
              </a:lnSpc>
              <a:spcBef>
                <a:spcPts val="0"/>
              </a:spcBef>
              <a:buSzPct val="100000"/>
            </a:pPr>
            <a:r>
              <a:rPr lang="en" sz="1600"/>
              <a:t>App finds user location and can show the user all of the shelters within a certain radius.</a:t>
            </a:r>
          </a:p>
          <a:p>
            <a:pPr lvl="0">
              <a:lnSpc>
                <a:spcPct val="100000"/>
              </a:lnSpc>
              <a:spcBef>
                <a:spcPts val="0"/>
              </a:spcBef>
              <a:buNone/>
            </a:pPr>
            <a:r>
              <a:rPr lang="en"/>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