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ADB5-12A4-42CE-82E7-C538EE6A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Characteristics of Customers intending to Buy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9CC9E-5544-4769-9665-4C21F7F793EA}"/>
              </a:ext>
            </a:extLst>
          </p:cNvPr>
          <p:cNvSpPr txBox="1"/>
          <p:nvPr/>
        </p:nvSpPr>
        <p:spPr>
          <a:xfrm>
            <a:off x="985422" y="2097088"/>
            <a:ext cx="95558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Relatively high “Product Related” page visits and visit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Relatively high “Administrative” page visits and visit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Likely to visit in November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3100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{632EBE57-1077-4407-8F61-346448254303}tf04033919</Template>
  <TotalTime>36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Characteristics of Customers intending to Buy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 Harms (Student)</dc:creator>
  <cp:lastModifiedBy>Griffin Harms (Student)</cp:lastModifiedBy>
  <cp:revision>4</cp:revision>
  <dcterms:created xsi:type="dcterms:W3CDTF">2020-11-14T04:32:25Z</dcterms:created>
  <dcterms:modified xsi:type="dcterms:W3CDTF">2020-12-21T05:36:29Z</dcterms:modified>
</cp:coreProperties>
</file>