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9" r:id="rId1"/>
  </p:sldMasterIdLst>
  <p:notesMasterIdLst>
    <p:notesMasterId r:id="rId9"/>
  </p:notesMasterIdLst>
  <p:sldIdLst>
    <p:sldId id="324" r:id="rId2"/>
    <p:sldId id="290" r:id="rId3"/>
    <p:sldId id="322" r:id="rId4"/>
    <p:sldId id="321" r:id="rId5"/>
    <p:sldId id="326" r:id="rId6"/>
    <p:sldId id="327" r:id="rId7"/>
    <p:sldId id="323" r:id="rId8"/>
  </p:sldIdLst>
  <p:sldSz cx="10515600" cy="8229600"/>
  <p:notesSz cx="105156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70AD6-8CEE-9B48-AAD4-84810AB26CD2}" v="58" dt="2020-07-10T04:47: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1"/>
    <p:restoredTop sz="94741"/>
  </p:normalViewPr>
  <p:slideViewPr>
    <p:cSldViewPr>
      <p:cViewPr varScale="1">
        <p:scale>
          <a:sx n="86" d="100"/>
          <a:sy n="86" d="100"/>
        </p:scale>
        <p:origin x="1808" y="21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8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havez" userId="71d80cb7cbb87c64" providerId="LiveId" clId="{00E70AD6-8CEE-9B48-AAD4-84810AB26CD2}"/>
    <pc:docChg chg="undo custSel mod addSld delSld modSld sldOrd">
      <pc:chgData name="gabriel chavez" userId="71d80cb7cbb87c64" providerId="LiveId" clId="{00E70AD6-8CEE-9B48-AAD4-84810AB26CD2}" dt="2020-07-10T04:47:14.724" v="317" actId="478"/>
      <pc:docMkLst>
        <pc:docMk/>
      </pc:docMkLst>
      <pc:sldChg chg="delSp del">
        <pc:chgData name="gabriel chavez" userId="71d80cb7cbb87c64" providerId="LiveId" clId="{00E70AD6-8CEE-9B48-AAD4-84810AB26CD2}" dt="2020-07-10T04:42:15.972" v="273" actId="2696"/>
        <pc:sldMkLst>
          <pc:docMk/>
          <pc:sldMk cId="4248287362" sldId="275"/>
        </pc:sldMkLst>
        <pc:spChg chg="del">
          <ac:chgData name="gabriel chavez" userId="71d80cb7cbb87c64" providerId="LiveId" clId="{00E70AD6-8CEE-9B48-AAD4-84810AB26CD2}" dt="2020-07-09T19:17:37.350" v="166" actId="478"/>
          <ac:spMkLst>
            <pc:docMk/>
            <pc:sldMk cId="4248287362" sldId="275"/>
            <ac:spMk id="2" creationId="{00000000-0000-0000-0000-000000000000}"/>
          </ac:spMkLst>
        </pc:spChg>
      </pc:sldChg>
      <pc:sldChg chg="addSp modSp del mod setBg setFolMasterObjs setClrOvrMap">
        <pc:chgData name="gabriel chavez" userId="71d80cb7cbb87c64" providerId="LiveId" clId="{00E70AD6-8CEE-9B48-AAD4-84810AB26CD2}" dt="2020-07-09T19:17:15.853" v="164" actId="2696"/>
        <pc:sldMkLst>
          <pc:docMk/>
          <pc:sldMk cId="0" sldId="276"/>
        </pc:sldMkLst>
        <pc:spChg chg="mod ord">
          <ac:chgData name="gabriel chavez" userId="71d80cb7cbb87c64" providerId="LiveId" clId="{00E70AD6-8CEE-9B48-AAD4-84810AB26CD2}" dt="2020-07-09T19:14:44.826" v="131" actId="26606"/>
          <ac:spMkLst>
            <pc:docMk/>
            <pc:sldMk cId="0" sldId="276"/>
            <ac:spMk id="22" creationId="{A09F8B4B-C100-2146-BD15-C86BCE99C38E}"/>
          </ac:spMkLst>
        </pc:spChg>
        <pc:spChg chg="add">
          <ac:chgData name="gabriel chavez" userId="71d80cb7cbb87c64" providerId="LiveId" clId="{00E70AD6-8CEE-9B48-AAD4-84810AB26CD2}" dt="2020-07-09T19:14:44.826" v="131" actId="26606"/>
          <ac:spMkLst>
            <pc:docMk/>
            <pc:sldMk cId="0" sldId="276"/>
            <ac:spMk id="27" creationId="{0671A8AE-40A1-4631-A6B8-581AFF065482}"/>
          </ac:spMkLst>
        </pc:spChg>
        <pc:spChg chg="add">
          <ac:chgData name="gabriel chavez" userId="71d80cb7cbb87c64" providerId="LiveId" clId="{00E70AD6-8CEE-9B48-AAD4-84810AB26CD2}" dt="2020-07-09T19:14:44.826" v="131" actId="26606"/>
          <ac:spMkLst>
            <pc:docMk/>
            <pc:sldMk cId="0" sldId="276"/>
            <ac:spMk id="29" creationId="{AB58EF07-17C2-48CF-ABB0-EEF1F17CB8F0}"/>
          </ac:spMkLst>
        </pc:spChg>
        <pc:spChg chg="add">
          <ac:chgData name="gabriel chavez" userId="71d80cb7cbb87c64" providerId="LiveId" clId="{00E70AD6-8CEE-9B48-AAD4-84810AB26CD2}" dt="2020-07-09T19:14:44.826" v="131" actId="26606"/>
          <ac:spMkLst>
            <pc:docMk/>
            <pc:sldMk cId="0" sldId="276"/>
            <ac:spMk id="31" creationId="{AF2F604E-43BE-4DC3-B983-E071523364F8}"/>
          </ac:spMkLst>
        </pc:spChg>
        <pc:spChg chg="add">
          <ac:chgData name="gabriel chavez" userId="71d80cb7cbb87c64" providerId="LiveId" clId="{00E70AD6-8CEE-9B48-AAD4-84810AB26CD2}" dt="2020-07-09T19:14:44.826" v="131" actId="26606"/>
          <ac:spMkLst>
            <pc:docMk/>
            <pc:sldMk cId="0" sldId="276"/>
            <ac:spMk id="33" creationId="{08C9B587-E65E-4B52-B37C-ABEBB6E87928}"/>
          </ac:spMkLst>
        </pc:spChg>
        <pc:picChg chg="add mod">
          <ac:chgData name="gabriel chavez" userId="71d80cb7cbb87c64" providerId="LiveId" clId="{00E70AD6-8CEE-9B48-AAD4-84810AB26CD2}" dt="2020-07-09T19:14:44.826" v="131" actId="26606"/>
          <ac:picMkLst>
            <pc:docMk/>
            <pc:sldMk cId="0" sldId="276"/>
            <ac:picMk id="2" creationId="{99432762-F09B-7847-A601-ACBFDA09C3C4}"/>
          </ac:picMkLst>
        </pc:picChg>
      </pc:sldChg>
      <pc:sldChg chg="modSp">
        <pc:chgData name="gabriel chavez" userId="71d80cb7cbb87c64" providerId="LiveId" clId="{00E70AD6-8CEE-9B48-AAD4-84810AB26CD2}" dt="2020-07-10T04:43:43.364" v="312" actId="20577"/>
        <pc:sldMkLst>
          <pc:docMk/>
          <pc:sldMk cId="1208771149" sldId="290"/>
        </pc:sldMkLst>
        <pc:spChg chg="mod">
          <ac:chgData name="gabriel chavez" userId="71d80cb7cbb87c64" providerId="LiveId" clId="{00E70AD6-8CEE-9B48-AAD4-84810AB26CD2}" dt="2020-07-10T04:43:43.364" v="312" actId="20577"/>
          <ac:spMkLst>
            <pc:docMk/>
            <pc:sldMk cId="1208771149" sldId="290"/>
            <ac:spMk id="8" creationId="{CECDAE13-1011-E545-86FE-E1BA547BB3DB}"/>
          </ac:spMkLst>
        </pc:spChg>
      </pc:sldChg>
      <pc:sldChg chg="delSp modSp">
        <pc:chgData name="gabriel chavez" userId="71d80cb7cbb87c64" providerId="LiveId" clId="{00E70AD6-8CEE-9B48-AAD4-84810AB26CD2}" dt="2020-07-10T04:47:14.724" v="317" actId="478"/>
        <pc:sldMkLst>
          <pc:docMk/>
          <pc:sldMk cId="3875581340" sldId="321"/>
        </pc:sldMkLst>
        <pc:spChg chg="del mod">
          <ac:chgData name="gabriel chavez" userId="71d80cb7cbb87c64" providerId="LiveId" clId="{00E70AD6-8CEE-9B48-AAD4-84810AB26CD2}" dt="2020-07-10T04:47:14.724" v="317" actId="478"/>
          <ac:spMkLst>
            <pc:docMk/>
            <pc:sldMk cId="3875581340" sldId="321"/>
            <ac:spMk id="3" creationId="{24FB64DA-5BA0-C74D-AB81-C7A74E9D5B00}"/>
          </ac:spMkLst>
        </pc:spChg>
      </pc:sldChg>
      <pc:sldChg chg="modSp">
        <pc:chgData name="gabriel chavez" userId="71d80cb7cbb87c64" providerId="LiveId" clId="{00E70AD6-8CEE-9B48-AAD4-84810AB26CD2}" dt="2020-07-09T19:10:18.149" v="29" actId="1035"/>
        <pc:sldMkLst>
          <pc:docMk/>
          <pc:sldMk cId="1678273682" sldId="322"/>
        </pc:sldMkLst>
        <pc:spChg chg="mod">
          <ac:chgData name="gabriel chavez" userId="71d80cb7cbb87c64" providerId="LiveId" clId="{00E70AD6-8CEE-9B48-AAD4-84810AB26CD2}" dt="2020-07-09T19:10:18.149" v="29" actId="1035"/>
          <ac:spMkLst>
            <pc:docMk/>
            <pc:sldMk cId="1678273682" sldId="322"/>
            <ac:spMk id="8" creationId="{CECDAE13-1011-E545-86FE-E1BA547BB3DB}"/>
          </ac:spMkLst>
        </pc:spChg>
      </pc:sldChg>
      <pc:sldChg chg="addSp delSp modSp add">
        <pc:chgData name="gabriel chavez" userId="71d80cb7cbb87c64" providerId="LiveId" clId="{00E70AD6-8CEE-9B48-AAD4-84810AB26CD2}" dt="2020-07-10T04:33:32.321" v="239" actId="20577"/>
        <pc:sldMkLst>
          <pc:docMk/>
          <pc:sldMk cId="3558763774" sldId="323"/>
        </pc:sldMkLst>
        <pc:spChg chg="add del mod">
          <ac:chgData name="gabriel chavez" userId="71d80cb7cbb87c64" providerId="LiveId" clId="{00E70AD6-8CEE-9B48-AAD4-84810AB26CD2}" dt="2020-07-09T19:10:38.691" v="32" actId="478"/>
          <ac:spMkLst>
            <pc:docMk/>
            <pc:sldMk cId="3558763774" sldId="323"/>
            <ac:spMk id="2" creationId="{C18B6500-D72C-F94E-AA62-033806D198E1}"/>
          </ac:spMkLst>
        </pc:spChg>
        <pc:spChg chg="add del mod">
          <ac:chgData name="gabriel chavez" userId="71d80cb7cbb87c64" providerId="LiveId" clId="{00E70AD6-8CEE-9B48-AAD4-84810AB26CD2}" dt="2020-07-09T19:10:33.888" v="31"/>
          <ac:spMkLst>
            <pc:docMk/>
            <pc:sldMk cId="3558763774" sldId="323"/>
            <ac:spMk id="4" creationId="{A9CC5635-1AD3-0541-A4ED-5515BE9BD27E}"/>
          </ac:spMkLst>
        </pc:spChg>
        <pc:spChg chg="add mod">
          <ac:chgData name="gabriel chavez" userId="71d80cb7cbb87c64" providerId="LiveId" clId="{00E70AD6-8CEE-9B48-AAD4-84810AB26CD2}" dt="2020-07-10T04:33:32.321" v="239" actId="20577"/>
          <ac:spMkLst>
            <pc:docMk/>
            <pc:sldMk cId="3558763774" sldId="323"/>
            <ac:spMk id="5" creationId="{420F3F56-3079-3B41-B2A0-E90C6E9DF75C}"/>
          </ac:spMkLst>
        </pc:spChg>
        <pc:spChg chg="mod">
          <ac:chgData name="gabriel chavez" userId="71d80cb7cbb87c64" providerId="LiveId" clId="{00E70AD6-8CEE-9B48-AAD4-84810AB26CD2}" dt="2020-07-09T19:09:31.447" v="25" actId="20577"/>
          <ac:spMkLst>
            <pc:docMk/>
            <pc:sldMk cId="3558763774" sldId="323"/>
            <ac:spMk id="22" creationId="{A09F8B4B-C100-2146-BD15-C86BCE99C38E}"/>
          </ac:spMkLst>
        </pc:spChg>
      </pc:sldChg>
      <pc:sldChg chg="addSp delSp modSp add mod ord setBg setClrOvrMap delDesignElem">
        <pc:chgData name="gabriel chavez" userId="71d80cb7cbb87c64" providerId="LiveId" clId="{00E70AD6-8CEE-9B48-AAD4-84810AB26CD2}" dt="2020-07-09T19:16:45.929" v="161" actId="20577"/>
        <pc:sldMkLst>
          <pc:docMk/>
          <pc:sldMk cId="1073710356" sldId="324"/>
        </pc:sldMkLst>
        <pc:spChg chg="mod">
          <ac:chgData name="gabriel chavez" userId="71d80cb7cbb87c64" providerId="LiveId" clId="{00E70AD6-8CEE-9B48-AAD4-84810AB26CD2}" dt="2020-07-09T19:16:45.929" v="161" actId="20577"/>
          <ac:spMkLst>
            <pc:docMk/>
            <pc:sldMk cId="1073710356" sldId="324"/>
            <ac:spMk id="22" creationId="{A09F8B4B-C100-2146-BD15-C86BCE99C38E}"/>
          </ac:spMkLst>
        </pc:spChg>
        <pc:spChg chg="add">
          <ac:chgData name="gabriel chavez" userId="71d80cb7cbb87c64" providerId="LiveId" clId="{00E70AD6-8CEE-9B48-AAD4-84810AB26CD2}" dt="2020-07-09T19:16:04.504" v="138" actId="26606"/>
          <ac:spMkLst>
            <pc:docMk/>
            <pc:sldMk cId="1073710356" sldId="324"/>
            <ac:spMk id="24" creationId="{0671A8AE-40A1-4631-A6B8-581AFF065482}"/>
          </ac:spMkLst>
        </pc:spChg>
        <pc:spChg chg="add">
          <ac:chgData name="gabriel chavez" userId="71d80cb7cbb87c64" providerId="LiveId" clId="{00E70AD6-8CEE-9B48-AAD4-84810AB26CD2}" dt="2020-07-09T19:16:04.504" v="138" actId="26606"/>
          <ac:spMkLst>
            <pc:docMk/>
            <pc:sldMk cId="1073710356" sldId="324"/>
            <ac:spMk id="25" creationId="{AB58EF07-17C2-48CF-ABB0-EEF1F17CB8F0}"/>
          </ac:spMkLst>
        </pc:spChg>
        <pc:spChg chg="add">
          <ac:chgData name="gabriel chavez" userId="71d80cb7cbb87c64" providerId="LiveId" clId="{00E70AD6-8CEE-9B48-AAD4-84810AB26CD2}" dt="2020-07-09T19:16:04.504" v="138" actId="26606"/>
          <ac:spMkLst>
            <pc:docMk/>
            <pc:sldMk cId="1073710356" sldId="324"/>
            <ac:spMk id="26" creationId="{AF2F604E-43BE-4DC3-B983-E071523364F8}"/>
          </ac:spMkLst>
        </pc:spChg>
        <pc:spChg chg="del">
          <ac:chgData name="gabriel chavez" userId="71d80cb7cbb87c64" providerId="LiveId" clId="{00E70AD6-8CEE-9B48-AAD4-84810AB26CD2}" dt="2020-07-09T19:15:34.602" v="133"/>
          <ac:spMkLst>
            <pc:docMk/>
            <pc:sldMk cId="1073710356" sldId="324"/>
            <ac:spMk id="27" creationId="{0671A8AE-40A1-4631-A6B8-581AFF065482}"/>
          </ac:spMkLst>
        </pc:spChg>
        <pc:spChg chg="add">
          <ac:chgData name="gabriel chavez" userId="71d80cb7cbb87c64" providerId="LiveId" clId="{00E70AD6-8CEE-9B48-AAD4-84810AB26CD2}" dt="2020-07-09T19:16:04.504" v="138" actId="26606"/>
          <ac:spMkLst>
            <pc:docMk/>
            <pc:sldMk cId="1073710356" sldId="324"/>
            <ac:spMk id="28" creationId="{08C9B587-E65E-4B52-B37C-ABEBB6E87928}"/>
          </ac:spMkLst>
        </pc:spChg>
        <pc:spChg chg="del">
          <ac:chgData name="gabriel chavez" userId="71d80cb7cbb87c64" providerId="LiveId" clId="{00E70AD6-8CEE-9B48-AAD4-84810AB26CD2}" dt="2020-07-09T19:15:34.602" v="133"/>
          <ac:spMkLst>
            <pc:docMk/>
            <pc:sldMk cId="1073710356" sldId="324"/>
            <ac:spMk id="29" creationId="{AB58EF07-17C2-48CF-ABB0-EEF1F17CB8F0}"/>
          </ac:spMkLst>
        </pc:spChg>
        <pc:spChg chg="del">
          <ac:chgData name="gabriel chavez" userId="71d80cb7cbb87c64" providerId="LiveId" clId="{00E70AD6-8CEE-9B48-AAD4-84810AB26CD2}" dt="2020-07-09T19:15:34.602" v="133"/>
          <ac:spMkLst>
            <pc:docMk/>
            <pc:sldMk cId="1073710356" sldId="324"/>
            <ac:spMk id="31" creationId="{AF2F604E-43BE-4DC3-B983-E071523364F8}"/>
          </ac:spMkLst>
        </pc:spChg>
        <pc:spChg chg="del">
          <ac:chgData name="gabriel chavez" userId="71d80cb7cbb87c64" providerId="LiveId" clId="{00E70AD6-8CEE-9B48-AAD4-84810AB26CD2}" dt="2020-07-09T19:15:34.602" v="133"/>
          <ac:spMkLst>
            <pc:docMk/>
            <pc:sldMk cId="1073710356" sldId="324"/>
            <ac:spMk id="33" creationId="{08C9B587-E65E-4B52-B37C-ABEBB6E87928}"/>
          </ac:spMkLst>
        </pc:spChg>
      </pc:sldChg>
      <pc:sldChg chg="delSp add del setBg delDesignElem">
        <pc:chgData name="gabriel chavez" userId="71d80cb7cbb87c64" providerId="LiveId" clId="{00E70AD6-8CEE-9B48-AAD4-84810AB26CD2}" dt="2020-07-09T19:17:43.483" v="168" actId="2696"/>
        <pc:sldMkLst>
          <pc:docMk/>
          <pc:sldMk cId="1488027155" sldId="325"/>
        </pc:sldMkLst>
        <pc:spChg chg="del">
          <ac:chgData name="gabriel chavez" userId="71d80cb7cbb87c64" providerId="LiveId" clId="{00E70AD6-8CEE-9B48-AAD4-84810AB26CD2}" dt="2020-07-09T19:17:13.202" v="163"/>
          <ac:spMkLst>
            <pc:docMk/>
            <pc:sldMk cId="1488027155" sldId="325"/>
            <ac:spMk id="27" creationId="{0671A8AE-40A1-4631-A6B8-581AFF065482}"/>
          </ac:spMkLst>
        </pc:spChg>
        <pc:spChg chg="del">
          <ac:chgData name="gabriel chavez" userId="71d80cb7cbb87c64" providerId="LiveId" clId="{00E70AD6-8CEE-9B48-AAD4-84810AB26CD2}" dt="2020-07-09T19:17:13.202" v="163"/>
          <ac:spMkLst>
            <pc:docMk/>
            <pc:sldMk cId="1488027155" sldId="325"/>
            <ac:spMk id="29" creationId="{AB58EF07-17C2-48CF-ABB0-EEF1F17CB8F0}"/>
          </ac:spMkLst>
        </pc:spChg>
        <pc:spChg chg="del">
          <ac:chgData name="gabriel chavez" userId="71d80cb7cbb87c64" providerId="LiveId" clId="{00E70AD6-8CEE-9B48-AAD4-84810AB26CD2}" dt="2020-07-09T19:17:13.202" v="163"/>
          <ac:spMkLst>
            <pc:docMk/>
            <pc:sldMk cId="1488027155" sldId="325"/>
            <ac:spMk id="31" creationId="{AF2F604E-43BE-4DC3-B983-E071523364F8}"/>
          </ac:spMkLst>
        </pc:spChg>
        <pc:spChg chg="del">
          <ac:chgData name="gabriel chavez" userId="71d80cb7cbb87c64" providerId="LiveId" clId="{00E70AD6-8CEE-9B48-AAD4-84810AB26CD2}" dt="2020-07-09T19:17:13.202" v="163"/>
          <ac:spMkLst>
            <pc:docMk/>
            <pc:sldMk cId="1488027155" sldId="325"/>
            <ac:spMk id="33" creationId="{08C9B587-E65E-4B52-B37C-ABEBB6E87928}"/>
          </ac:spMkLst>
        </pc:spChg>
        <pc:picChg chg="del">
          <ac:chgData name="gabriel chavez" userId="71d80cb7cbb87c64" providerId="LiveId" clId="{00E70AD6-8CEE-9B48-AAD4-84810AB26CD2}" dt="2020-07-09T19:17:26.821" v="165" actId="478"/>
          <ac:picMkLst>
            <pc:docMk/>
            <pc:sldMk cId="1488027155" sldId="325"/>
            <ac:picMk id="2" creationId="{99432762-F09B-7847-A601-ACBFDA09C3C4}"/>
          </ac:picMkLst>
        </pc:picChg>
      </pc:sldChg>
      <pc:sldChg chg="delSp add del setBg delDesignElem">
        <pc:chgData name="gabriel chavez" userId="71d80cb7cbb87c64" providerId="LiveId" clId="{00E70AD6-8CEE-9B48-AAD4-84810AB26CD2}" dt="2020-07-09T19:15:56.356" v="137" actId="2696"/>
        <pc:sldMkLst>
          <pc:docMk/>
          <pc:sldMk cId="4056791200" sldId="325"/>
        </pc:sldMkLst>
        <pc:spChg chg="del">
          <ac:chgData name="gabriel chavez" userId="71d80cb7cbb87c64" providerId="LiveId" clId="{00E70AD6-8CEE-9B48-AAD4-84810AB26CD2}" dt="2020-07-09T19:15:54.465" v="136"/>
          <ac:spMkLst>
            <pc:docMk/>
            <pc:sldMk cId="4056791200" sldId="325"/>
            <ac:spMk id="27" creationId="{0671A8AE-40A1-4631-A6B8-581AFF065482}"/>
          </ac:spMkLst>
        </pc:spChg>
        <pc:spChg chg="del">
          <ac:chgData name="gabriel chavez" userId="71d80cb7cbb87c64" providerId="LiveId" clId="{00E70AD6-8CEE-9B48-AAD4-84810AB26CD2}" dt="2020-07-09T19:15:54.465" v="136"/>
          <ac:spMkLst>
            <pc:docMk/>
            <pc:sldMk cId="4056791200" sldId="325"/>
            <ac:spMk id="29" creationId="{AB58EF07-17C2-48CF-ABB0-EEF1F17CB8F0}"/>
          </ac:spMkLst>
        </pc:spChg>
        <pc:spChg chg="del">
          <ac:chgData name="gabriel chavez" userId="71d80cb7cbb87c64" providerId="LiveId" clId="{00E70AD6-8CEE-9B48-AAD4-84810AB26CD2}" dt="2020-07-09T19:15:54.465" v="136"/>
          <ac:spMkLst>
            <pc:docMk/>
            <pc:sldMk cId="4056791200" sldId="325"/>
            <ac:spMk id="31" creationId="{AF2F604E-43BE-4DC3-B983-E071523364F8}"/>
          </ac:spMkLst>
        </pc:spChg>
        <pc:spChg chg="del">
          <ac:chgData name="gabriel chavez" userId="71d80cb7cbb87c64" providerId="LiveId" clId="{00E70AD6-8CEE-9B48-AAD4-84810AB26CD2}" dt="2020-07-09T19:15:54.465" v="136"/>
          <ac:spMkLst>
            <pc:docMk/>
            <pc:sldMk cId="4056791200" sldId="325"/>
            <ac:spMk id="33" creationId="{08C9B587-E65E-4B52-B37C-ABEBB6E87928}"/>
          </ac:spMkLst>
        </pc:spChg>
      </pc:sldChg>
      <pc:sldChg chg="addSp delSp modSp add">
        <pc:chgData name="gabriel chavez" userId="71d80cb7cbb87c64" providerId="LiveId" clId="{00E70AD6-8CEE-9B48-AAD4-84810AB26CD2}" dt="2020-07-10T04:38:15.792" v="246" actId="14100"/>
        <pc:sldMkLst>
          <pc:docMk/>
          <pc:sldMk cId="285626864" sldId="326"/>
        </pc:sldMkLst>
        <pc:spChg chg="mod">
          <ac:chgData name="gabriel chavez" userId="71d80cb7cbb87c64" providerId="LiveId" clId="{00E70AD6-8CEE-9B48-AAD4-84810AB26CD2}" dt="2020-07-09T19:17:53.445" v="204" actId="20577"/>
          <ac:spMkLst>
            <pc:docMk/>
            <pc:sldMk cId="285626864" sldId="326"/>
            <ac:spMk id="3" creationId="{00000000-0000-0000-0000-000000000000}"/>
          </ac:spMkLst>
        </pc:spChg>
        <pc:picChg chg="add del mod">
          <ac:chgData name="gabriel chavez" userId="71d80cb7cbb87c64" providerId="LiveId" clId="{00E70AD6-8CEE-9B48-AAD4-84810AB26CD2}" dt="2020-07-10T04:37:57.193" v="240" actId="478"/>
          <ac:picMkLst>
            <pc:docMk/>
            <pc:sldMk cId="285626864" sldId="326"/>
            <ac:picMk id="2" creationId="{4C49FD6D-D943-4A4E-A058-CB471CC8A1C1}"/>
          </ac:picMkLst>
        </pc:picChg>
        <pc:picChg chg="add mod">
          <ac:chgData name="gabriel chavez" userId="71d80cb7cbb87c64" providerId="LiveId" clId="{00E70AD6-8CEE-9B48-AAD4-84810AB26CD2}" dt="2020-07-10T04:38:15.792" v="246" actId="14100"/>
          <ac:picMkLst>
            <pc:docMk/>
            <pc:sldMk cId="285626864" sldId="326"/>
            <ac:picMk id="4" creationId="{BC2FDC6D-772D-674B-A780-49850B370E04}"/>
          </ac:picMkLst>
        </pc:picChg>
      </pc:sldChg>
      <pc:sldChg chg="addSp delSp modSp add">
        <pc:chgData name="gabriel chavez" userId="71d80cb7cbb87c64" providerId="LiveId" clId="{00E70AD6-8CEE-9B48-AAD4-84810AB26CD2}" dt="2020-07-10T04:41:55.089" v="272" actId="14100"/>
        <pc:sldMkLst>
          <pc:docMk/>
          <pc:sldMk cId="1082183348" sldId="327"/>
        </pc:sldMkLst>
        <pc:spChg chg="mod">
          <ac:chgData name="gabriel chavez" userId="71d80cb7cbb87c64" providerId="LiveId" clId="{00E70AD6-8CEE-9B48-AAD4-84810AB26CD2}" dt="2020-07-10T04:41:13.671" v="269" actId="20577"/>
          <ac:spMkLst>
            <pc:docMk/>
            <pc:sldMk cId="1082183348" sldId="327"/>
            <ac:spMk id="3" creationId="{00000000-0000-0000-0000-000000000000}"/>
          </ac:spMkLst>
        </pc:spChg>
        <pc:picChg chg="add mod">
          <ac:chgData name="gabriel chavez" userId="71d80cb7cbb87c64" providerId="LiveId" clId="{00E70AD6-8CEE-9B48-AAD4-84810AB26CD2}" dt="2020-07-10T04:41:55.089" v="272" actId="14100"/>
          <ac:picMkLst>
            <pc:docMk/>
            <pc:sldMk cId="1082183348" sldId="327"/>
            <ac:picMk id="2" creationId="{F00CF59F-BE56-AA42-8D2F-07DFF922BB81}"/>
          </ac:picMkLst>
        </pc:picChg>
        <pc:picChg chg="del">
          <ac:chgData name="gabriel chavez" userId="71d80cb7cbb87c64" providerId="LiveId" clId="{00E70AD6-8CEE-9B48-AAD4-84810AB26CD2}" dt="2020-07-10T04:40:27.836" v="248" actId="478"/>
          <ac:picMkLst>
            <pc:docMk/>
            <pc:sldMk cId="1082183348" sldId="327"/>
            <ac:picMk id="4" creationId="{BC2FDC6D-772D-674B-A780-49850B370E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55612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956300" y="0"/>
            <a:ext cx="455612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028E9-F8A2-CA45-ABC4-1F40C7624C01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82975" y="1028700"/>
            <a:ext cx="354965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50925" y="3960813"/>
            <a:ext cx="84137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455612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56300" y="7816850"/>
            <a:ext cx="455612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23701-6E65-D441-BF4F-11AAC8B3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23701-6E65-D441-BF4F-11AAC8B32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2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23701-6E65-D441-BF4F-11AAC8B329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23701-6E65-D441-BF4F-11AAC8B32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23701-6E65-D441-BF4F-11AAC8B329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23701-6E65-D441-BF4F-11AAC8B329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88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23701-6E65-D441-BF4F-11AAC8B329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7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0723-AE69-9449-AEE0-A906AA651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50" y="1346836"/>
            <a:ext cx="7886700" cy="2865120"/>
          </a:xfrm>
        </p:spPr>
        <p:txBody>
          <a:bodyPr anchor="b"/>
          <a:lstStyle>
            <a:lvl1pPr algn="ctr">
              <a:defRPr sz="51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6819A-2A5D-C74A-975D-C6BDFD32F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450" y="4322446"/>
            <a:ext cx="7886700" cy="1986914"/>
          </a:xfrm>
        </p:spPr>
        <p:txBody>
          <a:bodyPr/>
          <a:lstStyle>
            <a:lvl1pPr marL="0" indent="0" algn="ctr">
              <a:buNone/>
              <a:defRPr sz="2070"/>
            </a:lvl1pPr>
            <a:lvl2pPr marL="394335" indent="0" algn="ctr">
              <a:buNone/>
              <a:defRPr sz="1725"/>
            </a:lvl2pPr>
            <a:lvl3pPr marL="788670" indent="0" algn="ctr">
              <a:buNone/>
              <a:defRPr sz="1553"/>
            </a:lvl3pPr>
            <a:lvl4pPr marL="1183005" indent="0" algn="ctr">
              <a:buNone/>
              <a:defRPr sz="1380"/>
            </a:lvl4pPr>
            <a:lvl5pPr marL="1577340" indent="0" algn="ctr">
              <a:buNone/>
              <a:defRPr sz="1380"/>
            </a:lvl5pPr>
            <a:lvl6pPr marL="1971675" indent="0" algn="ctr">
              <a:buNone/>
              <a:defRPr sz="1380"/>
            </a:lvl6pPr>
            <a:lvl7pPr marL="2366010" indent="0" algn="ctr">
              <a:buNone/>
              <a:defRPr sz="1380"/>
            </a:lvl7pPr>
            <a:lvl8pPr marL="2760345" indent="0" algn="ctr">
              <a:buNone/>
              <a:defRPr sz="1380"/>
            </a:lvl8pPr>
            <a:lvl9pPr marL="3154680" indent="0" algn="ctr">
              <a:buNone/>
              <a:defRPr sz="13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C42A1-08EC-754B-B977-97FCA85F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FEAF-F114-5E43-BCC5-FF4984B8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0ADF-FC22-764B-BE47-C2240A35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2B6-EDD3-074D-91E7-C014B292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C5981-7B24-FD4F-A518-4CAA8A7E3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15D6-DEA2-934A-B926-E39404E9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A488-4529-D54C-9151-EC6EF727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9B800-64FC-1C42-B437-CC9255F6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FF160-2EEC-1B4F-8C48-F3B95684B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525226" y="438150"/>
            <a:ext cx="226742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F1FB9-5866-2D4E-AACD-FE8EE21F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2947" y="438150"/>
            <a:ext cx="667083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CB2A-6F41-F744-A7BA-D5A38744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55BE-2951-0F45-A2C0-638E1273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E9107-8BA9-7149-ACFA-C82F6B6B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2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5FD7-7C79-3544-A484-40E99160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8D93-09D2-D440-B7FD-A75C839A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F27A1-52BA-904D-A2EF-83881D37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61091-894F-1744-AECA-56794E28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1CCC4-9BDD-F448-B864-6FDAADB7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4999-CE6F-7D4B-A58A-DC04DFF1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71" y="2051686"/>
            <a:ext cx="9069705" cy="3423284"/>
          </a:xfrm>
        </p:spPr>
        <p:txBody>
          <a:bodyPr anchor="b"/>
          <a:lstStyle>
            <a:lvl1pPr>
              <a:defRPr sz="51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FBBF-06FC-3B4D-9182-2A8C9C211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471" y="5507356"/>
            <a:ext cx="9069705" cy="1800224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1pPr>
            <a:lvl2pPr marL="394335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670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00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4pPr>
            <a:lvl5pPr marL="157734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5pPr>
            <a:lvl6pPr marL="197167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6pPr>
            <a:lvl7pPr marL="236601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7pPr>
            <a:lvl8pPr marL="276034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8pPr>
            <a:lvl9pPr marL="315468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6866-CA63-5F49-9CAD-581FBB63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E5BB9-8AD5-954E-BA6F-1349429E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DC01-1EBD-BB48-88DD-C2D839A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6CAD-FB7E-F244-96C8-D2D3793E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B013-DDBC-E348-9942-03F952211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948" y="2190750"/>
            <a:ext cx="44691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132B-F537-0044-AE00-99666BC31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3523" y="2190750"/>
            <a:ext cx="44691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10F73-C61A-2943-BB7D-37C3BC87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2EB98-088E-E745-B6E9-4119076B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A3319-35CE-8445-BC4E-F3E521E1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DAF3-6EEE-DC4B-8B8C-0A2EB2E8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17" y="438150"/>
            <a:ext cx="9069705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2A9F9-ED3E-7A47-88C9-562E1CC1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318" y="2017396"/>
            <a:ext cx="4448591" cy="988694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C8F27-FDFF-0F4C-A418-C0EBCF388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318" y="3006090"/>
            <a:ext cx="444859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4AF94-67B9-DC4B-AA05-860BAD357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23522" y="2017396"/>
            <a:ext cx="4470500" cy="988694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651A5-347C-504E-A187-276BB24C1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23522" y="3006090"/>
            <a:ext cx="447050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60E30-2E2E-684E-9C62-2E0FF02B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8AE61-73B2-3540-BFDC-E267B7D4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7F07B-957F-5842-BE10-8AACCE8B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F94A-222F-4B4E-B8BA-78516C43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61D6D-3920-D442-9C9A-997403BD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60A2C-A83A-5342-AED6-FDD7167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C377B-0165-034C-9B79-43315E17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778B2-11C2-634A-8803-79E74AF6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4725B-C725-B54C-81B7-1D57023C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C359D-723E-2342-96E1-79C8C12D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8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B4FF-47B2-C643-8E83-EDA9287C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18" y="548640"/>
            <a:ext cx="3391554" cy="192024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C1F46-D3C6-4645-80F7-C34746DB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99" y="1184911"/>
            <a:ext cx="5323523" cy="5848350"/>
          </a:xfrm>
        </p:spPr>
        <p:txBody>
          <a:bodyPr/>
          <a:lstStyle>
            <a:lvl1pPr>
              <a:defRPr sz="2760"/>
            </a:lvl1pPr>
            <a:lvl2pPr>
              <a:defRPr sz="2415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C4DC8-D0CE-524E-A889-D1209806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318" y="2468880"/>
            <a:ext cx="3391554" cy="4573906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D99C4-57E0-814A-AA35-0DB97C4A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4F6C9-8337-B545-9CDE-0236AE01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FEB84-3844-8048-A79E-9F0F5024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1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042B-C6E7-6E47-ACAA-655CC0FF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18" y="548640"/>
            <a:ext cx="3391554" cy="192024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BFAD1-AF5F-F448-80F8-5D1531E9B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70499" y="1184911"/>
            <a:ext cx="5323523" cy="5848350"/>
          </a:xfrm>
        </p:spPr>
        <p:txBody>
          <a:bodyPr/>
          <a:lstStyle>
            <a:lvl1pPr marL="0" indent="0">
              <a:buNone/>
              <a:defRPr sz="2760"/>
            </a:lvl1pPr>
            <a:lvl2pPr marL="394335" indent="0">
              <a:buNone/>
              <a:defRPr sz="2415"/>
            </a:lvl2pPr>
            <a:lvl3pPr marL="788670" indent="0">
              <a:buNone/>
              <a:defRPr sz="2070"/>
            </a:lvl3pPr>
            <a:lvl4pPr marL="1183005" indent="0">
              <a:buNone/>
              <a:defRPr sz="1725"/>
            </a:lvl4pPr>
            <a:lvl5pPr marL="1577340" indent="0">
              <a:buNone/>
              <a:defRPr sz="1725"/>
            </a:lvl5pPr>
            <a:lvl6pPr marL="1971675" indent="0">
              <a:buNone/>
              <a:defRPr sz="1725"/>
            </a:lvl6pPr>
            <a:lvl7pPr marL="2366010" indent="0">
              <a:buNone/>
              <a:defRPr sz="1725"/>
            </a:lvl7pPr>
            <a:lvl8pPr marL="2760345" indent="0">
              <a:buNone/>
              <a:defRPr sz="1725"/>
            </a:lvl8pPr>
            <a:lvl9pPr marL="3154680" indent="0">
              <a:buNone/>
              <a:defRPr sz="17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7595E-3EB2-A546-ACD1-DD707EBCA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318" y="2468880"/>
            <a:ext cx="3391554" cy="4573906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16F2D-8ECA-0744-B064-9FA83368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EF079-B3DF-2E45-BE82-41400B99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CF03E-8E5E-CD47-B163-09D222C9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7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A0368-031C-4B4C-A461-B0D13A6F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48" y="438150"/>
            <a:ext cx="906970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EBE8B-C249-894F-8709-9F7AC56A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948" y="2190750"/>
            <a:ext cx="906970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C9D5-BA1A-8048-8441-0C6DFEF60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2948" y="7627621"/>
            <a:ext cx="23660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EC28-FD06-7C4C-A289-4BCE73208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83293" y="7627621"/>
            <a:ext cx="354901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C130-C6C3-934D-8E76-67A730E2D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6643" y="7627621"/>
            <a:ext cx="23660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788670" rtl="0" eaLnBrk="1" latinLnBrk="0" hangingPunct="1">
        <a:lnSpc>
          <a:spcPct val="90000"/>
        </a:lnSpc>
        <a:spcBef>
          <a:spcPct val="0"/>
        </a:spcBef>
        <a:buNone/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168" indent="-197168" algn="l" defTabSz="78867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1pPr>
      <a:lvl2pPr marL="59150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583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17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50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884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17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751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184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67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00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34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167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01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034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ath.hws.edu/eck/cs124/javanotes5/source/Checkers.java" TargetMode="External"/><Relationship Id="rId3" Type="http://schemas.openxmlformats.org/officeDocument/2006/relationships/hyperlink" Target="https://docs.oracle.com/javase/tutorial/uiswing/components/panel.html" TargetMode="External"/><Relationship Id="rId7" Type="http://schemas.openxmlformats.org/officeDocument/2006/relationships/hyperlink" Target="https://en.wikipedia.org/wiki/Draugh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ava/java_abstract.asp" TargetMode="External"/><Relationship Id="rId5" Type="http://schemas.openxmlformats.org/officeDocument/2006/relationships/hyperlink" Target="https://www.youtube.com/watch?v=6S6km5duBrM" TargetMode="External"/><Relationship Id="rId4" Type="http://schemas.openxmlformats.org/officeDocument/2006/relationships/hyperlink" Target="https://www.youtube.com/watch?v=Psq1zAcgqjQ" TargetMode="External"/><Relationship Id="rId9" Type="http://schemas.openxmlformats.org/officeDocument/2006/relationships/hyperlink" Target="https://docs.oracle.com/apps/search/search.jsp?category=java&amp;product=e25407-01&amp;q=jpan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5156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432762-F09B-7847-A601-ACBFDA09C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9" r="17201" b="5070"/>
          <a:stretch/>
        </p:blipFill>
        <p:spPr>
          <a:xfrm>
            <a:off x="3039008" y="10"/>
            <a:ext cx="7476592" cy="8229590"/>
          </a:xfrm>
          <a:prstGeom prst="rect">
            <a:avLst/>
          </a:prstGeom>
        </p:spPr>
      </p:pic>
      <p:sp>
        <p:nvSpPr>
          <p:cNvPr id="25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8055065" cy="82296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A09F8B4B-C100-2146-BD15-C86BCE99C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258" y="1346835"/>
            <a:ext cx="3470148" cy="3844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4900" spc="-125" dirty="0"/>
              <a:t>Checkers Board</a:t>
            </a:r>
            <a:br>
              <a:rPr lang="en-US" sz="4900" spc="-125" dirty="0"/>
            </a:br>
            <a:r>
              <a:rPr lang="en-US" sz="4900" spc="-125" dirty="0"/>
              <a:t>Game</a:t>
            </a:r>
            <a:br>
              <a:rPr lang="en-US" sz="4900" spc="-125" dirty="0"/>
            </a:br>
            <a:r>
              <a:rPr lang="en-US" sz="4900" spc="-125" dirty="0"/>
              <a:t>in Java</a:t>
            </a:r>
            <a:br>
              <a:rPr lang="en-US" sz="4900" spc="-125" dirty="0"/>
            </a:br>
            <a:r>
              <a:rPr lang="en-US" sz="4900" spc="-125" dirty="0"/>
              <a:t>OOP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30743" y="534964"/>
            <a:ext cx="175565" cy="6072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887" y="5456304"/>
            <a:ext cx="3430715" cy="21945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710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703277"/>
            <a:ext cx="82029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215" dirty="0">
                <a:solidFill>
                  <a:srgbClr val="0070C0"/>
                </a:solidFill>
              </a:rPr>
              <a:t>Website Objectives: UPER</a:t>
            </a:r>
            <a:endParaRPr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DAE13-1011-E545-86FE-E1BA547BB3DB}"/>
              </a:ext>
            </a:extLst>
          </p:cNvPr>
          <p:cNvSpPr/>
          <p:nvPr/>
        </p:nvSpPr>
        <p:spPr>
          <a:xfrm>
            <a:off x="685800" y="1295400"/>
            <a:ext cx="9220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000" b="1" dirty="0"/>
              <a:t>Capstone 2 - Create a terminal based, 2D game, written in Java</a:t>
            </a:r>
          </a:p>
          <a:p>
            <a:endParaRPr lang="en-US" spc="-10" dirty="0">
              <a:latin typeface="Arial"/>
              <a:cs typeface="Arial"/>
            </a:endParaRPr>
          </a:p>
          <a:p>
            <a:r>
              <a:rPr lang="en-US" b="1" i="1" dirty="0"/>
              <a:t>Understand the Problem</a:t>
            </a:r>
            <a:endParaRPr lang="en-US" dirty="0"/>
          </a:p>
          <a:p>
            <a:pPr lvl="1"/>
            <a:r>
              <a:rPr lang="en-US" b="1" dirty="0"/>
              <a:t>Problem Statement</a:t>
            </a:r>
            <a:r>
              <a:rPr lang="en-US" dirty="0"/>
              <a:t>: Design a functional checkers game using OOP in Java</a:t>
            </a:r>
          </a:p>
          <a:p>
            <a:pPr lvl="1"/>
            <a:r>
              <a:rPr lang="en-US" dirty="0"/>
              <a:t>No AI will be used for the program. Rather, this game is meant for two human opponents to play against each other</a:t>
            </a:r>
          </a:p>
          <a:p>
            <a:pPr lvl="1"/>
            <a:r>
              <a:rPr lang="en-US" dirty="0"/>
              <a:t>A game of checkers involves pieces, and an 8x8 checker board</a:t>
            </a:r>
          </a:p>
          <a:p>
            <a:endParaRPr lang="en-US" dirty="0"/>
          </a:p>
          <a:p>
            <a:r>
              <a:rPr lang="en-US" b="1" dirty="0"/>
              <a:t>Devising a Plan</a:t>
            </a:r>
            <a:endParaRPr lang="en-US" dirty="0"/>
          </a:p>
          <a:p>
            <a:pPr lvl="1" fontAlgn="base"/>
            <a:r>
              <a:rPr lang="en-US" b="1" dirty="0"/>
              <a:t>Checker:</a:t>
            </a:r>
            <a:r>
              <a:rPr lang="en-US" dirty="0"/>
              <a:t> Each checker will be placed on the board in its own square. This class is an abstract class. The extended class is King which will implement the abstracted operations</a:t>
            </a:r>
          </a:p>
          <a:p>
            <a:pPr lvl="1" fontAlgn="base"/>
            <a:r>
              <a:rPr lang="en-US" b="1" dirty="0"/>
              <a:t>Board:</a:t>
            </a:r>
            <a:r>
              <a:rPr lang="en-US" dirty="0"/>
              <a:t> Board is an 8×8 checker board containing the active checkers pieces</a:t>
            </a:r>
          </a:p>
          <a:p>
            <a:pPr lvl="1" fontAlgn="base"/>
            <a:r>
              <a:rPr lang="en-US" b="1" dirty="0"/>
              <a:t>Spot:</a:t>
            </a:r>
            <a:r>
              <a:rPr lang="en-US" dirty="0"/>
              <a:t> A spot represents one square of the 8×8 grid (board) and an optional piece</a:t>
            </a:r>
          </a:p>
          <a:p>
            <a:pPr lvl="1" fontAlgn="base"/>
            <a:r>
              <a:rPr lang="en-US" b="1" dirty="0"/>
              <a:t>Player:</a:t>
            </a:r>
            <a:r>
              <a:rPr lang="en-US" dirty="0"/>
              <a:t> Player class represents one of the participants playing the game</a:t>
            </a:r>
          </a:p>
          <a:p>
            <a:pPr lvl="1" fontAlgn="base"/>
            <a:r>
              <a:rPr lang="en-US" b="1" dirty="0"/>
              <a:t>Move:</a:t>
            </a:r>
            <a:r>
              <a:rPr lang="en-US" dirty="0"/>
              <a:t> Represents a game move, containing the starting and ending spot. The Move class will also keep track of the player who made the move</a:t>
            </a:r>
          </a:p>
          <a:p>
            <a:pPr lvl="1" fontAlgn="base"/>
            <a:r>
              <a:rPr lang="en-US" b="1" dirty="0"/>
              <a:t>Game:</a:t>
            </a:r>
            <a:r>
              <a:rPr lang="en-US" dirty="0"/>
              <a:t> This class controls the flow of a game. It keeps track of all the game moves, which player has the current turn, and the final result of the game</a:t>
            </a:r>
          </a:p>
        </p:txBody>
      </p:sp>
    </p:spTree>
    <p:extLst>
      <p:ext uri="{BB962C8B-B14F-4D97-AF65-F5344CB8AC3E}">
        <p14:creationId xmlns:p14="http://schemas.microsoft.com/office/powerpoint/2010/main" val="120877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703277"/>
            <a:ext cx="82029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215" dirty="0">
                <a:solidFill>
                  <a:srgbClr val="0070C0"/>
                </a:solidFill>
              </a:rPr>
              <a:t>Website Objectives: UPER</a:t>
            </a:r>
            <a:endParaRPr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DAE13-1011-E545-86FE-E1BA547BB3DB}"/>
              </a:ext>
            </a:extLst>
          </p:cNvPr>
          <p:cNvSpPr/>
          <p:nvPr/>
        </p:nvSpPr>
        <p:spPr>
          <a:xfrm>
            <a:off x="685800" y="1295400"/>
            <a:ext cx="92202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000" b="1" dirty="0"/>
              <a:t>Capstone 2 - Create a terminal based, 2D game, written in Java</a:t>
            </a:r>
          </a:p>
          <a:p>
            <a:endParaRPr lang="en-US" dirty="0"/>
          </a:p>
          <a:p>
            <a:r>
              <a:rPr lang="en-US" b="1" dirty="0"/>
              <a:t>Carrying Out The Plan</a:t>
            </a:r>
            <a:endParaRPr lang="en-US" dirty="0"/>
          </a:p>
          <a:p>
            <a:pPr lvl="1"/>
            <a:r>
              <a:rPr lang="en-US" dirty="0"/>
              <a:t>After creating a new Board object, design a method which calls Board::</a:t>
            </a:r>
            <a:r>
              <a:rPr lang="en-US" dirty="0" err="1"/>
              <a:t>TryToMove</a:t>
            </a:r>
            <a:r>
              <a:rPr lang="en-US" dirty="0"/>
              <a:t>() to try to make a given move. The piece occupying a space on the board at a given time may be accessed by calling Board::</a:t>
            </a:r>
            <a:r>
              <a:rPr lang="en-US" dirty="0" err="1"/>
              <a:t>PieceAt</a:t>
            </a:r>
            <a:r>
              <a:rPr lang="en-US" dirty="0"/>
              <a:t>().</a:t>
            </a:r>
          </a:p>
          <a:p>
            <a:pPr lvl="1"/>
            <a:r>
              <a:rPr lang="en-US" b="1" dirty="0"/>
              <a:t>Point class:</a:t>
            </a:r>
            <a:r>
              <a:rPr lang="en-US" dirty="0"/>
              <a:t> Since we are dealing with two dimensional coordinates, implement a class called Point, which allows the program return two dimensional results from methods such as </a:t>
            </a:r>
            <a:r>
              <a:rPr lang="en-US" dirty="0" err="1"/>
              <a:t>GetPosition</a:t>
            </a:r>
            <a:r>
              <a:rPr lang="en-US" dirty="0"/>
              <a:t>().</a:t>
            </a:r>
          </a:p>
          <a:p>
            <a:pPr lvl="1"/>
            <a:r>
              <a:rPr lang="en-US" b="1" dirty="0"/>
              <a:t>Board class:</a:t>
            </a:r>
            <a:r>
              <a:rPr lang="en-US" dirty="0"/>
              <a:t> The board class will represent the playing board itself. It will keep track of which pieces are in which positions at a given moment.</a:t>
            </a:r>
          </a:p>
          <a:p>
            <a:pPr lvl="1"/>
            <a:r>
              <a:rPr lang="en-US" b="1" dirty="0"/>
              <a:t>King class:</a:t>
            </a:r>
            <a:r>
              <a:rPr lang="en-US" dirty="0"/>
              <a:t> This class inherits from Piece and defines its own </a:t>
            </a:r>
            <a:r>
              <a:rPr lang="en-US" dirty="0" err="1"/>
              <a:t>CanMove</a:t>
            </a:r>
            <a:r>
              <a:rPr lang="en-US" dirty="0"/>
              <a:t>() and </a:t>
            </a:r>
            <a:r>
              <a:rPr lang="en-US" dirty="0" err="1"/>
              <a:t>TryToMove</a:t>
            </a:r>
            <a:r>
              <a:rPr lang="en-US" dirty="0"/>
              <a:t>(). A King is can move forward and backwards.</a:t>
            </a:r>
          </a:p>
          <a:p>
            <a:pPr lvl="1"/>
            <a:endParaRPr lang="en-US" dirty="0"/>
          </a:p>
          <a:p>
            <a:r>
              <a:rPr lang="en-US" b="1" dirty="0"/>
              <a:t>Looking Back</a:t>
            </a:r>
            <a:endParaRPr lang="en-US" dirty="0"/>
          </a:p>
          <a:p>
            <a:pPr lvl="1"/>
            <a:r>
              <a:rPr lang="en-US" dirty="0"/>
              <a:t>Include elements of the game using Java classes that adhere to the four pillars of Object Oriented Programming:</a:t>
            </a:r>
          </a:p>
          <a:p>
            <a:pPr lvl="1"/>
            <a:r>
              <a:rPr lang="en-US" dirty="0"/>
              <a:t>	Encapsulation, Inheritance, Abstraction, Polymorphism</a:t>
            </a:r>
          </a:p>
          <a:p>
            <a:pPr lvl="1"/>
            <a:r>
              <a:rPr lang="en-US" dirty="0"/>
              <a:t>Each "game object" or "entity" of your game must be modelled using a Java Class</a:t>
            </a:r>
          </a:p>
          <a:p>
            <a:pPr lvl="1"/>
            <a:r>
              <a:rPr lang="en-US" dirty="0"/>
              <a:t>Implement at least 1 Interface, 1 Abstract class, 1 lambda expression, and 1 stream.</a:t>
            </a:r>
          </a:p>
          <a:p>
            <a:pPr lvl="1"/>
            <a:r>
              <a:rPr lang="en-US" dirty="0"/>
              <a:t>Have an organized and logical project structure with at least 1 package</a:t>
            </a:r>
          </a:p>
          <a:p>
            <a:pPr lvl="1"/>
            <a:r>
              <a:rPr lang="en-US" dirty="0"/>
              <a:t>Have some type of error handling for bad user input (incorrect key press, etc.)</a:t>
            </a:r>
          </a:p>
        </p:txBody>
      </p:sp>
    </p:spTree>
    <p:extLst>
      <p:ext uri="{BB962C8B-B14F-4D97-AF65-F5344CB8AC3E}">
        <p14:creationId xmlns:p14="http://schemas.microsoft.com/office/powerpoint/2010/main" val="16782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6971D2CE-E6C5-B44F-A75D-6CA9DAFB24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0" y="734055"/>
            <a:ext cx="52412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105" dirty="0">
                <a:solidFill>
                  <a:srgbClr val="0070C0"/>
                </a:solidFill>
              </a:rPr>
              <a:t>Java Class</a:t>
            </a:r>
            <a:r>
              <a:rPr sz="3200" spc="-265" dirty="0">
                <a:solidFill>
                  <a:srgbClr val="0070C0"/>
                </a:solidFill>
              </a:rPr>
              <a:t> </a:t>
            </a:r>
            <a:r>
              <a:rPr sz="3200" spc="-155" dirty="0">
                <a:solidFill>
                  <a:srgbClr val="0070C0"/>
                </a:solidFill>
              </a:rPr>
              <a:t>Map</a:t>
            </a:r>
            <a:endParaRPr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8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300" y="734055"/>
            <a:ext cx="82069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95" dirty="0">
                <a:solidFill>
                  <a:srgbClr val="0070C0"/>
                </a:solidFill>
              </a:rPr>
              <a:t>Checkers Board</a:t>
            </a:r>
            <a:endParaRPr sz="3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FDC6D-772D-674B-A780-49850B370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523999"/>
            <a:ext cx="5638799" cy="57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300" y="734055"/>
            <a:ext cx="82069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95" dirty="0">
                <a:solidFill>
                  <a:srgbClr val="0070C0"/>
                </a:solidFill>
              </a:rPr>
              <a:t>Checkers Board with Checkers</a:t>
            </a:r>
            <a:endParaRPr sz="32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CF59F-BE56-AA42-8D2F-07DFF922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82214"/>
            <a:ext cx="5714999" cy="580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8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A09F8B4B-C100-2146-BD15-C86BCE99C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1688" y="756833"/>
            <a:ext cx="5300912" cy="5070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0"/>
              </a:spcBef>
            </a:pPr>
            <a:r>
              <a:rPr lang="en-US" sz="3200" spc="-125" dirty="0">
                <a:solidFill>
                  <a:srgbClr val="0070C0"/>
                </a:solidFill>
              </a:rPr>
              <a:t>Sources</a:t>
            </a:r>
            <a:endParaRPr sz="3200" spc="-125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F3F56-3079-3B41-B2A0-E90C6E9DF75C}"/>
              </a:ext>
            </a:extLst>
          </p:cNvPr>
          <p:cNvSpPr/>
          <p:nvPr/>
        </p:nvSpPr>
        <p:spPr>
          <a:xfrm>
            <a:off x="685800" y="1295400"/>
            <a:ext cx="922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Web Sites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https://docs.oracle.com/javase/tutorial/uiswing/components/panel.html 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https://www.youtube.com/watch?v=Psq1zAcgqjQ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https://www.youtube.com/watch?v=6S6km5duBrM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https://www.w3schools.com/java/java_abstract.asp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https://en.wikipedia.org/wiki/Draughts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http://math.hws.edu/eck/cs124/javanotes5/source/Checkers.java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https://docs.oracle.com/apps/search/search.jsp?category=java&amp;product=e25407-01&amp;q=jpanel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r>
              <a:rPr lang="en-US" b="1" dirty="0"/>
              <a:t>Looking Back</a:t>
            </a:r>
            <a:endParaRPr lang="en-US" dirty="0"/>
          </a:p>
          <a:p>
            <a:pPr lvl="1"/>
            <a:r>
              <a:rPr lang="en-US" dirty="0"/>
              <a:t>Include elements of the game using Java classes that adhere to the four pillars of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6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621</Words>
  <Application>Microsoft Macintosh PowerPoint</Application>
  <PresentationFormat>Custom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Checkers Board Game in Java OOP</vt:lpstr>
      <vt:lpstr>Website Objectives: UPER</vt:lpstr>
      <vt:lpstr>Website Objectives: UPER</vt:lpstr>
      <vt:lpstr>Java Class Map</vt:lpstr>
      <vt:lpstr>Checkers Board</vt:lpstr>
      <vt:lpstr>Checkers Board with Checkers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 Board Game in Java OOP</dc:title>
  <dc:creator>Karen Chavez</dc:creator>
  <cp:lastModifiedBy>Karen Chavez</cp:lastModifiedBy>
  <cp:revision>1</cp:revision>
  <dcterms:created xsi:type="dcterms:W3CDTF">2020-07-09T19:14:44Z</dcterms:created>
  <dcterms:modified xsi:type="dcterms:W3CDTF">2020-07-10T04:47:39Z</dcterms:modified>
</cp:coreProperties>
</file>