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12"/>
  </p:notesMasterIdLst>
  <p:sldIdLst>
    <p:sldId id="256" r:id="rId2"/>
    <p:sldId id="257" r:id="rId3"/>
    <p:sldId id="260" r:id="rId4"/>
    <p:sldId id="261" r:id="rId5"/>
    <p:sldId id="271" r:id="rId6"/>
    <p:sldId id="285" r:id="rId7"/>
    <p:sldId id="279" r:id="rId8"/>
    <p:sldId id="287" r:id="rId9"/>
    <p:sldId id="312" r:id="rId10"/>
    <p:sldId id="316" r:id="rId11"/>
  </p:sldIdLst>
  <p:sldSz cx="9144000" cy="5143500" type="screen16x9"/>
  <p:notesSz cx="6858000" cy="9144000"/>
  <p:embeddedFontLst>
    <p:embeddedFont>
      <p:font typeface="Fredoka One" panose="02000000000000000000" pitchFamily="2" charset="0"/>
      <p:regular r:id="rId13"/>
    </p:embeddedFont>
    <p:embeddedFont>
      <p:font typeface="Karantina" panose="020B0604020202020204" charset="-79"/>
      <p:regular r:id="rId14"/>
      <p:bold r:id="rId15"/>
    </p:embeddedFont>
    <p:embeddedFont>
      <p:font typeface="Open Sans" panose="020B0606030504020204" pitchFamily="34" charset="0"/>
      <p:regular r:id="rId16"/>
      <p:bold r:id="rId17"/>
      <p:italic r:id="rId18"/>
      <p:boldItalic r:id="rId19"/>
    </p:embeddedFont>
    <p:embeddedFont>
      <p:font typeface="Palanquin Dark" panose="020B0604020202020204" charset="0"/>
      <p:regular r:id="rId20"/>
      <p:bold r:id="rId21"/>
    </p:embeddedFont>
    <p:embeddedFont>
      <p:font typeface="Roboto Condensed Light" panose="02000000000000000000" pitchFamily="2"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9832EF-7491-4267-A463-92D6AB7AB724}">
  <a:tblStyle styleId="{049832EF-7491-4267-A463-92D6AB7AB7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1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2" name="Google Shape;1802;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3"/>
        <p:cNvGrpSpPr/>
        <p:nvPr/>
      </p:nvGrpSpPr>
      <p:grpSpPr>
        <a:xfrm>
          <a:off x="0" y="0"/>
          <a:ext cx="0" cy="0"/>
          <a:chOff x="0" y="0"/>
          <a:chExt cx="0" cy="0"/>
        </a:xfrm>
      </p:grpSpPr>
      <p:sp>
        <p:nvSpPr>
          <p:cNvPr id="3794" name="Google Shape;3794;gf6f477a78e_0_1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5" name="Google Shape;3795;gf6f477a78e_0_1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Google Shape;182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8" name="Google Shape;182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c6ac5e8787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c6ac5e8787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c6ac5e8787_1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c6ac5e8787_1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5"/>
        <p:cNvGrpSpPr/>
        <p:nvPr/>
      </p:nvGrpSpPr>
      <p:grpSpPr>
        <a:xfrm>
          <a:off x="0" y="0"/>
          <a:ext cx="0" cy="0"/>
          <a:chOff x="0" y="0"/>
          <a:chExt cx="0" cy="0"/>
        </a:xfrm>
      </p:grpSpPr>
      <p:sp>
        <p:nvSpPr>
          <p:cNvPr id="2206" name="Google Shape;2206;g10b0c22038f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7" name="Google Shape;2207;g10b0c22038f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6"/>
        <p:cNvGrpSpPr/>
        <p:nvPr/>
      </p:nvGrpSpPr>
      <p:grpSpPr>
        <a:xfrm>
          <a:off x="0" y="0"/>
          <a:ext cx="0" cy="0"/>
          <a:chOff x="0" y="0"/>
          <a:chExt cx="0" cy="0"/>
        </a:xfrm>
      </p:grpSpPr>
      <p:sp>
        <p:nvSpPr>
          <p:cNvPr id="2727" name="Google Shape;2727;g10f16530db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8" name="Google Shape;2728;g10f16530db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4"/>
        <p:cNvGrpSpPr/>
        <p:nvPr/>
      </p:nvGrpSpPr>
      <p:grpSpPr>
        <a:xfrm>
          <a:off x="0" y="0"/>
          <a:ext cx="0" cy="0"/>
          <a:chOff x="0" y="0"/>
          <a:chExt cx="0" cy="0"/>
        </a:xfrm>
      </p:grpSpPr>
      <p:sp>
        <p:nvSpPr>
          <p:cNvPr id="2495" name="Google Shape;2495;gf6f477a78e_0_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6" name="Google Shape;2496;gf6f477a78e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4"/>
        <p:cNvGrpSpPr/>
        <p:nvPr/>
      </p:nvGrpSpPr>
      <p:grpSpPr>
        <a:xfrm>
          <a:off x="0" y="0"/>
          <a:ext cx="0" cy="0"/>
          <a:chOff x="0" y="0"/>
          <a:chExt cx="0" cy="0"/>
        </a:xfrm>
      </p:grpSpPr>
      <p:sp>
        <p:nvSpPr>
          <p:cNvPr id="2835" name="Google Shape;2835;gf6f477a78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6" name="Google Shape;2836;gf6f477a78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8"/>
        <p:cNvGrpSpPr/>
        <p:nvPr/>
      </p:nvGrpSpPr>
      <p:grpSpPr>
        <a:xfrm>
          <a:off x="0" y="0"/>
          <a:ext cx="0" cy="0"/>
          <a:chOff x="0" y="0"/>
          <a:chExt cx="0" cy="0"/>
        </a:xfrm>
      </p:grpSpPr>
      <p:sp>
        <p:nvSpPr>
          <p:cNvPr id="3749" name="Google Shape;3749;gf6f477a78e_0_1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0" name="Google Shape;3750;gf6f477a78e_0_1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4"/>
            </a:gs>
            <a:gs pos="0">
              <a:schemeClr val="accent4"/>
            </a:gs>
            <a:gs pos="39000">
              <a:srgbClr val="23223D"/>
            </a:gs>
            <a:gs pos="76000">
              <a:srgbClr val="23223D"/>
            </a:gs>
            <a:gs pos="100000">
              <a:schemeClr val="lt1"/>
            </a:gs>
          </a:gsLst>
          <a:lin ang="18900044"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671400" y="-1163137"/>
            <a:ext cx="11805764" cy="6523377"/>
            <a:chOff x="-1671400" y="-1163137"/>
            <a:chExt cx="11805764" cy="6523377"/>
          </a:xfrm>
        </p:grpSpPr>
        <p:sp>
          <p:nvSpPr>
            <p:cNvPr id="10" name="Google Shape;10;p2"/>
            <p:cNvSpPr/>
            <p:nvPr/>
          </p:nvSpPr>
          <p:spPr>
            <a:xfrm>
              <a:off x="3173199" y="-1163137"/>
              <a:ext cx="6961165" cy="4139179"/>
            </a:xfrm>
            <a:custGeom>
              <a:avLst/>
              <a:gdLst/>
              <a:ahLst/>
              <a:cxnLst/>
              <a:rect l="l" t="t" r="r" b="b"/>
              <a:pathLst>
                <a:path w="220447" h="131080" extrusionOk="0">
                  <a:moveTo>
                    <a:pt x="133867" y="56910"/>
                  </a:moveTo>
                  <a:cubicBezTo>
                    <a:pt x="133898" y="56918"/>
                    <a:pt x="133941" y="56930"/>
                    <a:pt x="134000" y="56946"/>
                  </a:cubicBezTo>
                  <a:lnTo>
                    <a:pt x="134000" y="56946"/>
                  </a:lnTo>
                  <a:cubicBezTo>
                    <a:pt x="133949" y="56933"/>
                    <a:pt x="133904" y="56921"/>
                    <a:pt x="133871" y="56913"/>
                  </a:cubicBezTo>
                  <a:lnTo>
                    <a:pt x="133871" y="56913"/>
                  </a:lnTo>
                  <a:cubicBezTo>
                    <a:pt x="133870" y="56912"/>
                    <a:pt x="133869" y="56911"/>
                    <a:pt x="133867" y="56910"/>
                  </a:cubicBezTo>
                  <a:close/>
                  <a:moveTo>
                    <a:pt x="156231" y="87437"/>
                  </a:moveTo>
                  <a:cubicBezTo>
                    <a:pt x="156202" y="87491"/>
                    <a:pt x="156174" y="87541"/>
                    <a:pt x="156148" y="87588"/>
                  </a:cubicBezTo>
                  <a:lnTo>
                    <a:pt x="156148" y="87588"/>
                  </a:lnTo>
                  <a:cubicBezTo>
                    <a:pt x="156175" y="87537"/>
                    <a:pt x="156203" y="87487"/>
                    <a:pt x="156231" y="87437"/>
                  </a:cubicBezTo>
                  <a:close/>
                  <a:moveTo>
                    <a:pt x="155887" y="87974"/>
                  </a:moveTo>
                  <a:cubicBezTo>
                    <a:pt x="155889" y="87974"/>
                    <a:pt x="155859" y="88078"/>
                    <a:pt x="155768" y="88362"/>
                  </a:cubicBezTo>
                  <a:lnTo>
                    <a:pt x="155768" y="88362"/>
                  </a:lnTo>
                  <a:cubicBezTo>
                    <a:pt x="155821" y="88165"/>
                    <a:pt x="155884" y="87974"/>
                    <a:pt x="155887" y="87974"/>
                  </a:cubicBezTo>
                  <a:close/>
                  <a:moveTo>
                    <a:pt x="169531" y="106988"/>
                  </a:moveTo>
                  <a:lnTo>
                    <a:pt x="169531" y="106988"/>
                  </a:lnTo>
                  <a:cubicBezTo>
                    <a:pt x="169534" y="107018"/>
                    <a:pt x="169536" y="107050"/>
                    <a:pt x="169539" y="107084"/>
                  </a:cubicBezTo>
                  <a:cubicBezTo>
                    <a:pt x="169536" y="107052"/>
                    <a:pt x="169534" y="107020"/>
                    <a:pt x="169531" y="106988"/>
                  </a:cubicBezTo>
                  <a:close/>
                  <a:moveTo>
                    <a:pt x="9195" y="0"/>
                  </a:moveTo>
                  <a:cubicBezTo>
                    <a:pt x="6132" y="0"/>
                    <a:pt x="2705" y="1088"/>
                    <a:pt x="1331" y="4083"/>
                  </a:cubicBezTo>
                  <a:cubicBezTo>
                    <a:pt x="1" y="6962"/>
                    <a:pt x="2517" y="9624"/>
                    <a:pt x="5396" y="9769"/>
                  </a:cubicBezTo>
                  <a:cubicBezTo>
                    <a:pt x="21728" y="10616"/>
                    <a:pt x="43262" y="10205"/>
                    <a:pt x="49892" y="28811"/>
                  </a:cubicBezTo>
                  <a:cubicBezTo>
                    <a:pt x="50448" y="30359"/>
                    <a:pt x="50860" y="32029"/>
                    <a:pt x="51900" y="33336"/>
                  </a:cubicBezTo>
                  <a:cubicBezTo>
                    <a:pt x="52747" y="34400"/>
                    <a:pt x="53932" y="35150"/>
                    <a:pt x="55142" y="35803"/>
                  </a:cubicBezTo>
                  <a:cubicBezTo>
                    <a:pt x="60635" y="38804"/>
                    <a:pt x="66684" y="40643"/>
                    <a:pt x="72950" y="41175"/>
                  </a:cubicBezTo>
                  <a:cubicBezTo>
                    <a:pt x="75975" y="41441"/>
                    <a:pt x="79096" y="41393"/>
                    <a:pt x="82024" y="42264"/>
                  </a:cubicBezTo>
                  <a:cubicBezTo>
                    <a:pt x="84927" y="43111"/>
                    <a:pt x="87758" y="45095"/>
                    <a:pt x="88629" y="48022"/>
                  </a:cubicBezTo>
                  <a:cubicBezTo>
                    <a:pt x="89065" y="49498"/>
                    <a:pt x="88944" y="51071"/>
                    <a:pt x="89379" y="52571"/>
                  </a:cubicBezTo>
                  <a:cubicBezTo>
                    <a:pt x="90850" y="57618"/>
                    <a:pt x="97148" y="58855"/>
                    <a:pt x="102550" y="58855"/>
                  </a:cubicBezTo>
                  <a:cubicBezTo>
                    <a:pt x="102923" y="58855"/>
                    <a:pt x="103292" y="58849"/>
                    <a:pt x="103654" y="58838"/>
                  </a:cubicBezTo>
                  <a:cubicBezTo>
                    <a:pt x="104224" y="58821"/>
                    <a:pt x="104807" y="58810"/>
                    <a:pt x="105398" y="58810"/>
                  </a:cubicBezTo>
                  <a:cubicBezTo>
                    <a:pt x="110637" y="58810"/>
                    <a:pt x="116486" y="59651"/>
                    <a:pt x="118486" y="64282"/>
                  </a:cubicBezTo>
                  <a:cubicBezTo>
                    <a:pt x="118970" y="65395"/>
                    <a:pt x="119188" y="66677"/>
                    <a:pt x="120059" y="67500"/>
                  </a:cubicBezTo>
                  <a:cubicBezTo>
                    <a:pt x="121245" y="68637"/>
                    <a:pt x="123229" y="68589"/>
                    <a:pt x="124366" y="69774"/>
                  </a:cubicBezTo>
                  <a:cubicBezTo>
                    <a:pt x="125866" y="71371"/>
                    <a:pt x="124898" y="73960"/>
                    <a:pt x="125164" y="76138"/>
                  </a:cubicBezTo>
                  <a:cubicBezTo>
                    <a:pt x="125745" y="80831"/>
                    <a:pt x="131552" y="82477"/>
                    <a:pt x="136198" y="83275"/>
                  </a:cubicBezTo>
                  <a:cubicBezTo>
                    <a:pt x="140867" y="84074"/>
                    <a:pt x="146650" y="86445"/>
                    <a:pt x="146408" y="91163"/>
                  </a:cubicBezTo>
                  <a:cubicBezTo>
                    <a:pt x="146311" y="93074"/>
                    <a:pt x="145150" y="94841"/>
                    <a:pt x="145222" y="96752"/>
                  </a:cubicBezTo>
                  <a:cubicBezTo>
                    <a:pt x="145368" y="100309"/>
                    <a:pt x="149481" y="102172"/>
                    <a:pt x="152965" y="102946"/>
                  </a:cubicBezTo>
                  <a:cubicBezTo>
                    <a:pt x="156449" y="103696"/>
                    <a:pt x="160587" y="104640"/>
                    <a:pt x="161869" y="108003"/>
                  </a:cubicBezTo>
                  <a:cubicBezTo>
                    <a:pt x="162329" y="109261"/>
                    <a:pt x="162280" y="110665"/>
                    <a:pt x="162522" y="111995"/>
                  </a:cubicBezTo>
                  <a:cubicBezTo>
                    <a:pt x="163345" y="116738"/>
                    <a:pt x="167797" y="120125"/>
                    <a:pt x="172418" y="121528"/>
                  </a:cubicBezTo>
                  <a:cubicBezTo>
                    <a:pt x="178177" y="123271"/>
                    <a:pt x="184298" y="122811"/>
                    <a:pt x="190154" y="123948"/>
                  </a:cubicBezTo>
                  <a:cubicBezTo>
                    <a:pt x="190880" y="124069"/>
                    <a:pt x="191581" y="124238"/>
                    <a:pt x="192283" y="124384"/>
                  </a:cubicBezTo>
                  <a:cubicBezTo>
                    <a:pt x="191968" y="124311"/>
                    <a:pt x="191817" y="124275"/>
                    <a:pt x="191829" y="124275"/>
                  </a:cubicBezTo>
                  <a:cubicBezTo>
                    <a:pt x="191841" y="124275"/>
                    <a:pt x="192017" y="124311"/>
                    <a:pt x="192356" y="124384"/>
                  </a:cubicBezTo>
                  <a:cubicBezTo>
                    <a:pt x="192888" y="124529"/>
                    <a:pt x="193420" y="124674"/>
                    <a:pt x="193952" y="124819"/>
                  </a:cubicBezTo>
                  <a:cubicBezTo>
                    <a:pt x="195525" y="125255"/>
                    <a:pt x="197098" y="125739"/>
                    <a:pt x="198646" y="126295"/>
                  </a:cubicBezTo>
                  <a:cubicBezTo>
                    <a:pt x="200195" y="126827"/>
                    <a:pt x="201719" y="127432"/>
                    <a:pt x="203219" y="128085"/>
                  </a:cubicBezTo>
                  <a:cubicBezTo>
                    <a:pt x="204066" y="128424"/>
                    <a:pt x="204889" y="128811"/>
                    <a:pt x="205711" y="129198"/>
                  </a:cubicBezTo>
                  <a:cubicBezTo>
                    <a:pt x="206026" y="129368"/>
                    <a:pt x="206365" y="129513"/>
                    <a:pt x="206704" y="129682"/>
                  </a:cubicBezTo>
                  <a:cubicBezTo>
                    <a:pt x="206780" y="129720"/>
                    <a:pt x="206847" y="129754"/>
                    <a:pt x="206905" y="129783"/>
                  </a:cubicBezTo>
                  <a:lnTo>
                    <a:pt x="206905" y="129783"/>
                  </a:lnTo>
                  <a:cubicBezTo>
                    <a:pt x="206986" y="129826"/>
                    <a:pt x="207128" y="129902"/>
                    <a:pt x="207357" y="130021"/>
                  </a:cubicBezTo>
                  <a:cubicBezTo>
                    <a:pt x="208660" y="130730"/>
                    <a:pt x="210088" y="131079"/>
                    <a:pt x="211509" y="131079"/>
                  </a:cubicBezTo>
                  <a:cubicBezTo>
                    <a:pt x="213387" y="131079"/>
                    <a:pt x="215251" y="130469"/>
                    <a:pt x="216793" y="129271"/>
                  </a:cubicBezTo>
                  <a:cubicBezTo>
                    <a:pt x="218777" y="127771"/>
                    <a:pt x="220447" y="123900"/>
                    <a:pt x="217446" y="122327"/>
                  </a:cubicBezTo>
                  <a:cubicBezTo>
                    <a:pt x="208857" y="117706"/>
                    <a:pt x="199469" y="114681"/>
                    <a:pt x="189791" y="113423"/>
                  </a:cubicBezTo>
                  <a:cubicBezTo>
                    <a:pt x="187613" y="113133"/>
                    <a:pt x="185436" y="112963"/>
                    <a:pt x="183258" y="112891"/>
                  </a:cubicBezTo>
                  <a:cubicBezTo>
                    <a:pt x="181918" y="112848"/>
                    <a:pt x="180597" y="112824"/>
                    <a:pt x="179246" y="112786"/>
                  </a:cubicBezTo>
                  <a:lnTo>
                    <a:pt x="179246" y="112786"/>
                  </a:lnTo>
                  <a:cubicBezTo>
                    <a:pt x="179248" y="112786"/>
                    <a:pt x="179249" y="112786"/>
                    <a:pt x="179251" y="112786"/>
                  </a:cubicBezTo>
                  <a:cubicBezTo>
                    <a:pt x="179337" y="112786"/>
                    <a:pt x="178225" y="112745"/>
                    <a:pt x="178080" y="112745"/>
                  </a:cubicBezTo>
                  <a:cubicBezTo>
                    <a:pt x="177330" y="112697"/>
                    <a:pt x="176580" y="112624"/>
                    <a:pt x="175830" y="112528"/>
                  </a:cubicBezTo>
                  <a:cubicBezTo>
                    <a:pt x="175249" y="112455"/>
                    <a:pt x="174693" y="112358"/>
                    <a:pt x="174136" y="112237"/>
                  </a:cubicBezTo>
                  <a:lnTo>
                    <a:pt x="174136" y="112237"/>
                  </a:lnTo>
                  <a:cubicBezTo>
                    <a:pt x="174417" y="112292"/>
                    <a:pt x="174541" y="112313"/>
                    <a:pt x="174566" y="112313"/>
                  </a:cubicBezTo>
                  <a:cubicBezTo>
                    <a:pt x="174641" y="112313"/>
                    <a:pt x="173852" y="112128"/>
                    <a:pt x="173725" y="112092"/>
                  </a:cubicBezTo>
                  <a:cubicBezTo>
                    <a:pt x="173487" y="112008"/>
                    <a:pt x="173258" y="111916"/>
                    <a:pt x="173027" y="111821"/>
                  </a:cubicBezTo>
                  <a:lnTo>
                    <a:pt x="173027" y="111821"/>
                  </a:lnTo>
                  <a:cubicBezTo>
                    <a:pt x="173050" y="111830"/>
                    <a:pt x="173062" y="111834"/>
                    <a:pt x="173065" y="111834"/>
                  </a:cubicBezTo>
                  <a:cubicBezTo>
                    <a:pt x="173089" y="111834"/>
                    <a:pt x="172440" y="111539"/>
                    <a:pt x="172273" y="111439"/>
                  </a:cubicBezTo>
                  <a:cubicBezTo>
                    <a:pt x="171910" y="111197"/>
                    <a:pt x="171571" y="110955"/>
                    <a:pt x="171233" y="110689"/>
                  </a:cubicBezTo>
                  <a:cubicBezTo>
                    <a:pt x="171195" y="110658"/>
                    <a:pt x="171160" y="110631"/>
                    <a:pt x="171129" y="110606"/>
                  </a:cubicBezTo>
                  <a:lnTo>
                    <a:pt x="171129" y="110606"/>
                  </a:lnTo>
                  <a:cubicBezTo>
                    <a:pt x="171088" y="110558"/>
                    <a:pt x="171034" y="110498"/>
                    <a:pt x="170967" y="110423"/>
                  </a:cubicBezTo>
                  <a:cubicBezTo>
                    <a:pt x="170700" y="110108"/>
                    <a:pt x="170434" y="109769"/>
                    <a:pt x="170217" y="109431"/>
                  </a:cubicBezTo>
                  <a:cubicBezTo>
                    <a:pt x="170144" y="109304"/>
                    <a:pt x="170090" y="109211"/>
                    <a:pt x="170053" y="109150"/>
                  </a:cubicBezTo>
                  <a:lnTo>
                    <a:pt x="170053" y="109150"/>
                  </a:lnTo>
                  <a:cubicBezTo>
                    <a:pt x="169992" y="108993"/>
                    <a:pt x="169935" y="108837"/>
                    <a:pt x="169878" y="108681"/>
                  </a:cubicBezTo>
                  <a:cubicBezTo>
                    <a:pt x="169757" y="108269"/>
                    <a:pt x="169660" y="107882"/>
                    <a:pt x="169612" y="107471"/>
                  </a:cubicBezTo>
                  <a:cubicBezTo>
                    <a:pt x="169594" y="107351"/>
                    <a:pt x="169517" y="106623"/>
                    <a:pt x="169507" y="106623"/>
                  </a:cubicBezTo>
                  <a:lnTo>
                    <a:pt x="169507" y="106623"/>
                  </a:lnTo>
                  <a:cubicBezTo>
                    <a:pt x="169507" y="106623"/>
                    <a:pt x="169506" y="106624"/>
                    <a:pt x="169506" y="106626"/>
                  </a:cubicBezTo>
                  <a:lnTo>
                    <a:pt x="169506" y="106626"/>
                  </a:lnTo>
                  <a:cubicBezTo>
                    <a:pt x="169466" y="105931"/>
                    <a:pt x="169462" y="105233"/>
                    <a:pt x="169442" y="104519"/>
                  </a:cubicBezTo>
                  <a:cubicBezTo>
                    <a:pt x="169321" y="102003"/>
                    <a:pt x="169031" y="100115"/>
                    <a:pt x="167918" y="97841"/>
                  </a:cubicBezTo>
                  <a:cubicBezTo>
                    <a:pt x="166926" y="95833"/>
                    <a:pt x="164482" y="94526"/>
                    <a:pt x="162450" y="93849"/>
                  </a:cubicBezTo>
                  <a:cubicBezTo>
                    <a:pt x="161603" y="93583"/>
                    <a:pt x="160708" y="93413"/>
                    <a:pt x="159885" y="93147"/>
                  </a:cubicBezTo>
                  <a:cubicBezTo>
                    <a:pt x="159449" y="93002"/>
                    <a:pt x="159062" y="92832"/>
                    <a:pt x="158675" y="92687"/>
                  </a:cubicBezTo>
                  <a:cubicBezTo>
                    <a:pt x="158608" y="92657"/>
                    <a:pt x="158549" y="92630"/>
                    <a:pt x="158499" y="92607"/>
                  </a:cubicBezTo>
                  <a:lnTo>
                    <a:pt x="158499" y="92607"/>
                  </a:lnTo>
                  <a:cubicBezTo>
                    <a:pt x="158336" y="92513"/>
                    <a:pt x="158179" y="92418"/>
                    <a:pt x="158022" y="92324"/>
                  </a:cubicBezTo>
                  <a:cubicBezTo>
                    <a:pt x="157659" y="92082"/>
                    <a:pt x="157296" y="91840"/>
                    <a:pt x="156982" y="91574"/>
                  </a:cubicBezTo>
                  <a:cubicBezTo>
                    <a:pt x="156927" y="91533"/>
                    <a:pt x="156879" y="91497"/>
                    <a:pt x="156837" y="91466"/>
                  </a:cubicBezTo>
                  <a:lnTo>
                    <a:pt x="156837" y="91466"/>
                  </a:lnTo>
                  <a:cubicBezTo>
                    <a:pt x="156803" y="91428"/>
                    <a:pt x="156763" y="91384"/>
                    <a:pt x="156715" y="91332"/>
                  </a:cubicBezTo>
                  <a:cubicBezTo>
                    <a:pt x="156449" y="91018"/>
                    <a:pt x="156207" y="90703"/>
                    <a:pt x="155990" y="90365"/>
                  </a:cubicBezTo>
                  <a:cubicBezTo>
                    <a:pt x="155971" y="90337"/>
                    <a:pt x="155953" y="90311"/>
                    <a:pt x="155936" y="90287"/>
                  </a:cubicBezTo>
                  <a:lnTo>
                    <a:pt x="155936" y="90287"/>
                  </a:lnTo>
                  <a:cubicBezTo>
                    <a:pt x="155920" y="90231"/>
                    <a:pt x="155898" y="90161"/>
                    <a:pt x="155869" y="90074"/>
                  </a:cubicBezTo>
                  <a:cubicBezTo>
                    <a:pt x="155723" y="89687"/>
                    <a:pt x="155651" y="89300"/>
                    <a:pt x="155602" y="88913"/>
                  </a:cubicBezTo>
                  <a:lnTo>
                    <a:pt x="155602" y="88913"/>
                  </a:lnTo>
                  <a:cubicBezTo>
                    <a:pt x="155650" y="89251"/>
                    <a:pt x="155674" y="89372"/>
                    <a:pt x="155686" y="89372"/>
                  </a:cubicBezTo>
                  <a:cubicBezTo>
                    <a:pt x="155711" y="89372"/>
                    <a:pt x="155683" y="88850"/>
                    <a:pt x="155699" y="88671"/>
                  </a:cubicBezTo>
                  <a:cubicBezTo>
                    <a:pt x="155707" y="88611"/>
                    <a:pt x="155724" y="88534"/>
                    <a:pt x="155744" y="88453"/>
                  </a:cubicBezTo>
                  <a:lnTo>
                    <a:pt x="155744" y="88453"/>
                  </a:lnTo>
                  <a:cubicBezTo>
                    <a:pt x="155814" y="88266"/>
                    <a:pt x="155894" y="88087"/>
                    <a:pt x="155980" y="87912"/>
                  </a:cubicBezTo>
                  <a:lnTo>
                    <a:pt x="155980" y="87912"/>
                  </a:lnTo>
                  <a:cubicBezTo>
                    <a:pt x="156061" y="87776"/>
                    <a:pt x="156162" y="87610"/>
                    <a:pt x="156231" y="87509"/>
                  </a:cubicBezTo>
                  <a:cubicBezTo>
                    <a:pt x="156473" y="87195"/>
                    <a:pt x="156691" y="86953"/>
                    <a:pt x="156933" y="86687"/>
                  </a:cubicBezTo>
                  <a:cubicBezTo>
                    <a:pt x="157393" y="86130"/>
                    <a:pt x="157925" y="85622"/>
                    <a:pt x="158457" y="85114"/>
                  </a:cubicBezTo>
                  <a:lnTo>
                    <a:pt x="158724" y="84848"/>
                  </a:lnTo>
                  <a:lnTo>
                    <a:pt x="159280" y="84340"/>
                  </a:lnTo>
                  <a:lnTo>
                    <a:pt x="160079" y="83566"/>
                  </a:lnTo>
                  <a:cubicBezTo>
                    <a:pt x="160708" y="82961"/>
                    <a:pt x="161288" y="82332"/>
                    <a:pt x="161869" y="81678"/>
                  </a:cubicBezTo>
                  <a:cubicBezTo>
                    <a:pt x="164676" y="78412"/>
                    <a:pt x="166103" y="74153"/>
                    <a:pt x="164821" y="69943"/>
                  </a:cubicBezTo>
                  <a:cubicBezTo>
                    <a:pt x="163587" y="65806"/>
                    <a:pt x="160054" y="62491"/>
                    <a:pt x="156401" y="60410"/>
                  </a:cubicBezTo>
                  <a:cubicBezTo>
                    <a:pt x="152215" y="58015"/>
                    <a:pt x="147932" y="57265"/>
                    <a:pt x="143142" y="57168"/>
                  </a:cubicBezTo>
                  <a:cubicBezTo>
                    <a:pt x="142920" y="57165"/>
                    <a:pt x="142699" y="57163"/>
                    <a:pt x="142477" y="57163"/>
                  </a:cubicBezTo>
                  <a:cubicBezTo>
                    <a:pt x="141077" y="57163"/>
                    <a:pt x="139678" y="57223"/>
                    <a:pt x="138278" y="57265"/>
                  </a:cubicBezTo>
                  <a:cubicBezTo>
                    <a:pt x="137740" y="57281"/>
                    <a:pt x="137212" y="57287"/>
                    <a:pt x="136680" y="57288"/>
                  </a:cubicBezTo>
                  <a:lnTo>
                    <a:pt x="136680" y="57288"/>
                  </a:lnTo>
                  <a:cubicBezTo>
                    <a:pt x="136484" y="57282"/>
                    <a:pt x="136221" y="57273"/>
                    <a:pt x="136077" y="57265"/>
                  </a:cubicBezTo>
                  <a:cubicBezTo>
                    <a:pt x="135568" y="57217"/>
                    <a:pt x="135085" y="57168"/>
                    <a:pt x="134601" y="57071"/>
                  </a:cubicBezTo>
                  <a:cubicBezTo>
                    <a:pt x="134529" y="57063"/>
                    <a:pt x="134433" y="57045"/>
                    <a:pt x="134333" y="57024"/>
                  </a:cubicBezTo>
                  <a:lnTo>
                    <a:pt x="134333" y="57024"/>
                  </a:lnTo>
                  <a:cubicBezTo>
                    <a:pt x="134124" y="56955"/>
                    <a:pt x="133914" y="56880"/>
                    <a:pt x="133705" y="56805"/>
                  </a:cubicBezTo>
                  <a:cubicBezTo>
                    <a:pt x="133695" y="56801"/>
                    <a:pt x="133685" y="56797"/>
                    <a:pt x="133676" y="56794"/>
                  </a:cubicBezTo>
                  <a:lnTo>
                    <a:pt x="133676" y="56794"/>
                  </a:lnTo>
                  <a:cubicBezTo>
                    <a:pt x="133403" y="56612"/>
                    <a:pt x="133131" y="56429"/>
                    <a:pt x="132859" y="56225"/>
                  </a:cubicBezTo>
                  <a:cubicBezTo>
                    <a:pt x="132844" y="56213"/>
                    <a:pt x="132830" y="56202"/>
                    <a:pt x="132816" y="56192"/>
                  </a:cubicBezTo>
                  <a:lnTo>
                    <a:pt x="132816" y="56192"/>
                  </a:lnTo>
                  <a:cubicBezTo>
                    <a:pt x="132793" y="56165"/>
                    <a:pt x="132767" y="56136"/>
                    <a:pt x="132738" y="56104"/>
                  </a:cubicBezTo>
                  <a:cubicBezTo>
                    <a:pt x="132496" y="55813"/>
                    <a:pt x="132254" y="55499"/>
                    <a:pt x="132036" y="55160"/>
                  </a:cubicBezTo>
                  <a:cubicBezTo>
                    <a:pt x="131479" y="54361"/>
                    <a:pt x="130971" y="53563"/>
                    <a:pt x="130415" y="52765"/>
                  </a:cubicBezTo>
                  <a:cubicBezTo>
                    <a:pt x="128552" y="50006"/>
                    <a:pt x="126447" y="47417"/>
                    <a:pt x="123858" y="45337"/>
                  </a:cubicBezTo>
                  <a:cubicBezTo>
                    <a:pt x="121051" y="43086"/>
                    <a:pt x="117398" y="41852"/>
                    <a:pt x="113865" y="41562"/>
                  </a:cubicBezTo>
                  <a:cubicBezTo>
                    <a:pt x="113100" y="41492"/>
                    <a:pt x="112328" y="41456"/>
                    <a:pt x="111555" y="41456"/>
                  </a:cubicBezTo>
                  <a:cubicBezTo>
                    <a:pt x="110203" y="41456"/>
                    <a:pt x="108850" y="41564"/>
                    <a:pt x="107526" y="41780"/>
                  </a:cubicBezTo>
                  <a:cubicBezTo>
                    <a:pt x="106207" y="41984"/>
                    <a:pt x="104911" y="42232"/>
                    <a:pt x="103615" y="42481"/>
                  </a:cubicBezTo>
                  <a:lnTo>
                    <a:pt x="103615" y="42481"/>
                  </a:lnTo>
                  <a:cubicBezTo>
                    <a:pt x="103538" y="42377"/>
                    <a:pt x="103463" y="42272"/>
                    <a:pt x="103388" y="42167"/>
                  </a:cubicBezTo>
                  <a:cubicBezTo>
                    <a:pt x="102904" y="41465"/>
                    <a:pt x="102493" y="40739"/>
                    <a:pt x="101937" y="40086"/>
                  </a:cubicBezTo>
                  <a:cubicBezTo>
                    <a:pt x="100001" y="37763"/>
                    <a:pt x="97267" y="36771"/>
                    <a:pt x="94363" y="36239"/>
                  </a:cubicBezTo>
                  <a:cubicBezTo>
                    <a:pt x="93226" y="36033"/>
                    <a:pt x="92053" y="35979"/>
                    <a:pt x="90873" y="35979"/>
                  </a:cubicBezTo>
                  <a:cubicBezTo>
                    <a:pt x="89694" y="35979"/>
                    <a:pt x="88508" y="36033"/>
                    <a:pt x="87347" y="36045"/>
                  </a:cubicBezTo>
                  <a:lnTo>
                    <a:pt x="79846" y="36166"/>
                  </a:lnTo>
                  <a:cubicBezTo>
                    <a:pt x="79139" y="36166"/>
                    <a:pt x="78431" y="36180"/>
                    <a:pt x="77724" y="36187"/>
                  </a:cubicBezTo>
                  <a:lnTo>
                    <a:pt x="77724" y="36187"/>
                  </a:lnTo>
                  <a:cubicBezTo>
                    <a:pt x="77849" y="36163"/>
                    <a:pt x="76099" y="36083"/>
                    <a:pt x="75709" y="36045"/>
                  </a:cubicBezTo>
                  <a:cubicBezTo>
                    <a:pt x="75517" y="36023"/>
                    <a:pt x="75320" y="35995"/>
                    <a:pt x="75122" y="35962"/>
                  </a:cubicBezTo>
                  <a:lnTo>
                    <a:pt x="75122" y="35962"/>
                  </a:lnTo>
                  <a:cubicBezTo>
                    <a:pt x="75192" y="35976"/>
                    <a:pt x="75221" y="35983"/>
                    <a:pt x="75220" y="35983"/>
                  </a:cubicBezTo>
                  <a:cubicBezTo>
                    <a:pt x="75218" y="35983"/>
                    <a:pt x="75168" y="35973"/>
                    <a:pt x="75094" y="35957"/>
                  </a:cubicBezTo>
                  <a:lnTo>
                    <a:pt x="75094" y="35957"/>
                  </a:lnTo>
                  <a:cubicBezTo>
                    <a:pt x="75103" y="35959"/>
                    <a:pt x="75113" y="35960"/>
                    <a:pt x="75122" y="35962"/>
                  </a:cubicBezTo>
                  <a:lnTo>
                    <a:pt x="75122" y="35962"/>
                  </a:lnTo>
                  <a:cubicBezTo>
                    <a:pt x="75090" y="35955"/>
                    <a:pt x="75049" y="35947"/>
                    <a:pt x="74998" y="35937"/>
                  </a:cubicBezTo>
                  <a:lnTo>
                    <a:pt x="74998" y="35937"/>
                  </a:lnTo>
                  <a:cubicBezTo>
                    <a:pt x="75032" y="35944"/>
                    <a:pt x="75065" y="35951"/>
                    <a:pt x="75094" y="35957"/>
                  </a:cubicBezTo>
                  <a:lnTo>
                    <a:pt x="75094" y="35957"/>
                  </a:lnTo>
                  <a:cubicBezTo>
                    <a:pt x="74877" y="35920"/>
                    <a:pt x="74661" y="35877"/>
                    <a:pt x="74450" y="35828"/>
                  </a:cubicBezTo>
                  <a:lnTo>
                    <a:pt x="74450" y="35828"/>
                  </a:lnTo>
                  <a:cubicBezTo>
                    <a:pt x="74699" y="35877"/>
                    <a:pt x="74876" y="35912"/>
                    <a:pt x="74998" y="35937"/>
                  </a:cubicBezTo>
                  <a:lnTo>
                    <a:pt x="74998" y="35937"/>
                  </a:lnTo>
                  <a:cubicBezTo>
                    <a:pt x="74796" y="35893"/>
                    <a:pt x="74511" y="35827"/>
                    <a:pt x="74378" y="35779"/>
                  </a:cubicBezTo>
                  <a:cubicBezTo>
                    <a:pt x="73991" y="35658"/>
                    <a:pt x="73604" y="35489"/>
                    <a:pt x="73241" y="35320"/>
                  </a:cubicBezTo>
                  <a:lnTo>
                    <a:pt x="73241" y="35320"/>
                  </a:lnTo>
                  <a:cubicBezTo>
                    <a:pt x="73615" y="35487"/>
                    <a:pt x="73775" y="35550"/>
                    <a:pt x="73805" y="35550"/>
                  </a:cubicBezTo>
                  <a:cubicBezTo>
                    <a:pt x="73882" y="35550"/>
                    <a:pt x="73064" y="35114"/>
                    <a:pt x="72853" y="34957"/>
                  </a:cubicBezTo>
                  <a:cubicBezTo>
                    <a:pt x="72852" y="34955"/>
                    <a:pt x="72850" y="34954"/>
                    <a:pt x="72848" y="34953"/>
                  </a:cubicBezTo>
                  <a:lnTo>
                    <a:pt x="72848" y="34953"/>
                  </a:lnTo>
                  <a:cubicBezTo>
                    <a:pt x="72811" y="34900"/>
                    <a:pt x="72758" y="34830"/>
                    <a:pt x="72684" y="34739"/>
                  </a:cubicBezTo>
                  <a:cubicBezTo>
                    <a:pt x="72613" y="34650"/>
                    <a:pt x="72241" y="33986"/>
                    <a:pt x="72203" y="33986"/>
                  </a:cubicBezTo>
                  <a:lnTo>
                    <a:pt x="72203" y="33986"/>
                  </a:lnTo>
                  <a:cubicBezTo>
                    <a:pt x="72200" y="33986"/>
                    <a:pt x="72199" y="33989"/>
                    <a:pt x="72200" y="33995"/>
                  </a:cubicBezTo>
                  <a:lnTo>
                    <a:pt x="72200" y="33995"/>
                  </a:lnTo>
                  <a:cubicBezTo>
                    <a:pt x="71909" y="33212"/>
                    <a:pt x="71729" y="32378"/>
                    <a:pt x="71644" y="31545"/>
                  </a:cubicBezTo>
                  <a:cubicBezTo>
                    <a:pt x="71631" y="31453"/>
                    <a:pt x="71619" y="31374"/>
                    <a:pt x="71609" y="31309"/>
                  </a:cubicBezTo>
                  <a:lnTo>
                    <a:pt x="71609" y="31309"/>
                  </a:lnTo>
                  <a:cubicBezTo>
                    <a:pt x="71609" y="31223"/>
                    <a:pt x="71605" y="31083"/>
                    <a:pt x="71595" y="30868"/>
                  </a:cubicBezTo>
                  <a:cubicBezTo>
                    <a:pt x="71571" y="30384"/>
                    <a:pt x="71571" y="29876"/>
                    <a:pt x="71571" y="29392"/>
                  </a:cubicBezTo>
                  <a:cubicBezTo>
                    <a:pt x="71547" y="28061"/>
                    <a:pt x="71450" y="26754"/>
                    <a:pt x="71305" y="25424"/>
                  </a:cubicBezTo>
                  <a:cubicBezTo>
                    <a:pt x="70410" y="18286"/>
                    <a:pt x="63804" y="13181"/>
                    <a:pt x="57852" y="10084"/>
                  </a:cubicBezTo>
                  <a:cubicBezTo>
                    <a:pt x="49916" y="5970"/>
                    <a:pt x="41448" y="3454"/>
                    <a:pt x="32640" y="2002"/>
                  </a:cubicBezTo>
                  <a:cubicBezTo>
                    <a:pt x="25116" y="792"/>
                    <a:pt x="17470" y="405"/>
                    <a:pt x="9872" y="18"/>
                  </a:cubicBezTo>
                  <a:cubicBezTo>
                    <a:pt x="9649" y="6"/>
                    <a:pt x="9423" y="0"/>
                    <a:pt x="9195" y="0"/>
                  </a:cubicBezTo>
                  <a:close/>
                </a:path>
              </a:pathLst>
            </a:custGeom>
            <a:gradFill>
              <a:gsLst>
                <a:gs pos="0">
                  <a:srgbClr val="FFFFFF">
                    <a:alpha val="0"/>
                  </a:srgbClr>
                </a:gs>
                <a:gs pos="100000">
                  <a:srgbClr val="FFFFFF">
                    <a:alpha val="941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671400" y="1474865"/>
              <a:ext cx="8973402" cy="3885375"/>
            </a:xfrm>
            <a:custGeom>
              <a:avLst/>
              <a:gdLst/>
              <a:ahLst/>
              <a:cxnLst/>
              <a:rect l="l" t="t" r="r" b="b"/>
              <a:pathLst>
                <a:path w="276786" h="119845" extrusionOk="0">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7843"/>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p:nvPr/>
        </p:nvSpPr>
        <p:spPr>
          <a:xfrm>
            <a:off x="3978636" y="-907035"/>
            <a:ext cx="1681274" cy="1531721"/>
          </a:xfrm>
          <a:custGeom>
            <a:avLst/>
            <a:gdLst/>
            <a:ahLst/>
            <a:cxnLst/>
            <a:rect l="l" t="t" r="r" b="b"/>
            <a:pathLst>
              <a:path w="30570" h="27852" extrusionOk="0">
                <a:moveTo>
                  <a:pt x="15285" y="1"/>
                </a:moveTo>
                <a:cubicBezTo>
                  <a:pt x="11724" y="1"/>
                  <a:pt x="8162" y="1357"/>
                  <a:pt x="5450" y="4069"/>
                </a:cubicBezTo>
                <a:cubicBezTo>
                  <a:pt x="0" y="9519"/>
                  <a:pt x="0" y="18340"/>
                  <a:pt x="5450" y="23764"/>
                </a:cubicBezTo>
                <a:cubicBezTo>
                  <a:pt x="8162" y="26489"/>
                  <a:pt x="11724" y="27852"/>
                  <a:pt x="15285" y="27852"/>
                </a:cubicBezTo>
                <a:cubicBezTo>
                  <a:pt x="18846" y="27852"/>
                  <a:pt x="22408" y="26489"/>
                  <a:pt x="25120" y="23764"/>
                </a:cubicBezTo>
                <a:cubicBezTo>
                  <a:pt x="30570" y="18340"/>
                  <a:pt x="30570" y="9519"/>
                  <a:pt x="25120" y="4069"/>
                </a:cubicBezTo>
                <a:cubicBezTo>
                  <a:pt x="22408" y="1357"/>
                  <a:pt x="18846" y="1"/>
                  <a:pt x="15285" y="1"/>
                </a:cubicBezTo>
                <a:close/>
              </a:path>
            </a:pathLst>
          </a:custGeom>
          <a:gradFill>
            <a:gsLst>
              <a:gs pos="0">
                <a:schemeClr val="lt2"/>
              </a:gs>
              <a:gs pos="51000">
                <a:srgbClr val="23223D"/>
              </a:gs>
              <a:gs pos="100000">
                <a:schemeClr val="lt1"/>
              </a:gs>
            </a:gsLst>
            <a:lin ang="16200038" scaled="0"/>
          </a:gradFill>
          <a:ln>
            <a:noFill/>
          </a:ln>
          <a:effectLst>
            <a:outerShdw blurRad="928688"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4639426" y="1354145"/>
            <a:ext cx="3540600" cy="24177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500"/>
              <a:buNone/>
              <a:defRPr sz="5500">
                <a:latin typeface="Karantina"/>
                <a:ea typeface="Karantina"/>
                <a:cs typeface="Karantina"/>
                <a:sym typeface="Karantina"/>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4639425" y="3722245"/>
            <a:ext cx="3540600" cy="7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5" name="Google Shape;15;p2"/>
          <p:cNvGrpSpPr/>
          <p:nvPr/>
        </p:nvGrpSpPr>
        <p:grpSpPr>
          <a:xfrm>
            <a:off x="7595223" y="-531250"/>
            <a:ext cx="1615890" cy="2028143"/>
            <a:chOff x="6888525" y="-128062"/>
            <a:chExt cx="1766000" cy="2216550"/>
          </a:xfrm>
        </p:grpSpPr>
        <p:grpSp>
          <p:nvGrpSpPr>
            <p:cNvPr id="16" name="Google Shape;16;p2"/>
            <p:cNvGrpSpPr/>
            <p:nvPr/>
          </p:nvGrpSpPr>
          <p:grpSpPr>
            <a:xfrm>
              <a:off x="7564175" y="983338"/>
              <a:ext cx="780975" cy="777275"/>
              <a:chOff x="5830100" y="1454250"/>
              <a:chExt cx="780975" cy="777275"/>
            </a:xfrm>
          </p:grpSpPr>
          <p:sp>
            <p:nvSpPr>
              <p:cNvPr id="17" name="Google Shape;17;p2"/>
              <p:cNvSpPr/>
              <p:nvPr/>
            </p:nvSpPr>
            <p:spPr>
              <a:xfrm>
                <a:off x="5903600" y="1454250"/>
                <a:ext cx="707475" cy="712975"/>
              </a:xfrm>
              <a:custGeom>
                <a:avLst/>
                <a:gdLst/>
                <a:ahLst/>
                <a:cxnLst/>
                <a:rect l="l" t="t" r="r" b="b"/>
                <a:pathLst>
                  <a:path w="28299" h="28519" extrusionOk="0">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830100" y="2072725"/>
                <a:ext cx="176000" cy="158800"/>
              </a:xfrm>
              <a:custGeom>
                <a:avLst/>
                <a:gdLst/>
                <a:ahLst/>
                <a:cxnLst/>
                <a:rect l="l" t="t" r="r" b="b"/>
                <a:pathLst>
                  <a:path w="7040" h="6352" extrusionOk="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7830150" y="697813"/>
              <a:ext cx="499675" cy="497325"/>
              <a:chOff x="6096075" y="1168725"/>
              <a:chExt cx="499675" cy="497325"/>
            </a:xfrm>
          </p:grpSpPr>
          <p:sp>
            <p:nvSpPr>
              <p:cNvPr id="20" name="Google Shape;20;p2"/>
              <p:cNvSpPr/>
              <p:nvPr/>
            </p:nvSpPr>
            <p:spPr>
              <a:xfrm>
                <a:off x="6143125" y="1168725"/>
                <a:ext cx="452625" cy="456150"/>
              </a:xfrm>
              <a:custGeom>
                <a:avLst/>
                <a:gdLst/>
                <a:ahLst/>
                <a:cxnLst/>
                <a:rect l="l" t="t" r="r" b="b"/>
                <a:pathLst>
                  <a:path w="18105" h="18246" extrusionOk="0">
                    <a:moveTo>
                      <a:pt x="18104" y="1"/>
                    </a:moveTo>
                    <a:lnTo>
                      <a:pt x="191" y="17555"/>
                    </a:lnTo>
                    <a:cubicBezTo>
                      <a:pt x="22" y="17682"/>
                      <a:pt x="0" y="17935"/>
                      <a:pt x="148" y="18105"/>
                    </a:cubicBezTo>
                    <a:cubicBezTo>
                      <a:pt x="230" y="18198"/>
                      <a:pt x="343" y="18246"/>
                      <a:pt x="453" y="18246"/>
                    </a:cubicBezTo>
                    <a:cubicBezTo>
                      <a:pt x="544" y="18246"/>
                      <a:pt x="632" y="18214"/>
                      <a:pt x="698" y="18147"/>
                    </a:cubicBezTo>
                    <a:lnTo>
                      <a:pt x="719" y="18126"/>
                    </a:lnTo>
                    <a:lnTo>
                      <a:pt x="18104" y="1"/>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096075" y="1564625"/>
                <a:ext cx="112450" cy="101425"/>
              </a:xfrm>
              <a:custGeom>
                <a:avLst/>
                <a:gdLst/>
                <a:ahLst/>
                <a:cxnLst/>
                <a:rect l="l" t="t" r="r" b="b"/>
                <a:pathLst>
                  <a:path w="4498" h="4057" extrusionOk="0">
                    <a:moveTo>
                      <a:pt x="2269" y="1"/>
                    </a:moveTo>
                    <a:cubicBezTo>
                      <a:pt x="1671" y="1"/>
                      <a:pt x="1068" y="261"/>
                      <a:pt x="656" y="830"/>
                    </a:cubicBezTo>
                    <a:cubicBezTo>
                      <a:pt x="0" y="1740"/>
                      <a:pt x="190" y="2988"/>
                      <a:pt x="1100" y="3664"/>
                    </a:cubicBezTo>
                    <a:cubicBezTo>
                      <a:pt x="1469" y="3936"/>
                      <a:pt x="1876" y="4057"/>
                      <a:pt x="2274" y="4057"/>
                    </a:cubicBezTo>
                    <a:cubicBezTo>
                      <a:pt x="3428" y="4057"/>
                      <a:pt x="4498" y="3040"/>
                      <a:pt x="4293" y="1719"/>
                    </a:cubicBezTo>
                    <a:cubicBezTo>
                      <a:pt x="4126" y="636"/>
                      <a:pt x="3203" y="1"/>
                      <a:pt x="2269"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540525" y="519638"/>
              <a:ext cx="821025" cy="814150"/>
              <a:chOff x="5806450" y="990550"/>
              <a:chExt cx="821025" cy="814150"/>
            </a:xfrm>
          </p:grpSpPr>
          <p:sp>
            <p:nvSpPr>
              <p:cNvPr id="23" name="Google Shape;23;p2"/>
              <p:cNvSpPr/>
              <p:nvPr/>
            </p:nvSpPr>
            <p:spPr>
              <a:xfrm>
                <a:off x="5850200" y="990550"/>
                <a:ext cx="777275" cy="782225"/>
              </a:xfrm>
              <a:custGeom>
                <a:avLst/>
                <a:gdLst/>
                <a:ahLst/>
                <a:cxnLst/>
                <a:rect l="l" t="t" r="r" b="b"/>
                <a:pathLst>
                  <a:path w="31091" h="31289" extrusionOk="0">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806450" y="1725500"/>
                <a:ext cx="103525" cy="79200"/>
              </a:xfrm>
              <a:custGeom>
                <a:avLst/>
                <a:gdLst/>
                <a:ahLst/>
                <a:cxnLst/>
                <a:rect l="l" t="t" r="r" b="b"/>
                <a:pathLst>
                  <a:path w="4141" h="3168" extrusionOk="0">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7669486" y="1273938"/>
              <a:ext cx="815350" cy="814550"/>
              <a:chOff x="5935411" y="1744850"/>
              <a:chExt cx="815350" cy="814550"/>
            </a:xfrm>
          </p:grpSpPr>
          <p:sp>
            <p:nvSpPr>
              <p:cNvPr id="26" name="Google Shape;26;p2"/>
              <p:cNvSpPr/>
              <p:nvPr/>
            </p:nvSpPr>
            <p:spPr>
              <a:xfrm>
                <a:off x="5972436" y="1744850"/>
                <a:ext cx="778325" cy="782225"/>
              </a:xfrm>
              <a:custGeom>
                <a:avLst/>
                <a:gdLst/>
                <a:ahLst/>
                <a:cxnLst/>
                <a:rect l="l" t="t" r="r" b="b"/>
                <a:pathLst>
                  <a:path w="31133" h="31289" extrusionOk="0">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35411" y="2479950"/>
                <a:ext cx="88025" cy="79450"/>
              </a:xfrm>
              <a:custGeom>
                <a:avLst/>
                <a:gdLst/>
                <a:ahLst/>
                <a:cxnLst/>
                <a:rect l="l" t="t" r="r" b="b"/>
                <a:pathLst>
                  <a:path w="3521" h="3178" extrusionOk="0">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6888525" y="-128062"/>
              <a:ext cx="1766000" cy="1756825"/>
              <a:chOff x="5154450" y="342850"/>
              <a:chExt cx="1766000" cy="1756825"/>
            </a:xfrm>
          </p:grpSpPr>
          <p:sp>
            <p:nvSpPr>
              <p:cNvPr id="29" name="Google Shape;29;p2"/>
              <p:cNvSpPr/>
              <p:nvPr/>
            </p:nvSpPr>
            <p:spPr>
              <a:xfrm>
                <a:off x="5322050" y="342850"/>
                <a:ext cx="1598400" cy="1612000"/>
              </a:xfrm>
              <a:custGeom>
                <a:avLst/>
                <a:gdLst/>
                <a:ahLst/>
                <a:cxnLst/>
                <a:rect l="l" t="t" r="r" b="b"/>
                <a:pathLst>
                  <a:path w="63936" h="64480" extrusionOk="0">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54450" y="1743675"/>
                <a:ext cx="403450" cy="356000"/>
              </a:xfrm>
              <a:custGeom>
                <a:avLst/>
                <a:gdLst/>
                <a:ahLst/>
                <a:cxnLst/>
                <a:rect l="l" t="t" r="r" b="b"/>
                <a:pathLst>
                  <a:path w="16138" h="14240" extrusionOk="0">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a:off x="-869130" y="1130773"/>
            <a:ext cx="2233850" cy="2881955"/>
            <a:chOff x="-869130" y="859063"/>
            <a:chExt cx="2233850" cy="2881955"/>
          </a:xfrm>
        </p:grpSpPr>
        <p:grpSp>
          <p:nvGrpSpPr>
            <p:cNvPr id="32" name="Google Shape;32;p2"/>
            <p:cNvGrpSpPr/>
            <p:nvPr/>
          </p:nvGrpSpPr>
          <p:grpSpPr>
            <a:xfrm>
              <a:off x="583245" y="876223"/>
              <a:ext cx="781475" cy="777550"/>
              <a:chOff x="2532925" y="2911675"/>
              <a:chExt cx="781475" cy="777550"/>
            </a:xfrm>
          </p:grpSpPr>
          <p:sp>
            <p:nvSpPr>
              <p:cNvPr id="33" name="Google Shape;33;p2"/>
              <p:cNvSpPr/>
              <p:nvPr/>
            </p:nvSpPr>
            <p:spPr>
              <a:xfrm>
                <a:off x="3138025" y="2911675"/>
                <a:ext cx="176375" cy="158850"/>
              </a:xfrm>
              <a:custGeom>
                <a:avLst/>
                <a:gdLst/>
                <a:ahLst/>
                <a:cxnLst/>
                <a:rect l="l" t="t" r="r" b="b"/>
                <a:pathLst>
                  <a:path w="7055" h="6354" extrusionOk="0">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532925" y="2976125"/>
                <a:ext cx="707450" cy="713100"/>
              </a:xfrm>
              <a:custGeom>
                <a:avLst/>
                <a:gdLst/>
                <a:ahLst/>
                <a:cxnLst/>
                <a:rect l="l" t="t" r="r" b="b"/>
                <a:pathLst>
                  <a:path w="28298" h="28524" extrusionOk="0">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674770" y="1490267"/>
              <a:ext cx="499675" cy="497625"/>
              <a:chOff x="2548250" y="3477125"/>
              <a:chExt cx="499675" cy="497625"/>
            </a:xfrm>
          </p:grpSpPr>
          <p:sp>
            <p:nvSpPr>
              <p:cNvPr id="36" name="Google Shape;36;p2"/>
              <p:cNvSpPr/>
              <p:nvPr/>
            </p:nvSpPr>
            <p:spPr>
              <a:xfrm>
                <a:off x="2935475" y="3477125"/>
                <a:ext cx="112450" cy="101350"/>
              </a:xfrm>
              <a:custGeom>
                <a:avLst/>
                <a:gdLst/>
                <a:ahLst/>
                <a:cxnLst/>
                <a:rect l="l" t="t" r="r" b="b"/>
                <a:pathLst>
                  <a:path w="4498" h="4054" extrusionOk="0">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548250" y="3518350"/>
                <a:ext cx="452625" cy="456400"/>
              </a:xfrm>
              <a:custGeom>
                <a:avLst/>
                <a:gdLst/>
                <a:ahLst/>
                <a:cxnLst/>
                <a:rect l="l" t="t" r="r" b="b"/>
                <a:pathLst>
                  <a:path w="18105" h="18256" extrusionOk="0">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2"/>
            <p:cNvGrpSpPr/>
            <p:nvPr/>
          </p:nvGrpSpPr>
          <p:grpSpPr>
            <a:xfrm>
              <a:off x="140624" y="1742028"/>
              <a:ext cx="1145201" cy="1144815"/>
              <a:chOff x="2516525" y="3338400"/>
              <a:chExt cx="814800" cy="814525"/>
            </a:xfrm>
          </p:grpSpPr>
          <p:sp>
            <p:nvSpPr>
              <p:cNvPr id="39" name="Google Shape;39;p2"/>
              <p:cNvSpPr/>
              <p:nvPr/>
            </p:nvSpPr>
            <p:spPr>
              <a:xfrm>
                <a:off x="3242925" y="3338400"/>
                <a:ext cx="88400" cy="79450"/>
              </a:xfrm>
              <a:custGeom>
                <a:avLst/>
                <a:gdLst/>
                <a:ahLst/>
                <a:cxnLst/>
                <a:rect l="l" t="t" r="r" b="b"/>
                <a:pathLst>
                  <a:path w="3536" h="3178" extrusionOk="0">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516525" y="3370575"/>
                <a:ext cx="777275" cy="782350"/>
              </a:xfrm>
              <a:custGeom>
                <a:avLst/>
                <a:gdLst/>
                <a:ahLst/>
                <a:cxnLst/>
                <a:rect l="l" t="t" r="r" b="b"/>
                <a:pathLst>
                  <a:path w="31091" h="31294" extrusionOk="0">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2"/>
            <p:cNvGrpSpPr/>
            <p:nvPr/>
          </p:nvGrpSpPr>
          <p:grpSpPr>
            <a:xfrm>
              <a:off x="-238830" y="1664463"/>
              <a:ext cx="822075" cy="814675"/>
              <a:chOff x="1750375" y="3481025"/>
              <a:chExt cx="822075" cy="814675"/>
            </a:xfrm>
          </p:grpSpPr>
          <p:sp>
            <p:nvSpPr>
              <p:cNvPr id="42" name="Google Shape;42;p2"/>
              <p:cNvSpPr/>
              <p:nvPr/>
            </p:nvSpPr>
            <p:spPr>
              <a:xfrm>
                <a:off x="2468400" y="3481025"/>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750375" y="3513325"/>
                <a:ext cx="777800" cy="782375"/>
              </a:xfrm>
              <a:custGeom>
                <a:avLst/>
                <a:gdLst/>
                <a:ahLst/>
                <a:cxnLst/>
                <a:rect l="l" t="t" r="r" b="b"/>
                <a:pathLst>
                  <a:path w="31112" h="31295" extrusionOk="0">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302458" y="2300263"/>
              <a:ext cx="821525" cy="814675"/>
              <a:chOff x="578020" y="1990738"/>
              <a:chExt cx="821525" cy="814675"/>
            </a:xfrm>
          </p:grpSpPr>
          <p:sp>
            <p:nvSpPr>
              <p:cNvPr id="45" name="Google Shape;45;p2"/>
              <p:cNvSpPr/>
              <p:nvPr/>
            </p:nvSpPr>
            <p:spPr>
              <a:xfrm>
                <a:off x="1295495" y="1990738"/>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78020" y="2023038"/>
                <a:ext cx="777250" cy="782375"/>
              </a:xfrm>
              <a:custGeom>
                <a:avLst/>
                <a:gdLst/>
                <a:ahLst/>
                <a:cxnLst/>
                <a:rect l="l" t="t" r="r" b="b"/>
                <a:pathLst>
                  <a:path w="31090" h="31295" extrusionOk="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2"/>
            <p:cNvGrpSpPr/>
            <p:nvPr/>
          </p:nvGrpSpPr>
          <p:grpSpPr>
            <a:xfrm>
              <a:off x="82595" y="2926467"/>
              <a:ext cx="814275" cy="814550"/>
              <a:chOff x="3146775" y="2571725"/>
              <a:chExt cx="814275" cy="814550"/>
            </a:xfrm>
          </p:grpSpPr>
          <p:sp>
            <p:nvSpPr>
              <p:cNvPr id="48" name="Google Shape;48;p2"/>
              <p:cNvSpPr/>
              <p:nvPr/>
            </p:nvSpPr>
            <p:spPr>
              <a:xfrm>
                <a:off x="3873025" y="2571725"/>
                <a:ext cx="88025" cy="79450"/>
              </a:xfrm>
              <a:custGeom>
                <a:avLst/>
                <a:gdLst/>
                <a:ahLst/>
                <a:cxnLst/>
                <a:rect l="l" t="t" r="r" b="b"/>
                <a:pathLst>
                  <a:path w="3521" h="3178" extrusionOk="0">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146775" y="2603900"/>
                <a:ext cx="777275" cy="782375"/>
              </a:xfrm>
              <a:custGeom>
                <a:avLst/>
                <a:gdLst/>
                <a:ahLst/>
                <a:cxnLst/>
                <a:rect l="l" t="t" r="r" b="b"/>
                <a:pathLst>
                  <a:path w="31091" h="31295" extrusionOk="0">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869130" y="859063"/>
              <a:ext cx="1766000" cy="1756400"/>
              <a:chOff x="1004350" y="3043700"/>
              <a:chExt cx="1766000" cy="1756400"/>
            </a:xfrm>
          </p:grpSpPr>
          <p:sp>
            <p:nvSpPr>
              <p:cNvPr id="51" name="Google Shape;51;p2"/>
              <p:cNvSpPr/>
              <p:nvPr/>
            </p:nvSpPr>
            <p:spPr>
              <a:xfrm>
                <a:off x="2367425" y="3043700"/>
                <a:ext cx="402925" cy="355975"/>
              </a:xfrm>
              <a:custGeom>
                <a:avLst/>
                <a:gdLst/>
                <a:ahLst/>
                <a:cxnLst/>
                <a:rect l="l" t="t" r="r" b="b"/>
                <a:pathLst>
                  <a:path w="16117" h="14239" extrusionOk="0">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004350" y="3188425"/>
                <a:ext cx="1598375" cy="1611675"/>
              </a:xfrm>
              <a:custGeom>
                <a:avLst/>
                <a:gdLst/>
                <a:ahLst/>
                <a:cxnLst/>
                <a:rect l="l" t="t" r="r" b="b"/>
                <a:pathLst>
                  <a:path w="63935" h="64467" extrusionOk="0">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8">
    <p:spTree>
      <p:nvGrpSpPr>
        <p:cNvPr id="1" name="Shape 493"/>
        <p:cNvGrpSpPr/>
        <p:nvPr/>
      </p:nvGrpSpPr>
      <p:grpSpPr>
        <a:xfrm>
          <a:off x="0" y="0"/>
          <a:ext cx="0" cy="0"/>
          <a:chOff x="0" y="0"/>
          <a:chExt cx="0" cy="0"/>
        </a:xfrm>
      </p:grpSpPr>
      <p:sp>
        <p:nvSpPr>
          <p:cNvPr id="494" name="Google Shape;494;p16"/>
          <p:cNvSpPr/>
          <p:nvPr/>
        </p:nvSpPr>
        <p:spPr>
          <a:xfrm>
            <a:off x="-1593912" y="2205650"/>
            <a:ext cx="6919650" cy="2996125"/>
          </a:xfrm>
          <a:custGeom>
            <a:avLst/>
            <a:gdLst/>
            <a:ahLst/>
            <a:cxnLst/>
            <a:rect l="l" t="t" r="r" b="b"/>
            <a:pathLst>
              <a:path w="276786" h="119845" extrusionOk="0">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6"/>
          <p:cNvSpPr/>
          <p:nvPr/>
        </p:nvSpPr>
        <p:spPr>
          <a:xfrm>
            <a:off x="1345662" y="-833123"/>
            <a:ext cx="1909402" cy="1739566"/>
          </a:xfrm>
          <a:custGeom>
            <a:avLst/>
            <a:gdLst/>
            <a:ahLst/>
            <a:cxnLst/>
            <a:rect l="l" t="t" r="r" b="b"/>
            <a:pathLst>
              <a:path w="30570" h="27852" extrusionOk="0">
                <a:moveTo>
                  <a:pt x="15285" y="1"/>
                </a:moveTo>
                <a:cubicBezTo>
                  <a:pt x="11724" y="1"/>
                  <a:pt x="8162" y="1357"/>
                  <a:pt x="5450" y="4069"/>
                </a:cubicBezTo>
                <a:cubicBezTo>
                  <a:pt x="0" y="9519"/>
                  <a:pt x="0" y="18340"/>
                  <a:pt x="5450" y="23764"/>
                </a:cubicBezTo>
                <a:cubicBezTo>
                  <a:pt x="8162" y="26489"/>
                  <a:pt x="11724" y="27852"/>
                  <a:pt x="15285" y="27852"/>
                </a:cubicBezTo>
                <a:cubicBezTo>
                  <a:pt x="18846" y="27852"/>
                  <a:pt x="22408" y="26489"/>
                  <a:pt x="25120" y="23764"/>
                </a:cubicBezTo>
                <a:cubicBezTo>
                  <a:pt x="30570" y="18340"/>
                  <a:pt x="30570" y="9519"/>
                  <a:pt x="25120" y="4069"/>
                </a:cubicBezTo>
                <a:cubicBezTo>
                  <a:pt x="22408" y="1357"/>
                  <a:pt x="18846" y="1"/>
                  <a:pt x="15285" y="1"/>
                </a:cubicBezTo>
                <a:close/>
              </a:path>
            </a:pathLst>
          </a:custGeom>
          <a:gradFill>
            <a:gsLst>
              <a:gs pos="0">
                <a:schemeClr val="lt2"/>
              </a:gs>
              <a:gs pos="51000">
                <a:srgbClr val="23223D"/>
              </a:gs>
              <a:gs pos="100000">
                <a:schemeClr val="lt1"/>
              </a:gs>
            </a:gsLst>
            <a:lin ang="16200038" scaled="0"/>
          </a:gradFill>
          <a:ln>
            <a:noFill/>
          </a:ln>
          <a:effectLst>
            <a:outerShdw blurRad="814388"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6"/>
          <p:cNvGrpSpPr/>
          <p:nvPr/>
        </p:nvGrpSpPr>
        <p:grpSpPr>
          <a:xfrm>
            <a:off x="7757863" y="-800231"/>
            <a:ext cx="1766000" cy="2203356"/>
            <a:chOff x="7593725" y="-1002206"/>
            <a:chExt cx="1766000" cy="2203356"/>
          </a:xfrm>
        </p:grpSpPr>
        <p:grpSp>
          <p:nvGrpSpPr>
            <p:cNvPr id="497" name="Google Shape;497;p16"/>
            <p:cNvGrpSpPr/>
            <p:nvPr/>
          </p:nvGrpSpPr>
          <p:grpSpPr>
            <a:xfrm>
              <a:off x="7683297" y="-1002206"/>
              <a:ext cx="1586877" cy="1573589"/>
              <a:chOff x="5806450" y="990550"/>
              <a:chExt cx="821025" cy="814150"/>
            </a:xfrm>
          </p:grpSpPr>
          <p:sp>
            <p:nvSpPr>
              <p:cNvPr id="498" name="Google Shape;498;p16"/>
              <p:cNvSpPr/>
              <p:nvPr/>
            </p:nvSpPr>
            <p:spPr>
              <a:xfrm>
                <a:off x="5850200" y="990550"/>
                <a:ext cx="777275" cy="782225"/>
              </a:xfrm>
              <a:custGeom>
                <a:avLst/>
                <a:gdLst/>
                <a:ahLst/>
                <a:cxnLst/>
                <a:rect l="l" t="t" r="r" b="b"/>
                <a:pathLst>
                  <a:path w="31091" h="31289" extrusionOk="0">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6"/>
              <p:cNvSpPr/>
              <p:nvPr/>
            </p:nvSpPr>
            <p:spPr>
              <a:xfrm>
                <a:off x="5806450" y="1725500"/>
                <a:ext cx="103525" cy="79200"/>
              </a:xfrm>
              <a:custGeom>
                <a:avLst/>
                <a:gdLst/>
                <a:ahLst/>
                <a:cxnLst/>
                <a:rect l="l" t="t" r="r" b="b"/>
                <a:pathLst>
                  <a:path w="4141" h="3168" extrusionOk="0">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0" name="Google Shape;500;p16"/>
            <p:cNvGrpSpPr/>
            <p:nvPr/>
          </p:nvGrpSpPr>
          <p:grpSpPr>
            <a:xfrm>
              <a:off x="8455375" y="198200"/>
              <a:ext cx="814800" cy="814525"/>
              <a:chOff x="6578800" y="847800"/>
              <a:chExt cx="814800" cy="814525"/>
            </a:xfrm>
          </p:grpSpPr>
          <p:sp>
            <p:nvSpPr>
              <p:cNvPr id="501" name="Google Shape;501;p16"/>
              <p:cNvSpPr/>
              <p:nvPr/>
            </p:nvSpPr>
            <p:spPr>
              <a:xfrm>
                <a:off x="6615800" y="847800"/>
                <a:ext cx="777800" cy="782225"/>
              </a:xfrm>
              <a:custGeom>
                <a:avLst/>
                <a:gdLst/>
                <a:ahLst/>
                <a:cxnLst/>
                <a:rect l="l" t="t" r="r" b="b"/>
                <a:pathLst>
                  <a:path w="31112" h="31289" extrusionOk="0">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6"/>
              <p:cNvSpPr/>
              <p:nvPr/>
            </p:nvSpPr>
            <p:spPr>
              <a:xfrm>
                <a:off x="6578800" y="1582875"/>
                <a:ext cx="88025" cy="79450"/>
              </a:xfrm>
              <a:custGeom>
                <a:avLst/>
                <a:gdLst/>
                <a:ahLst/>
                <a:cxnLst/>
                <a:rect l="l" t="t" r="r" b="b"/>
                <a:pathLst>
                  <a:path w="3521" h="3178" extrusionOk="0">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16"/>
            <p:cNvGrpSpPr/>
            <p:nvPr/>
          </p:nvGrpSpPr>
          <p:grpSpPr>
            <a:xfrm>
              <a:off x="7593725" y="-555675"/>
              <a:ext cx="1766000" cy="1756825"/>
              <a:chOff x="6373650" y="342850"/>
              <a:chExt cx="1766000" cy="1756825"/>
            </a:xfrm>
          </p:grpSpPr>
          <p:sp>
            <p:nvSpPr>
              <p:cNvPr id="504" name="Google Shape;504;p16"/>
              <p:cNvSpPr/>
              <p:nvPr/>
            </p:nvSpPr>
            <p:spPr>
              <a:xfrm>
                <a:off x="6541250" y="342850"/>
                <a:ext cx="1598400" cy="1612000"/>
              </a:xfrm>
              <a:custGeom>
                <a:avLst/>
                <a:gdLst/>
                <a:ahLst/>
                <a:cxnLst/>
                <a:rect l="l" t="t" r="r" b="b"/>
                <a:pathLst>
                  <a:path w="63936" h="64480" extrusionOk="0">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6"/>
              <p:cNvSpPr/>
              <p:nvPr/>
            </p:nvSpPr>
            <p:spPr>
              <a:xfrm>
                <a:off x="6373650" y="1743675"/>
                <a:ext cx="403450" cy="356000"/>
              </a:xfrm>
              <a:custGeom>
                <a:avLst/>
                <a:gdLst/>
                <a:ahLst/>
                <a:cxnLst/>
                <a:rect l="l" t="t" r="r" b="b"/>
                <a:pathLst>
                  <a:path w="16138" h="14240" extrusionOk="0">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6" name="Google Shape;506;p16"/>
          <p:cNvSpPr txBox="1">
            <a:spLocks noGrp="1"/>
          </p:cNvSpPr>
          <p:nvPr>
            <p:ph type="title"/>
          </p:nvPr>
        </p:nvSpPr>
        <p:spPr>
          <a:xfrm>
            <a:off x="1345651" y="3265825"/>
            <a:ext cx="3043200" cy="4023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800"/>
            </a:lvl1pPr>
            <a:lvl2pPr lvl="1" rtl="0">
              <a:spcBef>
                <a:spcPts val="0"/>
              </a:spcBef>
              <a:spcAft>
                <a:spcPts val="0"/>
              </a:spcAft>
              <a:buNone/>
              <a:defRPr sz="2800"/>
            </a:lvl2pPr>
            <a:lvl3pPr lvl="2" rtl="0">
              <a:spcBef>
                <a:spcPts val="0"/>
              </a:spcBef>
              <a:spcAft>
                <a:spcPts val="0"/>
              </a:spcAft>
              <a:buNone/>
              <a:defRPr sz="2800"/>
            </a:lvl3pPr>
            <a:lvl4pPr lvl="3" rtl="0">
              <a:spcBef>
                <a:spcPts val="0"/>
              </a:spcBef>
              <a:spcAft>
                <a:spcPts val="0"/>
              </a:spcAft>
              <a:buNone/>
              <a:defRPr sz="2800"/>
            </a:lvl4pPr>
            <a:lvl5pPr lvl="4" rtl="0">
              <a:spcBef>
                <a:spcPts val="0"/>
              </a:spcBef>
              <a:spcAft>
                <a:spcPts val="0"/>
              </a:spcAft>
              <a:buNone/>
              <a:defRPr sz="2800"/>
            </a:lvl5pPr>
            <a:lvl6pPr lvl="5" rtl="0">
              <a:spcBef>
                <a:spcPts val="0"/>
              </a:spcBef>
              <a:spcAft>
                <a:spcPts val="0"/>
              </a:spcAft>
              <a:buNone/>
              <a:defRPr sz="2800"/>
            </a:lvl6pPr>
            <a:lvl7pPr lvl="6" rtl="0">
              <a:spcBef>
                <a:spcPts val="0"/>
              </a:spcBef>
              <a:spcAft>
                <a:spcPts val="0"/>
              </a:spcAft>
              <a:buNone/>
              <a:defRPr sz="2800"/>
            </a:lvl7pPr>
            <a:lvl8pPr lvl="7" rtl="0">
              <a:spcBef>
                <a:spcPts val="0"/>
              </a:spcBef>
              <a:spcAft>
                <a:spcPts val="0"/>
              </a:spcAft>
              <a:buNone/>
              <a:defRPr sz="2800"/>
            </a:lvl8pPr>
            <a:lvl9pPr lvl="8" rtl="0">
              <a:spcBef>
                <a:spcPts val="0"/>
              </a:spcBef>
              <a:spcAft>
                <a:spcPts val="0"/>
              </a:spcAft>
              <a:buNone/>
              <a:defRPr sz="2800"/>
            </a:lvl9pPr>
          </a:lstStyle>
          <a:p>
            <a:endParaRPr/>
          </a:p>
        </p:txBody>
      </p:sp>
      <p:sp>
        <p:nvSpPr>
          <p:cNvPr id="507" name="Google Shape;507;p16"/>
          <p:cNvSpPr txBox="1">
            <a:spLocks noGrp="1"/>
          </p:cNvSpPr>
          <p:nvPr>
            <p:ph type="subTitle" idx="1"/>
          </p:nvPr>
        </p:nvSpPr>
        <p:spPr>
          <a:xfrm>
            <a:off x="1345651" y="1410050"/>
            <a:ext cx="3043200" cy="1674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grpSp>
        <p:nvGrpSpPr>
          <p:cNvPr id="508" name="Google Shape;508;p16"/>
          <p:cNvGrpSpPr/>
          <p:nvPr/>
        </p:nvGrpSpPr>
        <p:grpSpPr>
          <a:xfrm>
            <a:off x="2617149" y="3849298"/>
            <a:ext cx="2097047" cy="1756400"/>
            <a:chOff x="2617149" y="3849298"/>
            <a:chExt cx="2097047" cy="1756400"/>
          </a:xfrm>
        </p:grpSpPr>
        <p:grpSp>
          <p:nvGrpSpPr>
            <p:cNvPr id="509" name="Google Shape;509;p16"/>
            <p:cNvGrpSpPr/>
            <p:nvPr/>
          </p:nvGrpSpPr>
          <p:grpSpPr>
            <a:xfrm>
              <a:off x="2617149" y="4256038"/>
              <a:ext cx="1145201" cy="1144815"/>
              <a:chOff x="2516525" y="3338400"/>
              <a:chExt cx="814800" cy="814525"/>
            </a:xfrm>
          </p:grpSpPr>
          <p:sp>
            <p:nvSpPr>
              <p:cNvPr id="510" name="Google Shape;510;p16"/>
              <p:cNvSpPr/>
              <p:nvPr/>
            </p:nvSpPr>
            <p:spPr>
              <a:xfrm>
                <a:off x="3242925" y="3338400"/>
                <a:ext cx="88400" cy="79450"/>
              </a:xfrm>
              <a:custGeom>
                <a:avLst/>
                <a:gdLst/>
                <a:ahLst/>
                <a:cxnLst/>
                <a:rect l="l" t="t" r="r" b="b"/>
                <a:pathLst>
                  <a:path w="3536" h="3178" extrusionOk="0">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6"/>
              <p:cNvSpPr/>
              <p:nvPr/>
            </p:nvSpPr>
            <p:spPr>
              <a:xfrm>
                <a:off x="2516525" y="3370575"/>
                <a:ext cx="777275" cy="782350"/>
              </a:xfrm>
              <a:custGeom>
                <a:avLst/>
                <a:gdLst/>
                <a:ahLst/>
                <a:cxnLst/>
                <a:rect l="l" t="t" r="r" b="b"/>
                <a:pathLst>
                  <a:path w="31091" h="31294" extrusionOk="0">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6"/>
            <p:cNvGrpSpPr/>
            <p:nvPr/>
          </p:nvGrpSpPr>
          <p:grpSpPr>
            <a:xfrm>
              <a:off x="3533633" y="4791023"/>
              <a:ext cx="821525" cy="814675"/>
              <a:chOff x="578020" y="1990738"/>
              <a:chExt cx="821525" cy="814675"/>
            </a:xfrm>
          </p:grpSpPr>
          <p:sp>
            <p:nvSpPr>
              <p:cNvPr id="513" name="Google Shape;513;p16"/>
              <p:cNvSpPr/>
              <p:nvPr/>
            </p:nvSpPr>
            <p:spPr>
              <a:xfrm>
                <a:off x="1295495" y="1990738"/>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6"/>
              <p:cNvSpPr/>
              <p:nvPr/>
            </p:nvSpPr>
            <p:spPr>
              <a:xfrm>
                <a:off x="578020" y="2023038"/>
                <a:ext cx="777250" cy="782375"/>
              </a:xfrm>
              <a:custGeom>
                <a:avLst/>
                <a:gdLst/>
                <a:ahLst/>
                <a:cxnLst/>
                <a:rect l="l" t="t" r="r" b="b"/>
                <a:pathLst>
                  <a:path w="31090" h="31295" extrusionOk="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16"/>
            <p:cNvGrpSpPr/>
            <p:nvPr/>
          </p:nvGrpSpPr>
          <p:grpSpPr>
            <a:xfrm>
              <a:off x="3762345" y="4328952"/>
              <a:ext cx="814275" cy="814550"/>
              <a:chOff x="3146775" y="2571725"/>
              <a:chExt cx="814275" cy="814550"/>
            </a:xfrm>
          </p:grpSpPr>
          <p:sp>
            <p:nvSpPr>
              <p:cNvPr id="516" name="Google Shape;516;p16"/>
              <p:cNvSpPr/>
              <p:nvPr/>
            </p:nvSpPr>
            <p:spPr>
              <a:xfrm>
                <a:off x="3873025" y="2571725"/>
                <a:ext cx="88025" cy="79450"/>
              </a:xfrm>
              <a:custGeom>
                <a:avLst/>
                <a:gdLst/>
                <a:ahLst/>
                <a:cxnLst/>
                <a:rect l="l" t="t" r="r" b="b"/>
                <a:pathLst>
                  <a:path w="3521" h="3178" extrusionOk="0">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6"/>
              <p:cNvSpPr/>
              <p:nvPr/>
            </p:nvSpPr>
            <p:spPr>
              <a:xfrm>
                <a:off x="3146775" y="2603900"/>
                <a:ext cx="777275" cy="782375"/>
              </a:xfrm>
              <a:custGeom>
                <a:avLst/>
                <a:gdLst/>
                <a:ahLst/>
                <a:cxnLst/>
                <a:rect l="l" t="t" r="r" b="b"/>
                <a:pathLst>
                  <a:path w="31091" h="31295" extrusionOk="0">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6"/>
            <p:cNvGrpSpPr/>
            <p:nvPr/>
          </p:nvGrpSpPr>
          <p:grpSpPr>
            <a:xfrm>
              <a:off x="2948195" y="3849298"/>
              <a:ext cx="1766000" cy="1756400"/>
              <a:chOff x="1004350" y="3043700"/>
              <a:chExt cx="1766000" cy="1756400"/>
            </a:xfrm>
          </p:grpSpPr>
          <p:sp>
            <p:nvSpPr>
              <p:cNvPr id="519" name="Google Shape;519;p16"/>
              <p:cNvSpPr/>
              <p:nvPr/>
            </p:nvSpPr>
            <p:spPr>
              <a:xfrm>
                <a:off x="2367425" y="3043700"/>
                <a:ext cx="402925" cy="355975"/>
              </a:xfrm>
              <a:custGeom>
                <a:avLst/>
                <a:gdLst/>
                <a:ahLst/>
                <a:cxnLst/>
                <a:rect l="l" t="t" r="r" b="b"/>
                <a:pathLst>
                  <a:path w="16117" h="14239" extrusionOk="0">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6"/>
              <p:cNvSpPr/>
              <p:nvPr/>
            </p:nvSpPr>
            <p:spPr>
              <a:xfrm>
                <a:off x="1004350" y="3188425"/>
                <a:ext cx="1598375" cy="1611675"/>
              </a:xfrm>
              <a:custGeom>
                <a:avLst/>
                <a:gdLst/>
                <a:ahLst/>
                <a:cxnLst/>
                <a:rect l="l" t="t" r="r" b="b"/>
                <a:pathLst>
                  <a:path w="63935" h="64467" extrusionOk="0">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12_1">
    <p:spTree>
      <p:nvGrpSpPr>
        <p:cNvPr id="1" name="Shape 1683"/>
        <p:cNvGrpSpPr/>
        <p:nvPr/>
      </p:nvGrpSpPr>
      <p:grpSpPr>
        <a:xfrm>
          <a:off x="0" y="0"/>
          <a:ext cx="0" cy="0"/>
          <a:chOff x="0" y="0"/>
          <a:chExt cx="0" cy="0"/>
        </a:xfrm>
      </p:grpSpPr>
      <p:grpSp>
        <p:nvGrpSpPr>
          <p:cNvPr id="1684" name="Google Shape;1684;p46"/>
          <p:cNvGrpSpPr/>
          <p:nvPr/>
        </p:nvGrpSpPr>
        <p:grpSpPr>
          <a:xfrm flipH="1">
            <a:off x="-2712241" y="402035"/>
            <a:ext cx="12315382" cy="5421015"/>
            <a:chOff x="-1585691" y="-106965"/>
            <a:chExt cx="12315382" cy="5421015"/>
          </a:xfrm>
        </p:grpSpPr>
        <p:sp>
          <p:nvSpPr>
            <p:cNvPr id="1685" name="Google Shape;1685;p46"/>
            <p:cNvSpPr/>
            <p:nvPr/>
          </p:nvSpPr>
          <p:spPr>
            <a:xfrm>
              <a:off x="-1585691" y="2317925"/>
              <a:ext cx="6919650" cy="2996125"/>
            </a:xfrm>
            <a:custGeom>
              <a:avLst/>
              <a:gdLst/>
              <a:ahLst/>
              <a:cxnLst/>
              <a:rect l="l" t="t" r="r" b="b"/>
              <a:pathLst>
                <a:path w="276786" h="119845" extrusionOk="0">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9019"/>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6"/>
            <p:cNvSpPr/>
            <p:nvPr/>
          </p:nvSpPr>
          <p:spPr>
            <a:xfrm rot="10800000">
              <a:off x="3810041" y="-106965"/>
              <a:ext cx="6919650" cy="2996125"/>
            </a:xfrm>
            <a:custGeom>
              <a:avLst/>
              <a:gdLst/>
              <a:ahLst/>
              <a:cxnLst/>
              <a:rect l="l" t="t" r="r" b="b"/>
              <a:pathLst>
                <a:path w="276786" h="119845" extrusionOk="0">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9019"/>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46"/>
          <p:cNvGrpSpPr/>
          <p:nvPr/>
        </p:nvGrpSpPr>
        <p:grpSpPr>
          <a:xfrm>
            <a:off x="7712625" y="-698652"/>
            <a:ext cx="1766000" cy="2043764"/>
            <a:chOff x="8107725" y="-415002"/>
            <a:chExt cx="1766000" cy="2043764"/>
          </a:xfrm>
        </p:grpSpPr>
        <p:grpSp>
          <p:nvGrpSpPr>
            <p:cNvPr id="1688" name="Google Shape;1688;p46"/>
            <p:cNvGrpSpPr/>
            <p:nvPr/>
          </p:nvGrpSpPr>
          <p:grpSpPr>
            <a:xfrm>
              <a:off x="8154738" y="209786"/>
              <a:ext cx="780975" cy="777275"/>
              <a:chOff x="5830100" y="1454250"/>
              <a:chExt cx="780975" cy="777275"/>
            </a:xfrm>
          </p:grpSpPr>
          <p:sp>
            <p:nvSpPr>
              <p:cNvPr id="1689" name="Google Shape;1689;p46"/>
              <p:cNvSpPr/>
              <p:nvPr/>
            </p:nvSpPr>
            <p:spPr>
              <a:xfrm>
                <a:off x="5903600" y="1454250"/>
                <a:ext cx="707475" cy="712975"/>
              </a:xfrm>
              <a:custGeom>
                <a:avLst/>
                <a:gdLst/>
                <a:ahLst/>
                <a:cxnLst/>
                <a:rect l="l" t="t" r="r" b="b"/>
                <a:pathLst>
                  <a:path w="28299" h="28519" extrusionOk="0">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6"/>
              <p:cNvSpPr/>
              <p:nvPr/>
            </p:nvSpPr>
            <p:spPr>
              <a:xfrm>
                <a:off x="5830100" y="2072725"/>
                <a:ext cx="176000" cy="158800"/>
              </a:xfrm>
              <a:custGeom>
                <a:avLst/>
                <a:gdLst/>
                <a:ahLst/>
                <a:cxnLst/>
                <a:rect l="l" t="t" r="r" b="b"/>
                <a:pathLst>
                  <a:path w="7040" h="6352" extrusionOk="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1" name="Google Shape;1691;p46"/>
            <p:cNvGrpSpPr/>
            <p:nvPr/>
          </p:nvGrpSpPr>
          <p:grpSpPr>
            <a:xfrm>
              <a:off x="8214038" y="-415002"/>
              <a:ext cx="814800" cy="814525"/>
              <a:chOff x="5878225" y="305850"/>
              <a:chExt cx="814800" cy="814525"/>
            </a:xfrm>
          </p:grpSpPr>
          <p:sp>
            <p:nvSpPr>
              <p:cNvPr id="1692" name="Google Shape;1692;p46"/>
              <p:cNvSpPr/>
              <p:nvPr/>
            </p:nvSpPr>
            <p:spPr>
              <a:xfrm>
                <a:off x="5915225" y="305850"/>
                <a:ext cx="777800" cy="782200"/>
              </a:xfrm>
              <a:custGeom>
                <a:avLst/>
                <a:gdLst/>
                <a:ahLst/>
                <a:cxnLst/>
                <a:rect l="l" t="t" r="r" b="b"/>
                <a:pathLst>
                  <a:path w="31112" h="31288" extrusionOk="0">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6"/>
              <p:cNvSpPr/>
              <p:nvPr/>
            </p:nvSpPr>
            <p:spPr>
              <a:xfrm>
                <a:off x="5878225" y="1040925"/>
                <a:ext cx="88025" cy="79450"/>
              </a:xfrm>
              <a:custGeom>
                <a:avLst/>
                <a:gdLst/>
                <a:ahLst/>
                <a:cxnLst/>
                <a:rect l="l" t="t" r="r" b="b"/>
                <a:pathLst>
                  <a:path w="3521" h="3178" extrusionOk="0">
                    <a:moveTo>
                      <a:pt x="1783" y="0"/>
                    </a:moveTo>
                    <a:cubicBezTo>
                      <a:pt x="1314" y="0"/>
                      <a:pt x="838" y="204"/>
                      <a:pt x="508" y="650"/>
                    </a:cubicBezTo>
                    <a:cubicBezTo>
                      <a:pt x="0" y="1348"/>
                      <a:pt x="170" y="2342"/>
                      <a:pt x="868" y="2871"/>
                    </a:cubicBezTo>
                    <a:cubicBezTo>
                      <a:pt x="1156" y="3083"/>
                      <a:pt x="1474" y="3177"/>
                      <a:pt x="1785" y="3177"/>
                    </a:cubicBezTo>
                    <a:cubicBezTo>
                      <a:pt x="2685" y="3177"/>
                      <a:pt x="3520" y="2385"/>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4" name="Google Shape;1694;p46"/>
            <p:cNvGrpSpPr/>
            <p:nvPr/>
          </p:nvGrpSpPr>
          <p:grpSpPr>
            <a:xfrm>
              <a:off x="8774825" y="703588"/>
              <a:ext cx="815350" cy="814550"/>
              <a:chOff x="5182925" y="1757200"/>
              <a:chExt cx="815350" cy="814550"/>
            </a:xfrm>
          </p:grpSpPr>
          <p:sp>
            <p:nvSpPr>
              <p:cNvPr id="1695" name="Google Shape;1695;p46"/>
              <p:cNvSpPr/>
              <p:nvPr/>
            </p:nvSpPr>
            <p:spPr>
              <a:xfrm>
                <a:off x="5219950" y="1757200"/>
                <a:ext cx="778325" cy="782225"/>
              </a:xfrm>
              <a:custGeom>
                <a:avLst/>
                <a:gdLst/>
                <a:ahLst/>
                <a:cxnLst/>
                <a:rect l="l" t="t" r="r" b="b"/>
                <a:pathLst>
                  <a:path w="31133" h="31289" extrusionOk="0">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6"/>
              <p:cNvSpPr/>
              <p:nvPr/>
            </p:nvSpPr>
            <p:spPr>
              <a:xfrm>
                <a:off x="5182925" y="2492300"/>
                <a:ext cx="88025" cy="79450"/>
              </a:xfrm>
              <a:custGeom>
                <a:avLst/>
                <a:gdLst/>
                <a:ahLst/>
                <a:cxnLst/>
                <a:rect l="l" t="t" r="r" b="b"/>
                <a:pathLst>
                  <a:path w="3521" h="3178" extrusionOk="0">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46"/>
            <p:cNvGrpSpPr/>
            <p:nvPr/>
          </p:nvGrpSpPr>
          <p:grpSpPr>
            <a:xfrm>
              <a:off x="8107725" y="-128062"/>
              <a:ext cx="1766000" cy="1756825"/>
              <a:chOff x="6373650" y="342850"/>
              <a:chExt cx="1766000" cy="1756825"/>
            </a:xfrm>
          </p:grpSpPr>
          <p:sp>
            <p:nvSpPr>
              <p:cNvPr id="1698" name="Google Shape;1698;p46"/>
              <p:cNvSpPr/>
              <p:nvPr/>
            </p:nvSpPr>
            <p:spPr>
              <a:xfrm>
                <a:off x="6541250" y="342850"/>
                <a:ext cx="1598400" cy="1612000"/>
              </a:xfrm>
              <a:custGeom>
                <a:avLst/>
                <a:gdLst/>
                <a:ahLst/>
                <a:cxnLst/>
                <a:rect l="l" t="t" r="r" b="b"/>
                <a:pathLst>
                  <a:path w="63936" h="64480" extrusionOk="0">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6"/>
              <p:cNvSpPr/>
              <p:nvPr/>
            </p:nvSpPr>
            <p:spPr>
              <a:xfrm>
                <a:off x="6373650" y="1743675"/>
                <a:ext cx="403450" cy="356000"/>
              </a:xfrm>
              <a:custGeom>
                <a:avLst/>
                <a:gdLst/>
                <a:ahLst/>
                <a:cxnLst/>
                <a:rect l="l" t="t" r="r" b="b"/>
                <a:pathLst>
                  <a:path w="16138" h="14240" extrusionOk="0">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00" name="Google Shape;1700;p46"/>
          <p:cNvSpPr txBox="1">
            <a:spLocks noGrp="1"/>
          </p:cNvSpPr>
          <p:nvPr>
            <p:ph type="title"/>
          </p:nvPr>
        </p:nvSpPr>
        <p:spPr>
          <a:xfrm>
            <a:off x="896388" y="633190"/>
            <a:ext cx="3852000" cy="97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8000">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01" name="Google Shape;1701;p46"/>
          <p:cNvSpPr txBox="1">
            <a:spLocks noGrp="1"/>
          </p:cNvSpPr>
          <p:nvPr>
            <p:ph type="subTitle" idx="1"/>
          </p:nvPr>
        </p:nvSpPr>
        <p:spPr>
          <a:xfrm>
            <a:off x="896388" y="1673234"/>
            <a:ext cx="3852000" cy="101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02" name="Google Shape;1702;p46"/>
          <p:cNvSpPr txBox="1"/>
          <p:nvPr/>
        </p:nvSpPr>
        <p:spPr>
          <a:xfrm>
            <a:off x="1029738" y="3613950"/>
            <a:ext cx="3585300" cy="659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a:solidFill>
                  <a:schemeClr val="dk1"/>
                </a:solidFill>
                <a:latin typeface="Open Sans"/>
                <a:ea typeface="Open Sans"/>
                <a:cs typeface="Open Sans"/>
                <a:sym typeface="Open Sans"/>
              </a:rPr>
              <a:t>CREDITS: This presentation template was created by </a:t>
            </a:r>
            <a:r>
              <a:rPr lang="en" sz="1200"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Open Sans"/>
                <a:ea typeface="Open Sans"/>
                <a:cs typeface="Open Sans"/>
                <a:sym typeface="Open Sans"/>
              </a:rPr>
              <a:t>, including icons by </a:t>
            </a:r>
            <a:r>
              <a:rPr lang="en" sz="12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Open Sans"/>
                <a:ea typeface="Open Sans"/>
                <a:cs typeface="Open Sans"/>
                <a:sym typeface="Open Sans"/>
              </a:rPr>
              <a:t>, and infographics &amp; images by </a:t>
            </a:r>
            <a:r>
              <a:rPr lang="en" sz="12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200" b="1">
              <a:solidFill>
                <a:schemeClr val="dk1"/>
              </a:solidFill>
              <a:latin typeface="Open Sans"/>
              <a:ea typeface="Open Sans"/>
              <a:cs typeface="Open Sans"/>
              <a:sym typeface="Open Sans"/>
            </a:endParaRPr>
          </a:p>
        </p:txBody>
      </p:sp>
      <p:grpSp>
        <p:nvGrpSpPr>
          <p:cNvPr id="1703" name="Google Shape;1703;p46"/>
          <p:cNvGrpSpPr/>
          <p:nvPr/>
        </p:nvGrpSpPr>
        <p:grpSpPr>
          <a:xfrm>
            <a:off x="-1616480" y="1671560"/>
            <a:ext cx="2233850" cy="2881955"/>
            <a:chOff x="-869130" y="859063"/>
            <a:chExt cx="2233850" cy="2881955"/>
          </a:xfrm>
        </p:grpSpPr>
        <p:grpSp>
          <p:nvGrpSpPr>
            <p:cNvPr id="1704" name="Google Shape;1704;p46"/>
            <p:cNvGrpSpPr/>
            <p:nvPr/>
          </p:nvGrpSpPr>
          <p:grpSpPr>
            <a:xfrm>
              <a:off x="583245" y="876223"/>
              <a:ext cx="781475" cy="777550"/>
              <a:chOff x="2532925" y="2911675"/>
              <a:chExt cx="781475" cy="777550"/>
            </a:xfrm>
          </p:grpSpPr>
          <p:sp>
            <p:nvSpPr>
              <p:cNvPr id="1705" name="Google Shape;1705;p46"/>
              <p:cNvSpPr/>
              <p:nvPr/>
            </p:nvSpPr>
            <p:spPr>
              <a:xfrm>
                <a:off x="3138025" y="2911675"/>
                <a:ext cx="176375" cy="158850"/>
              </a:xfrm>
              <a:custGeom>
                <a:avLst/>
                <a:gdLst/>
                <a:ahLst/>
                <a:cxnLst/>
                <a:rect l="l" t="t" r="r" b="b"/>
                <a:pathLst>
                  <a:path w="7055" h="6354" extrusionOk="0">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6"/>
              <p:cNvSpPr/>
              <p:nvPr/>
            </p:nvSpPr>
            <p:spPr>
              <a:xfrm>
                <a:off x="2532925" y="2976125"/>
                <a:ext cx="707450" cy="713100"/>
              </a:xfrm>
              <a:custGeom>
                <a:avLst/>
                <a:gdLst/>
                <a:ahLst/>
                <a:cxnLst/>
                <a:rect l="l" t="t" r="r" b="b"/>
                <a:pathLst>
                  <a:path w="28298" h="28524" extrusionOk="0">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7" name="Google Shape;1707;p46"/>
            <p:cNvGrpSpPr/>
            <p:nvPr/>
          </p:nvGrpSpPr>
          <p:grpSpPr>
            <a:xfrm>
              <a:off x="674770" y="1490267"/>
              <a:ext cx="499675" cy="497625"/>
              <a:chOff x="2548250" y="3477125"/>
              <a:chExt cx="499675" cy="497625"/>
            </a:xfrm>
          </p:grpSpPr>
          <p:sp>
            <p:nvSpPr>
              <p:cNvPr id="1708" name="Google Shape;1708;p46"/>
              <p:cNvSpPr/>
              <p:nvPr/>
            </p:nvSpPr>
            <p:spPr>
              <a:xfrm>
                <a:off x="2935475" y="3477125"/>
                <a:ext cx="112450" cy="101350"/>
              </a:xfrm>
              <a:custGeom>
                <a:avLst/>
                <a:gdLst/>
                <a:ahLst/>
                <a:cxnLst/>
                <a:rect l="l" t="t" r="r" b="b"/>
                <a:pathLst>
                  <a:path w="4498" h="4054" extrusionOk="0">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6"/>
              <p:cNvSpPr/>
              <p:nvPr/>
            </p:nvSpPr>
            <p:spPr>
              <a:xfrm>
                <a:off x="2548250" y="3518350"/>
                <a:ext cx="452625" cy="456400"/>
              </a:xfrm>
              <a:custGeom>
                <a:avLst/>
                <a:gdLst/>
                <a:ahLst/>
                <a:cxnLst/>
                <a:rect l="l" t="t" r="r" b="b"/>
                <a:pathLst>
                  <a:path w="18105" h="18256" extrusionOk="0">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46"/>
            <p:cNvGrpSpPr/>
            <p:nvPr/>
          </p:nvGrpSpPr>
          <p:grpSpPr>
            <a:xfrm>
              <a:off x="140624" y="1742028"/>
              <a:ext cx="1145201" cy="1144815"/>
              <a:chOff x="2516525" y="3338400"/>
              <a:chExt cx="814800" cy="814525"/>
            </a:xfrm>
          </p:grpSpPr>
          <p:sp>
            <p:nvSpPr>
              <p:cNvPr id="1711" name="Google Shape;1711;p46"/>
              <p:cNvSpPr/>
              <p:nvPr/>
            </p:nvSpPr>
            <p:spPr>
              <a:xfrm>
                <a:off x="3242925" y="3338400"/>
                <a:ext cx="88400" cy="79450"/>
              </a:xfrm>
              <a:custGeom>
                <a:avLst/>
                <a:gdLst/>
                <a:ahLst/>
                <a:cxnLst/>
                <a:rect l="l" t="t" r="r" b="b"/>
                <a:pathLst>
                  <a:path w="3536" h="3178" extrusionOk="0">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6"/>
              <p:cNvSpPr/>
              <p:nvPr/>
            </p:nvSpPr>
            <p:spPr>
              <a:xfrm>
                <a:off x="2516525" y="3370575"/>
                <a:ext cx="777275" cy="782350"/>
              </a:xfrm>
              <a:custGeom>
                <a:avLst/>
                <a:gdLst/>
                <a:ahLst/>
                <a:cxnLst/>
                <a:rect l="l" t="t" r="r" b="b"/>
                <a:pathLst>
                  <a:path w="31091" h="31294" extrusionOk="0">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3" name="Google Shape;1713;p46"/>
            <p:cNvGrpSpPr/>
            <p:nvPr/>
          </p:nvGrpSpPr>
          <p:grpSpPr>
            <a:xfrm>
              <a:off x="-238830" y="1664463"/>
              <a:ext cx="822075" cy="814675"/>
              <a:chOff x="1750375" y="3481025"/>
              <a:chExt cx="822075" cy="814675"/>
            </a:xfrm>
          </p:grpSpPr>
          <p:sp>
            <p:nvSpPr>
              <p:cNvPr id="1714" name="Google Shape;1714;p46"/>
              <p:cNvSpPr/>
              <p:nvPr/>
            </p:nvSpPr>
            <p:spPr>
              <a:xfrm>
                <a:off x="2468400" y="3481025"/>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6"/>
              <p:cNvSpPr/>
              <p:nvPr/>
            </p:nvSpPr>
            <p:spPr>
              <a:xfrm>
                <a:off x="1750375" y="3513325"/>
                <a:ext cx="777800" cy="782375"/>
              </a:xfrm>
              <a:custGeom>
                <a:avLst/>
                <a:gdLst/>
                <a:ahLst/>
                <a:cxnLst/>
                <a:rect l="l" t="t" r="r" b="b"/>
                <a:pathLst>
                  <a:path w="31112" h="31295" extrusionOk="0">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46"/>
            <p:cNvGrpSpPr/>
            <p:nvPr/>
          </p:nvGrpSpPr>
          <p:grpSpPr>
            <a:xfrm>
              <a:off x="302458" y="2300263"/>
              <a:ext cx="821525" cy="814675"/>
              <a:chOff x="578020" y="1990738"/>
              <a:chExt cx="821525" cy="814675"/>
            </a:xfrm>
          </p:grpSpPr>
          <p:sp>
            <p:nvSpPr>
              <p:cNvPr id="1717" name="Google Shape;1717;p46"/>
              <p:cNvSpPr/>
              <p:nvPr/>
            </p:nvSpPr>
            <p:spPr>
              <a:xfrm>
                <a:off x="1295495" y="1990738"/>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6"/>
              <p:cNvSpPr/>
              <p:nvPr/>
            </p:nvSpPr>
            <p:spPr>
              <a:xfrm>
                <a:off x="578020" y="2023038"/>
                <a:ext cx="777250" cy="782375"/>
              </a:xfrm>
              <a:custGeom>
                <a:avLst/>
                <a:gdLst/>
                <a:ahLst/>
                <a:cxnLst/>
                <a:rect l="l" t="t" r="r" b="b"/>
                <a:pathLst>
                  <a:path w="31090" h="31295" extrusionOk="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9" name="Google Shape;1719;p46"/>
            <p:cNvGrpSpPr/>
            <p:nvPr/>
          </p:nvGrpSpPr>
          <p:grpSpPr>
            <a:xfrm>
              <a:off x="82595" y="2926467"/>
              <a:ext cx="814275" cy="814550"/>
              <a:chOff x="3146775" y="2571725"/>
              <a:chExt cx="814275" cy="814550"/>
            </a:xfrm>
          </p:grpSpPr>
          <p:sp>
            <p:nvSpPr>
              <p:cNvPr id="1720" name="Google Shape;1720;p46"/>
              <p:cNvSpPr/>
              <p:nvPr/>
            </p:nvSpPr>
            <p:spPr>
              <a:xfrm>
                <a:off x="3873025" y="2571725"/>
                <a:ext cx="88025" cy="79450"/>
              </a:xfrm>
              <a:custGeom>
                <a:avLst/>
                <a:gdLst/>
                <a:ahLst/>
                <a:cxnLst/>
                <a:rect l="l" t="t" r="r" b="b"/>
                <a:pathLst>
                  <a:path w="3521" h="3178" extrusionOk="0">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6"/>
              <p:cNvSpPr/>
              <p:nvPr/>
            </p:nvSpPr>
            <p:spPr>
              <a:xfrm>
                <a:off x="3146775" y="2603900"/>
                <a:ext cx="777275" cy="782375"/>
              </a:xfrm>
              <a:custGeom>
                <a:avLst/>
                <a:gdLst/>
                <a:ahLst/>
                <a:cxnLst/>
                <a:rect l="l" t="t" r="r" b="b"/>
                <a:pathLst>
                  <a:path w="31091" h="31295" extrusionOk="0">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46"/>
            <p:cNvGrpSpPr/>
            <p:nvPr/>
          </p:nvGrpSpPr>
          <p:grpSpPr>
            <a:xfrm>
              <a:off x="-869130" y="859063"/>
              <a:ext cx="1766000" cy="1756400"/>
              <a:chOff x="1004350" y="3043700"/>
              <a:chExt cx="1766000" cy="1756400"/>
            </a:xfrm>
          </p:grpSpPr>
          <p:sp>
            <p:nvSpPr>
              <p:cNvPr id="1723" name="Google Shape;1723;p46"/>
              <p:cNvSpPr/>
              <p:nvPr/>
            </p:nvSpPr>
            <p:spPr>
              <a:xfrm>
                <a:off x="2367425" y="3043700"/>
                <a:ext cx="402925" cy="355975"/>
              </a:xfrm>
              <a:custGeom>
                <a:avLst/>
                <a:gdLst/>
                <a:ahLst/>
                <a:cxnLst/>
                <a:rect l="l" t="t" r="r" b="b"/>
                <a:pathLst>
                  <a:path w="16117" h="14239" extrusionOk="0">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6"/>
              <p:cNvSpPr/>
              <p:nvPr/>
            </p:nvSpPr>
            <p:spPr>
              <a:xfrm>
                <a:off x="1004350" y="3188425"/>
                <a:ext cx="1598375" cy="1611675"/>
              </a:xfrm>
              <a:custGeom>
                <a:avLst/>
                <a:gdLst/>
                <a:ahLst/>
                <a:cxnLst/>
                <a:rect l="l" t="t" r="r" b="b"/>
                <a:pathLst>
                  <a:path w="63935" h="64467" extrusionOk="0">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725"/>
        <p:cNvGrpSpPr/>
        <p:nvPr/>
      </p:nvGrpSpPr>
      <p:grpSpPr>
        <a:xfrm>
          <a:off x="0" y="0"/>
          <a:ext cx="0" cy="0"/>
          <a:chOff x="0" y="0"/>
          <a:chExt cx="0" cy="0"/>
        </a:xfrm>
      </p:grpSpPr>
      <p:sp>
        <p:nvSpPr>
          <p:cNvPr id="1726" name="Google Shape;1726;p47"/>
          <p:cNvSpPr/>
          <p:nvPr/>
        </p:nvSpPr>
        <p:spPr>
          <a:xfrm flipH="1">
            <a:off x="-95675" y="3193643"/>
            <a:ext cx="3915051" cy="2048107"/>
          </a:xfrm>
          <a:custGeom>
            <a:avLst/>
            <a:gdLst/>
            <a:ahLst/>
            <a:cxnLst/>
            <a:rect l="l" t="t" r="r" b="b"/>
            <a:pathLst>
              <a:path w="161562" h="84519" extrusionOk="0">
                <a:moveTo>
                  <a:pt x="155337" y="0"/>
                </a:moveTo>
                <a:cubicBezTo>
                  <a:pt x="154760" y="0"/>
                  <a:pt x="154185" y="5"/>
                  <a:pt x="153614" y="12"/>
                </a:cubicBezTo>
                <a:cubicBezTo>
                  <a:pt x="151802" y="41"/>
                  <a:pt x="149932" y="70"/>
                  <a:pt x="148237" y="655"/>
                </a:cubicBezTo>
                <a:cubicBezTo>
                  <a:pt x="143562" y="2320"/>
                  <a:pt x="141429" y="7522"/>
                  <a:pt x="138448" y="11466"/>
                </a:cubicBezTo>
                <a:cubicBezTo>
                  <a:pt x="136666" y="13833"/>
                  <a:pt x="134386" y="15937"/>
                  <a:pt x="133042" y="18596"/>
                </a:cubicBezTo>
                <a:cubicBezTo>
                  <a:pt x="130383" y="23827"/>
                  <a:pt x="131757" y="30080"/>
                  <a:pt x="132136" y="35953"/>
                </a:cubicBezTo>
                <a:cubicBezTo>
                  <a:pt x="132516" y="41827"/>
                  <a:pt x="131055" y="48869"/>
                  <a:pt x="125620" y="51090"/>
                </a:cubicBezTo>
                <a:cubicBezTo>
                  <a:pt x="124393" y="51590"/>
                  <a:pt x="123138" y="51801"/>
                  <a:pt x="121864" y="51801"/>
                </a:cubicBezTo>
                <a:cubicBezTo>
                  <a:pt x="115555" y="51801"/>
                  <a:pt x="108789" y="46637"/>
                  <a:pt x="102711" y="46005"/>
                </a:cubicBezTo>
                <a:cubicBezTo>
                  <a:pt x="101725" y="45900"/>
                  <a:pt x="100732" y="45848"/>
                  <a:pt x="99738" y="45848"/>
                </a:cubicBezTo>
                <a:cubicBezTo>
                  <a:pt x="93281" y="45848"/>
                  <a:pt x="86785" y="48051"/>
                  <a:pt x="81847" y="52229"/>
                </a:cubicBezTo>
                <a:cubicBezTo>
                  <a:pt x="77581" y="55823"/>
                  <a:pt x="74104" y="60908"/>
                  <a:pt x="68669" y="62223"/>
                </a:cubicBezTo>
                <a:cubicBezTo>
                  <a:pt x="67761" y="62436"/>
                  <a:pt x="66862" y="62532"/>
                  <a:pt x="65969" y="62532"/>
                </a:cubicBezTo>
                <a:cubicBezTo>
                  <a:pt x="58928" y="62532"/>
                  <a:pt x="52277" y="56605"/>
                  <a:pt x="44912" y="56086"/>
                </a:cubicBezTo>
                <a:cubicBezTo>
                  <a:pt x="44566" y="56063"/>
                  <a:pt x="44222" y="56051"/>
                  <a:pt x="43879" y="56051"/>
                </a:cubicBezTo>
                <a:cubicBezTo>
                  <a:pt x="37423" y="56051"/>
                  <a:pt x="31574" y="60123"/>
                  <a:pt x="26357" y="64064"/>
                </a:cubicBezTo>
                <a:cubicBezTo>
                  <a:pt x="21711" y="67570"/>
                  <a:pt x="17007" y="71193"/>
                  <a:pt x="11601" y="73414"/>
                </a:cubicBezTo>
                <a:cubicBezTo>
                  <a:pt x="6692" y="75431"/>
                  <a:pt x="1870" y="79375"/>
                  <a:pt x="0" y="84518"/>
                </a:cubicBezTo>
                <a:lnTo>
                  <a:pt x="161562" y="84518"/>
                </a:lnTo>
                <a:lnTo>
                  <a:pt x="161562" y="362"/>
                </a:lnTo>
                <a:cubicBezTo>
                  <a:pt x="159526" y="65"/>
                  <a:pt x="157418" y="0"/>
                  <a:pt x="155337" y="0"/>
                </a:cubicBezTo>
                <a:close/>
              </a:path>
            </a:pathLst>
          </a:custGeom>
          <a:gradFill>
            <a:gsLst>
              <a:gs pos="0">
                <a:srgbClr val="FFFFFF">
                  <a:alpha val="0"/>
                </a:srgbClr>
              </a:gs>
              <a:gs pos="100000">
                <a:srgbClr val="FFFFFF">
                  <a:alpha val="7843"/>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7" name="Google Shape;1727;p47"/>
          <p:cNvGrpSpPr/>
          <p:nvPr/>
        </p:nvGrpSpPr>
        <p:grpSpPr>
          <a:xfrm>
            <a:off x="7469423" y="-840064"/>
            <a:ext cx="2231938" cy="1909225"/>
            <a:chOff x="7469423" y="-840064"/>
            <a:chExt cx="2231938" cy="1909225"/>
          </a:xfrm>
        </p:grpSpPr>
        <p:grpSp>
          <p:nvGrpSpPr>
            <p:cNvPr id="1728" name="Google Shape;1728;p47"/>
            <p:cNvGrpSpPr/>
            <p:nvPr/>
          </p:nvGrpSpPr>
          <p:grpSpPr>
            <a:xfrm>
              <a:off x="8099538" y="-294926"/>
              <a:ext cx="1212096" cy="1211687"/>
              <a:chOff x="6578800" y="847800"/>
              <a:chExt cx="814800" cy="814525"/>
            </a:xfrm>
          </p:grpSpPr>
          <p:sp>
            <p:nvSpPr>
              <p:cNvPr id="1729" name="Google Shape;1729;p47"/>
              <p:cNvSpPr/>
              <p:nvPr/>
            </p:nvSpPr>
            <p:spPr>
              <a:xfrm>
                <a:off x="6615800" y="847800"/>
                <a:ext cx="777800" cy="782225"/>
              </a:xfrm>
              <a:custGeom>
                <a:avLst/>
                <a:gdLst/>
                <a:ahLst/>
                <a:cxnLst/>
                <a:rect l="l" t="t" r="r" b="b"/>
                <a:pathLst>
                  <a:path w="31112" h="31289" extrusionOk="0">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7"/>
              <p:cNvSpPr/>
              <p:nvPr/>
            </p:nvSpPr>
            <p:spPr>
              <a:xfrm>
                <a:off x="6578800" y="1582875"/>
                <a:ext cx="88025" cy="79450"/>
              </a:xfrm>
              <a:custGeom>
                <a:avLst/>
                <a:gdLst/>
                <a:ahLst/>
                <a:cxnLst/>
                <a:rect l="l" t="t" r="r" b="b"/>
                <a:pathLst>
                  <a:path w="3521" h="3178" extrusionOk="0">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1" name="Google Shape;1731;p47"/>
            <p:cNvGrpSpPr/>
            <p:nvPr/>
          </p:nvGrpSpPr>
          <p:grpSpPr>
            <a:xfrm>
              <a:off x="8488446" y="-142564"/>
              <a:ext cx="1212915" cy="1211725"/>
              <a:chOff x="5182925" y="1757200"/>
              <a:chExt cx="815350" cy="814550"/>
            </a:xfrm>
          </p:grpSpPr>
          <p:sp>
            <p:nvSpPr>
              <p:cNvPr id="1732" name="Google Shape;1732;p47"/>
              <p:cNvSpPr/>
              <p:nvPr/>
            </p:nvSpPr>
            <p:spPr>
              <a:xfrm>
                <a:off x="5219950" y="1757200"/>
                <a:ext cx="778325" cy="782225"/>
              </a:xfrm>
              <a:custGeom>
                <a:avLst/>
                <a:gdLst/>
                <a:ahLst/>
                <a:cxnLst/>
                <a:rect l="l" t="t" r="r" b="b"/>
                <a:pathLst>
                  <a:path w="31133" h="31289" extrusionOk="0">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7"/>
              <p:cNvSpPr/>
              <p:nvPr/>
            </p:nvSpPr>
            <p:spPr>
              <a:xfrm>
                <a:off x="5182925" y="2492300"/>
                <a:ext cx="88025" cy="79450"/>
              </a:xfrm>
              <a:custGeom>
                <a:avLst/>
                <a:gdLst/>
                <a:ahLst/>
                <a:cxnLst/>
                <a:rect l="l" t="t" r="r" b="b"/>
                <a:pathLst>
                  <a:path w="3521" h="3178" extrusionOk="0">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4" name="Google Shape;1734;p47"/>
            <p:cNvGrpSpPr/>
            <p:nvPr/>
          </p:nvGrpSpPr>
          <p:grpSpPr>
            <a:xfrm>
              <a:off x="7469423" y="-840064"/>
              <a:ext cx="1766000" cy="1756825"/>
              <a:chOff x="7018013" y="1884612"/>
              <a:chExt cx="1766000" cy="1756825"/>
            </a:xfrm>
          </p:grpSpPr>
          <p:sp>
            <p:nvSpPr>
              <p:cNvPr id="1735" name="Google Shape;1735;p47"/>
              <p:cNvSpPr/>
              <p:nvPr/>
            </p:nvSpPr>
            <p:spPr>
              <a:xfrm>
                <a:off x="7185613" y="1884612"/>
                <a:ext cx="1598400" cy="1612000"/>
              </a:xfrm>
              <a:custGeom>
                <a:avLst/>
                <a:gdLst/>
                <a:ahLst/>
                <a:cxnLst/>
                <a:rect l="l" t="t" r="r" b="b"/>
                <a:pathLst>
                  <a:path w="63936" h="64480" extrusionOk="0">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7"/>
              <p:cNvSpPr/>
              <p:nvPr/>
            </p:nvSpPr>
            <p:spPr>
              <a:xfrm>
                <a:off x="7018013" y="3285437"/>
                <a:ext cx="403450" cy="356000"/>
              </a:xfrm>
              <a:custGeom>
                <a:avLst/>
                <a:gdLst/>
                <a:ahLst/>
                <a:cxnLst/>
                <a:rect l="l" t="t" r="r" b="b"/>
                <a:pathLst>
                  <a:path w="16138" h="14240" extrusionOk="0">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37" name="Google Shape;1737;p47"/>
          <p:cNvGrpSpPr/>
          <p:nvPr/>
        </p:nvGrpSpPr>
        <p:grpSpPr>
          <a:xfrm rot="5400000" flipH="1">
            <a:off x="-707955" y="3035723"/>
            <a:ext cx="2233850" cy="2881955"/>
            <a:chOff x="-869130" y="859063"/>
            <a:chExt cx="2233850" cy="2881955"/>
          </a:xfrm>
        </p:grpSpPr>
        <p:grpSp>
          <p:nvGrpSpPr>
            <p:cNvPr id="1738" name="Google Shape;1738;p47"/>
            <p:cNvGrpSpPr/>
            <p:nvPr/>
          </p:nvGrpSpPr>
          <p:grpSpPr>
            <a:xfrm>
              <a:off x="583245" y="876223"/>
              <a:ext cx="781475" cy="777550"/>
              <a:chOff x="2532925" y="2911675"/>
              <a:chExt cx="781475" cy="777550"/>
            </a:xfrm>
          </p:grpSpPr>
          <p:sp>
            <p:nvSpPr>
              <p:cNvPr id="1739" name="Google Shape;1739;p47"/>
              <p:cNvSpPr/>
              <p:nvPr/>
            </p:nvSpPr>
            <p:spPr>
              <a:xfrm>
                <a:off x="3138025" y="2911675"/>
                <a:ext cx="176375" cy="158850"/>
              </a:xfrm>
              <a:custGeom>
                <a:avLst/>
                <a:gdLst/>
                <a:ahLst/>
                <a:cxnLst/>
                <a:rect l="l" t="t" r="r" b="b"/>
                <a:pathLst>
                  <a:path w="7055" h="6354" extrusionOk="0">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7"/>
              <p:cNvSpPr/>
              <p:nvPr/>
            </p:nvSpPr>
            <p:spPr>
              <a:xfrm>
                <a:off x="2532925" y="2976125"/>
                <a:ext cx="707450" cy="713100"/>
              </a:xfrm>
              <a:custGeom>
                <a:avLst/>
                <a:gdLst/>
                <a:ahLst/>
                <a:cxnLst/>
                <a:rect l="l" t="t" r="r" b="b"/>
                <a:pathLst>
                  <a:path w="28298" h="28524" extrusionOk="0">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1" name="Google Shape;1741;p47"/>
            <p:cNvGrpSpPr/>
            <p:nvPr/>
          </p:nvGrpSpPr>
          <p:grpSpPr>
            <a:xfrm>
              <a:off x="674770" y="1490267"/>
              <a:ext cx="499675" cy="497625"/>
              <a:chOff x="2548250" y="3477125"/>
              <a:chExt cx="499675" cy="497625"/>
            </a:xfrm>
          </p:grpSpPr>
          <p:sp>
            <p:nvSpPr>
              <p:cNvPr id="1742" name="Google Shape;1742;p47"/>
              <p:cNvSpPr/>
              <p:nvPr/>
            </p:nvSpPr>
            <p:spPr>
              <a:xfrm>
                <a:off x="2935475" y="3477125"/>
                <a:ext cx="112450" cy="101350"/>
              </a:xfrm>
              <a:custGeom>
                <a:avLst/>
                <a:gdLst/>
                <a:ahLst/>
                <a:cxnLst/>
                <a:rect l="l" t="t" r="r" b="b"/>
                <a:pathLst>
                  <a:path w="4498" h="4054" extrusionOk="0">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7"/>
              <p:cNvSpPr/>
              <p:nvPr/>
            </p:nvSpPr>
            <p:spPr>
              <a:xfrm>
                <a:off x="2548250" y="3518350"/>
                <a:ext cx="452625" cy="456400"/>
              </a:xfrm>
              <a:custGeom>
                <a:avLst/>
                <a:gdLst/>
                <a:ahLst/>
                <a:cxnLst/>
                <a:rect l="l" t="t" r="r" b="b"/>
                <a:pathLst>
                  <a:path w="18105" h="18256" extrusionOk="0">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4" name="Google Shape;1744;p47"/>
            <p:cNvGrpSpPr/>
            <p:nvPr/>
          </p:nvGrpSpPr>
          <p:grpSpPr>
            <a:xfrm>
              <a:off x="140624" y="1742028"/>
              <a:ext cx="1145201" cy="1144815"/>
              <a:chOff x="2516525" y="3338400"/>
              <a:chExt cx="814800" cy="814525"/>
            </a:xfrm>
          </p:grpSpPr>
          <p:sp>
            <p:nvSpPr>
              <p:cNvPr id="1745" name="Google Shape;1745;p47"/>
              <p:cNvSpPr/>
              <p:nvPr/>
            </p:nvSpPr>
            <p:spPr>
              <a:xfrm>
                <a:off x="3242925" y="3338400"/>
                <a:ext cx="88400" cy="79450"/>
              </a:xfrm>
              <a:custGeom>
                <a:avLst/>
                <a:gdLst/>
                <a:ahLst/>
                <a:cxnLst/>
                <a:rect l="l" t="t" r="r" b="b"/>
                <a:pathLst>
                  <a:path w="3536" h="3178" extrusionOk="0">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7"/>
              <p:cNvSpPr/>
              <p:nvPr/>
            </p:nvSpPr>
            <p:spPr>
              <a:xfrm>
                <a:off x="2516525" y="3370575"/>
                <a:ext cx="777275" cy="782350"/>
              </a:xfrm>
              <a:custGeom>
                <a:avLst/>
                <a:gdLst/>
                <a:ahLst/>
                <a:cxnLst/>
                <a:rect l="l" t="t" r="r" b="b"/>
                <a:pathLst>
                  <a:path w="31091" h="31294" extrusionOk="0">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7" name="Google Shape;1747;p47"/>
            <p:cNvGrpSpPr/>
            <p:nvPr/>
          </p:nvGrpSpPr>
          <p:grpSpPr>
            <a:xfrm>
              <a:off x="-238830" y="1664463"/>
              <a:ext cx="822075" cy="814675"/>
              <a:chOff x="1750375" y="3481025"/>
              <a:chExt cx="822075" cy="814675"/>
            </a:xfrm>
          </p:grpSpPr>
          <p:sp>
            <p:nvSpPr>
              <p:cNvPr id="1748" name="Google Shape;1748;p47"/>
              <p:cNvSpPr/>
              <p:nvPr/>
            </p:nvSpPr>
            <p:spPr>
              <a:xfrm>
                <a:off x="2468400" y="3481025"/>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7"/>
              <p:cNvSpPr/>
              <p:nvPr/>
            </p:nvSpPr>
            <p:spPr>
              <a:xfrm>
                <a:off x="1750375" y="3513325"/>
                <a:ext cx="777800" cy="782375"/>
              </a:xfrm>
              <a:custGeom>
                <a:avLst/>
                <a:gdLst/>
                <a:ahLst/>
                <a:cxnLst/>
                <a:rect l="l" t="t" r="r" b="b"/>
                <a:pathLst>
                  <a:path w="31112" h="31295" extrusionOk="0">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0" name="Google Shape;1750;p47"/>
            <p:cNvGrpSpPr/>
            <p:nvPr/>
          </p:nvGrpSpPr>
          <p:grpSpPr>
            <a:xfrm>
              <a:off x="302458" y="2300263"/>
              <a:ext cx="821525" cy="814675"/>
              <a:chOff x="578020" y="1990738"/>
              <a:chExt cx="821525" cy="814675"/>
            </a:xfrm>
          </p:grpSpPr>
          <p:sp>
            <p:nvSpPr>
              <p:cNvPr id="1751" name="Google Shape;1751;p47"/>
              <p:cNvSpPr/>
              <p:nvPr/>
            </p:nvSpPr>
            <p:spPr>
              <a:xfrm>
                <a:off x="1295495" y="1990738"/>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7"/>
              <p:cNvSpPr/>
              <p:nvPr/>
            </p:nvSpPr>
            <p:spPr>
              <a:xfrm>
                <a:off x="578020" y="2023038"/>
                <a:ext cx="777250" cy="782375"/>
              </a:xfrm>
              <a:custGeom>
                <a:avLst/>
                <a:gdLst/>
                <a:ahLst/>
                <a:cxnLst/>
                <a:rect l="l" t="t" r="r" b="b"/>
                <a:pathLst>
                  <a:path w="31090" h="31295" extrusionOk="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3" name="Google Shape;1753;p47"/>
            <p:cNvGrpSpPr/>
            <p:nvPr/>
          </p:nvGrpSpPr>
          <p:grpSpPr>
            <a:xfrm>
              <a:off x="82595" y="2926467"/>
              <a:ext cx="814275" cy="814550"/>
              <a:chOff x="3146775" y="2571725"/>
              <a:chExt cx="814275" cy="814550"/>
            </a:xfrm>
          </p:grpSpPr>
          <p:sp>
            <p:nvSpPr>
              <p:cNvPr id="1754" name="Google Shape;1754;p47"/>
              <p:cNvSpPr/>
              <p:nvPr/>
            </p:nvSpPr>
            <p:spPr>
              <a:xfrm>
                <a:off x="3873025" y="2571725"/>
                <a:ext cx="88025" cy="79450"/>
              </a:xfrm>
              <a:custGeom>
                <a:avLst/>
                <a:gdLst/>
                <a:ahLst/>
                <a:cxnLst/>
                <a:rect l="l" t="t" r="r" b="b"/>
                <a:pathLst>
                  <a:path w="3521" h="3178" extrusionOk="0">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7"/>
              <p:cNvSpPr/>
              <p:nvPr/>
            </p:nvSpPr>
            <p:spPr>
              <a:xfrm>
                <a:off x="3146775" y="2603900"/>
                <a:ext cx="777275" cy="782375"/>
              </a:xfrm>
              <a:custGeom>
                <a:avLst/>
                <a:gdLst/>
                <a:ahLst/>
                <a:cxnLst/>
                <a:rect l="l" t="t" r="r" b="b"/>
                <a:pathLst>
                  <a:path w="31091" h="31295" extrusionOk="0">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6" name="Google Shape;1756;p47"/>
            <p:cNvGrpSpPr/>
            <p:nvPr/>
          </p:nvGrpSpPr>
          <p:grpSpPr>
            <a:xfrm>
              <a:off x="-869130" y="859063"/>
              <a:ext cx="1766000" cy="1756400"/>
              <a:chOff x="1004350" y="3043700"/>
              <a:chExt cx="1766000" cy="1756400"/>
            </a:xfrm>
          </p:grpSpPr>
          <p:sp>
            <p:nvSpPr>
              <p:cNvPr id="1757" name="Google Shape;1757;p47"/>
              <p:cNvSpPr/>
              <p:nvPr/>
            </p:nvSpPr>
            <p:spPr>
              <a:xfrm>
                <a:off x="2367425" y="3043700"/>
                <a:ext cx="402925" cy="355975"/>
              </a:xfrm>
              <a:custGeom>
                <a:avLst/>
                <a:gdLst/>
                <a:ahLst/>
                <a:cxnLst/>
                <a:rect l="l" t="t" r="r" b="b"/>
                <a:pathLst>
                  <a:path w="16117" h="14239" extrusionOk="0">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7"/>
              <p:cNvSpPr/>
              <p:nvPr/>
            </p:nvSpPr>
            <p:spPr>
              <a:xfrm>
                <a:off x="1004350" y="3188425"/>
                <a:ext cx="1598375" cy="1611675"/>
              </a:xfrm>
              <a:custGeom>
                <a:avLst/>
                <a:gdLst/>
                <a:ahLst/>
                <a:cxnLst/>
                <a:rect l="l" t="t" r="r" b="b"/>
                <a:pathLst>
                  <a:path w="63935" h="64467" extrusionOk="0">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1759"/>
        <p:cNvGrpSpPr/>
        <p:nvPr/>
      </p:nvGrpSpPr>
      <p:grpSpPr>
        <a:xfrm>
          <a:off x="0" y="0"/>
          <a:ext cx="0" cy="0"/>
          <a:chOff x="0" y="0"/>
          <a:chExt cx="0" cy="0"/>
        </a:xfrm>
      </p:grpSpPr>
      <p:sp>
        <p:nvSpPr>
          <p:cNvPr id="1760" name="Google Shape;1760;p48"/>
          <p:cNvSpPr/>
          <p:nvPr/>
        </p:nvSpPr>
        <p:spPr>
          <a:xfrm rot="10800000">
            <a:off x="4571997" y="-1125052"/>
            <a:ext cx="4529554" cy="2698402"/>
          </a:xfrm>
          <a:custGeom>
            <a:avLst/>
            <a:gdLst/>
            <a:ahLst/>
            <a:cxnLst/>
            <a:rect l="l" t="t" r="r" b="b"/>
            <a:pathLst>
              <a:path w="231750" h="138061" extrusionOk="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9019"/>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1" name="Google Shape;1761;p48"/>
          <p:cNvGrpSpPr/>
          <p:nvPr/>
        </p:nvGrpSpPr>
        <p:grpSpPr>
          <a:xfrm>
            <a:off x="7959322" y="-663290"/>
            <a:ext cx="1410620" cy="1946220"/>
            <a:chOff x="8178916" y="-182501"/>
            <a:chExt cx="1212915" cy="1673448"/>
          </a:xfrm>
        </p:grpSpPr>
        <p:grpSp>
          <p:nvGrpSpPr>
            <p:cNvPr id="1762" name="Google Shape;1762;p48"/>
            <p:cNvGrpSpPr/>
            <p:nvPr/>
          </p:nvGrpSpPr>
          <p:grpSpPr>
            <a:xfrm>
              <a:off x="8204479" y="334672"/>
              <a:ext cx="1161778" cy="1156274"/>
              <a:chOff x="5786056" y="1410206"/>
              <a:chExt cx="780975" cy="777275"/>
            </a:xfrm>
          </p:grpSpPr>
          <p:sp>
            <p:nvSpPr>
              <p:cNvPr id="1763" name="Google Shape;1763;p48"/>
              <p:cNvSpPr/>
              <p:nvPr/>
            </p:nvSpPr>
            <p:spPr>
              <a:xfrm>
                <a:off x="5859556" y="1410206"/>
                <a:ext cx="707475" cy="712975"/>
              </a:xfrm>
              <a:custGeom>
                <a:avLst/>
                <a:gdLst/>
                <a:ahLst/>
                <a:cxnLst/>
                <a:rect l="l" t="t" r="r" b="b"/>
                <a:pathLst>
                  <a:path w="28299" h="28519" extrusionOk="0">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8"/>
              <p:cNvSpPr/>
              <p:nvPr/>
            </p:nvSpPr>
            <p:spPr>
              <a:xfrm>
                <a:off x="5786056" y="2028681"/>
                <a:ext cx="176000" cy="158800"/>
              </a:xfrm>
              <a:custGeom>
                <a:avLst/>
                <a:gdLst/>
                <a:ahLst/>
                <a:cxnLst/>
                <a:rect l="l" t="t" r="r" b="b"/>
                <a:pathLst>
                  <a:path w="7040" h="6352" extrusionOk="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5" name="Google Shape;1765;p48"/>
            <p:cNvGrpSpPr/>
            <p:nvPr/>
          </p:nvGrpSpPr>
          <p:grpSpPr>
            <a:xfrm>
              <a:off x="8178916" y="-182501"/>
              <a:ext cx="1212915" cy="1211725"/>
              <a:chOff x="5138881" y="1757200"/>
              <a:chExt cx="815350" cy="814550"/>
            </a:xfrm>
          </p:grpSpPr>
          <p:sp>
            <p:nvSpPr>
              <p:cNvPr id="1766" name="Google Shape;1766;p48"/>
              <p:cNvSpPr/>
              <p:nvPr/>
            </p:nvSpPr>
            <p:spPr>
              <a:xfrm>
                <a:off x="5175906" y="1757200"/>
                <a:ext cx="778325" cy="782225"/>
              </a:xfrm>
              <a:custGeom>
                <a:avLst/>
                <a:gdLst/>
                <a:ahLst/>
                <a:cxnLst/>
                <a:rect l="l" t="t" r="r" b="b"/>
                <a:pathLst>
                  <a:path w="31133" h="31289" extrusionOk="0">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8"/>
              <p:cNvSpPr/>
              <p:nvPr/>
            </p:nvSpPr>
            <p:spPr>
              <a:xfrm>
                <a:off x="5138881" y="2492300"/>
                <a:ext cx="88025" cy="79450"/>
              </a:xfrm>
              <a:custGeom>
                <a:avLst/>
                <a:gdLst/>
                <a:ahLst/>
                <a:cxnLst/>
                <a:rect l="l" t="t" r="r" b="b"/>
                <a:pathLst>
                  <a:path w="3521" h="3178" extrusionOk="0">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68" name="Google Shape;1768;p48"/>
          <p:cNvGrpSpPr/>
          <p:nvPr/>
        </p:nvGrpSpPr>
        <p:grpSpPr>
          <a:xfrm rot="5400000" flipH="1">
            <a:off x="-524780" y="4105473"/>
            <a:ext cx="2233850" cy="2881955"/>
            <a:chOff x="-869130" y="859063"/>
            <a:chExt cx="2233850" cy="2881955"/>
          </a:xfrm>
        </p:grpSpPr>
        <p:grpSp>
          <p:nvGrpSpPr>
            <p:cNvPr id="1769" name="Google Shape;1769;p48"/>
            <p:cNvGrpSpPr/>
            <p:nvPr/>
          </p:nvGrpSpPr>
          <p:grpSpPr>
            <a:xfrm>
              <a:off x="583245" y="876223"/>
              <a:ext cx="781475" cy="777550"/>
              <a:chOff x="2532925" y="2911675"/>
              <a:chExt cx="781475" cy="777550"/>
            </a:xfrm>
          </p:grpSpPr>
          <p:sp>
            <p:nvSpPr>
              <p:cNvPr id="1770" name="Google Shape;1770;p48"/>
              <p:cNvSpPr/>
              <p:nvPr/>
            </p:nvSpPr>
            <p:spPr>
              <a:xfrm>
                <a:off x="3138025" y="2911675"/>
                <a:ext cx="176375" cy="158850"/>
              </a:xfrm>
              <a:custGeom>
                <a:avLst/>
                <a:gdLst/>
                <a:ahLst/>
                <a:cxnLst/>
                <a:rect l="l" t="t" r="r" b="b"/>
                <a:pathLst>
                  <a:path w="7055" h="6354" extrusionOk="0">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8"/>
              <p:cNvSpPr/>
              <p:nvPr/>
            </p:nvSpPr>
            <p:spPr>
              <a:xfrm>
                <a:off x="2532925" y="2976125"/>
                <a:ext cx="707450" cy="713100"/>
              </a:xfrm>
              <a:custGeom>
                <a:avLst/>
                <a:gdLst/>
                <a:ahLst/>
                <a:cxnLst/>
                <a:rect l="l" t="t" r="r" b="b"/>
                <a:pathLst>
                  <a:path w="28298" h="28524" extrusionOk="0">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2" name="Google Shape;1772;p48"/>
            <p:cNvGrpSpPr/>
            <p:nvPr/>
          </p:nvGrpSpPr>
          <p:grpSpPr>
            <a:xfrm>
              <a:off x="674770" y="1490267"/>
              <a:ext cx="499675" cy="497625"/>
              <a:chOff x="2548250" y="3477125"/>
              <a:chExt cx="499675" cy="497625"/>
            </a:xfrm>
          </p:grpSpPr>
          <p:sp>
            <p:nvSpPr>
              <p:cNvPr id="1773" name="Google Shape;1773;p48"/>
              <p:cNvSpPr/>
              <p:nvPr/>
            </p:nvSpPr>
            <p:spPr>
              <a:xfrm>
                <a:off x="2935475" y="3477125"/>
                <a:ext cx="112450" cy="101350"/>
              </a:xfrm>
              <a:custGeom>
                <a:avLst/>
                <a:gdLst/>
                <a:ahLst/>
                <a:cxnLst/>
                <a:rect l="l" t="t" r="r" b="b"/>
                <a:pathLst>
                  <a:path w="4498" h="4054" extrusionOk="0">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8"/>
              <p:cNvSpPr/>
              <p:nvPr/>
            </p:nvSpPr>
            <p:spPr>
              <a:xfrm>
                <a:off x="2548250" y="3518350"/>
                <a:ext cx="452625" cy="456400"/>
              </a:xfrm>
              <a:custGeom>
                <a:avLst/>
                <a:gdLst/>
                <a:ahLst/>
                <a:cxnLst/>
                <a:rect l="l" t="t" r="r" b="b"/>
                <a:pathLst>
                  <a:path w="18105" h="18256" extrusionOk="0">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5" name="Google Shape;1775;p48"/>
            <p:cNvGrpSpPr/>
            <p:nvPr/>
          </p:nvGrpSpPr>
          <p:grpSpPr>
            <a:xfrm>
              <a:off x="140624" y="1742028"/>
              <a:ext cx="1145201" cy="1144815"/>
              <a:chOff x="2516525" y="3338400"/>
              <a:chExt cx="814800" cy="814525"/>
            </a:xfrm>
          </p:grpSpPr>
          <p:sp>
            <p:nvSpPr>
              <p:cNvPr id="1776" name="Google Shape;1776;p48"/>
              <p:cNvSpPr/>
              <p:nvPr/>
            </p:nvSpPr>
            <p:spPr>
              <a:xfrm>
                <a:off x="3242925" y="3338400"/>
                <a:ext cx="88400" cy="79450"/>
              </a:xfrm>
              <a:custGeom>
                <a:avLst/>
                <a:gdLst/>
                <a:ahLst/>
                <a:cxnLst/>
                <a:rect l="l" t="t" r="r" b="b"/>
                <a:pathLst>
                  <a:path w="3536" h="3178" extrusionOk="0">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8"/>
              <p:cNvSpPr/>
              <p:nvPr/>
            </p:nvSpPr>
            <p:spPr>
              <a:xfrm>
                <a:off x="2516525" y="3370575"/>
                <a:ext cx="777275" cy="782350"/>
              </a:xfrm>
              <a:custGeom>
                <a:avLst/>
                <a:gdLst/>
                <a:ahLst/>
                <a:cxnLst/>
                <a:rect l="l" t="t" r="r" b="b"/>
                <a:pathLst>
                  <a:path w="31091" h="31294" extrusionOk="0">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8" name="Google Shape;1778;p48"/>
            <p:cNvGrpSpPr/>
            <p:nvPr/>
          </p:nvGrpSpPr>
          <p:grpSpPr>
            <a:xfrm>
              <a:off x="-238830" y="1664463"/>
              <a:ext cx="822075" cy="814675"/>
              <a:chOff x="1750375" y="3481025"/>
              <a:chExt cx="822075" cy="814675"/>
            </a:xfrm>
          </p:grpSpPr>
          <p:sp>
            <p:nvSpPr>
              <p:cNvPr id="1779" name="Google Shape;1779;p48"/>
              <p:cNvSpPr/>
              <p:nvPr/>
            </p:nvSpPr>
            <p:spPr>
              <a:xfrm>
                <a:off x="2468400" y="3481025"/>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8"/>
              <p:cNvSpPr/>
              <p:nvPr/>
            </p:nvSpPr>
            <p:spPr>
              <a:xfrm>
                <a:off x="1750375" y="3513325"/>
                <a:ext cx="777800" cy="782375"/>
              </a:xfrm>
              <a:custGeom>
                <a:avLst/>
                <a:gdLst/>
                <a:ahLst/>
                <a:cxnLst/>
                <a:rect l="l" t="t" r="r" b="b"/>
                <a:pathLst>
                  <a:path w="31112" h="31295" extrusionOk="0">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1" name="Google Shape;1781;p48"/>
            <p:cNvGrpSpPr/>
            <p:nvPr/>
          </p:nvGrpSpPr>
          <p:grpSpPr>
            <a:xfrm>
              <a:off x="302458" y="2300263"/>
              <a:ext cx="821525" cy="814675"/>
              <a:chOff x="578020" y="1990738"/>
              <a:chExt cx="821525" cy="814675"/>
            </a:xfrm>
          </p:grpSpPr>
          <p:sp>
            <p:nvSpPr>
              <p:cNvPr id="1782" name="Google Shape;1782;p48"/>
              <p:cNvSpPr/>
              <p:nvPr/>
            </p:nvSpPr>
            <p:spPr>
              <a:xfrm>
                <a:off x="1295495" y="1990738"/>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8"/>
              <p:cNvSpPr/>
              <p:nvPr/>
            </p:nvSpPr>
            <p:spPr>
              <a:xfrm>
                <a:off x="578020" y="2023038"/>
                <a:ext cx="777250" cy="782375"/>
              </a:xfrm>
              <a:custGeom>
                <a:avLst/>
                <a:gdLst/>
                <a:ahLst/>
                <a:cxnLst/>
                <a:rect l="l" t="t" r="r" b="b"/>
                <a:pathLst>
                  <a:path w="31090" h="31295" extrusionOk="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4" name="Google Shape;1784;p48"/>
            <p:cNvGrpSpPr/>
            <p:nvPr/>
          </p:nvGrpSpPr>
          <p:grpSpPr>
            <a:xfrm>
              <a:off x="82595" y="2926467"/>
              <a:ext cx="814275" cy="814550"/>
              <a:chOff x="3146775" y="2571725"/>
              <a:chExt cx="814275" cy="814550"/>
            </a:xfrm>
          </p:grpSpPr>
          <p:sp>
            <p:nvSpPr>
              <p:cNvPr id="1785" name="Google Shape;1785;p48"/>
              <p:cNvSpPr/>
              <p:nvPr/>
            </p:nvSpPr>
            <p:spPr>
              <a:xfrm>
                <a:off x="3873025" y="2571725"/>
                <a:ext cx="88025" cy="79450"/>
              </a:xfrm>
              <a:custGeom>
                <a:avLst/>
                <a:gdLst/>
                <a:ahLst/>
                <a:cxnLst/>
                <a:rect l="l" t="t" r="r" b="b"/>
                <a:pathLst>
                  <a:path w="3521" h="3178" extrusionOk="0">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8"/>
              <p:cNvSpPr/>
              <p:nvPr/>
            </p:nvSpPr>
            <p:spPr>
              <a:xfrm>
                <a:off x="3146775" y="2603900"/>
                <a:ext cx="777275" cy="782375"/>
              </a:xfrm>
              <a:custGeom>
                <a:avLst/>
                <a:gdLst/>
                <a:ahLst/>
                <a:cxnLst/>
                <a:rect l="l" t="t" r="r" b="b"/>
                <a:pathLst>
                  <a:path w="31091" h="31295" extrusionOk="0">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7" name="Google Shape;1787;p48"/>
            <p:cNvGrpSpPr/>
            <p:nvPr/>
          </p:nvGrpSpPr>
          <p:grpSpPr>
            <a:xfrm>
              <a:off x="-869130" y="859063"/>
              <a:ext cx="1766000" cy="1756400"/>
              <a:chOff x="1004350" y="3043700"/>
              <a:chExt cx="1766000" cy="1756400"/>
            </a:xfrm>
          </p:grpSpPr>
          <p:sp>
            <p:nvSpPr>
              <p:cNvPr id="1788" name="Google Shape;1788;p48"/>
              <p:cNvSpPr/>
              <p:nvPr/>
            </p:nvSpPr>
            <p:spPr>
              <a:xfrm>
                <a:off x="2367425" y="3043700"/>
                <a:ext cx="402925" cy="355975"/>
              </a:xfrm>
              <a:custGeom>
                <a:avLst/>
                <a:gdLst/>
                <a:ahLst/>
                <a:cxnLst/>
                <a:rect l="l" t="t" r="r" b="b"/>
                <a:pathLst>
                  <a:path w="16117" h="14239" extrusionOk="0">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8"/>
              <p:cNvSpPr/>
              <p:nvPr/>
            </p:nvSpPr>
            <p:spPr>
              <a:xfrm>
                <a:off x="1004350" y="3188425"/>
                <a:ext cx="1598375" cy="1611675"/>
              </a:xfrm>
              <a:custGeom>
                <a:avLst/>
                <a:gdLst/>
                <a:ahLst/>
                <a:cxnLst/>
                <a:rect l="l" t="t" r="r" b="b"/>
                <a:pathLst>
                  <a:path w="63935" h="64467" extrusionOk="0">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4"/>
            </a:gs>
            <a:gs pos="0">
              <a:schemeClr val="accent4"/>
            </a:gs>
            <a:gs pos="39000">
              <a:srgbClr val="23223D"/>
            </a:gs>
            <a:gs pos="76000">
              <a:srgbClr val="23223D"/>
            </a:gs>
            <a:gs pos="100000">
              <a:schemeClr val="lt1"/>
            </a:gs>
          </a:gsLst>
          <a:lin ang="18900044" scaled="0"/>
        </a:gradFill>
        <a:effectLst/>
      </p:bgPr>
    </p:bg>
    <p:spTree>
      <p:nvGrpSpPr>
        <p:cNvPr id="1" name="Shape 53"/>
        <p:cNvGrpSpPr/>
        <p:nvPr/>
      </p:nvGrpSpPr>
      <p:grpSpPr>
        <a:xfrm>
          <a:off x="0" y="0"/>
          <a:ext cx="0" cy="0"/>
          <a:chOff x="0" y="0"/>
          <a:chExt cx="0" cy="0"/>
        </a:xfrm>
      </p:grpSpPr>
      <p:sp>
        <p:nvSpPr>
          <p:cNvPr id="54" name="Google Shape;54;p3"/>
          <p:cNvSpPr/>
          <p:nvPr/>
        </p:nvSpPr>
        <p:spPr>
          <a:xfrm rot="10800000" flipH="1">
            <a:off x="37" y="-16053"/>
            <a:ext cx="5427006" cy="3233043"/>
          </a:xfrm>
          <a:custGeom>
            <a:avLst/>
            <a:gdLst/>
            <a:ahLst/>
            <a:cxnLst/>
            <a:rect l="l" t="t" r="r" b="b"/>
            <a:pathLst>
              <a:path w="231750" h="138061" extrusionOk="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7843"/>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3"/>
          <p:cNvGrpSpPr/>
          <p:nvPr/>
        </p:nvGrpSpPr>
        <p:grpSpPr>
          <a:xfrm>
            <a:off x="7161338" y="-363006"/>
            <a:ext cx="2310570" cy="2778607"/>
            <a:chOff x="7225800" y="-1002206"/>
            <a:chExt cx="2310570" cy="2778607"/>
          </a:xfrm>
        </p:grpSpPr>
        <p:grpSp>
          <p:nvGrpSpPr>
            <p:cNvPr id="56" name="Google Shape;56;p3"/>
            <p:cNvGrpSpPr/>
            <p:nvPr/>
          </p:nvGrpSpPr>
          <p:grpSpPr>
            <a:xfrm>
              <a:off x="8269082" y="515039"/>
              <a:ext cx="1267288" cy="1261362"/>
              <a:chOff x="5830100" y="1454250"/>
              <a:chExt cx="780975" cy="777275"/>
            </a:xfrm>
          </p:grpSpPr>
          <p:sp>
            <p:nvSpPr>
              <p:cNvPr id="57" name="Google Shape;57;p3"/>
              <p:cNvSpPr/>
              <p:nvPr/>
            </p:nvSpPr>
            <p:spPr>
              <a:xfrm>
                <a:off x="5903600" y="1454250"/>
                <a:ext cx="707475" cy="712975"/>
              </a:xfrm>
              <a:custGeom>
                <a:avLst/>
                <a:gdLst/>
                <a:ahLst/>
                <a:cxnLst/>
                <a:rect l="l" t="t" r="r" b="b"/>
                <a:pathLst>
                  <a:path w="28299" h="28519" extrusionOk="0">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5830100" y="2072725"/>
                <a:ext cx="176000" cy="158800"/>
              </a:xfrm>
              <a:custGeom>
                <a:avLst/>
                <a:gdLst/>
                <a:ahLst/>
                <a:cxnLst/>
                <a:rect l="l" t="t" r="r" b="b"/>
                <a:pathLst>
                  <a:path w="7040" h="6352" extrusionOk="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7683297" y="-1002206"/>
              <a:ext cx="1586877" cy="1573589"/>
              <a:chOff x="5806450" y="990550"/>
              <a:chExt cx="821025" cy="814150"/>
            </a:xfrm>
          </p:grpSpPr>
          <p:sp>
            <p:nvSpPr>
              <p:cNvPr id="60" name="Google Shape;60;p3"/>
              <p:cNvSpPr/>
              <p:nvPr/>
            </p:nvSpPr>
            <p:spPr>
              <a:xfrm>
                <a:off x="5850200" y="990550"/>
                <a:ext cx="777275" cy="782225"/>
              </a:xfrm>
              <a:custGeom>
                <a:avLst/>
                <a:gdLst/>
                <a:ahLst/>
                <a:cxnLst/>
                <a:rect l="l" t="t" r="r" b="b"/>
                <a:pathLst>
                  <a:path w="31091" h="31289" extrusionOk="0">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5806450" y="1725500"/>
                <a:ext cx="103525" cy="79200"/>
              </a:xfrm>
              <a:custGeom>
                <a:avLst/>
                <a:gdLst/>
                <a:ahLst/>
                <a:cxnLst/>
                <a:rect l="l" t="t" r="r" b="b"/>
                <a:pathLst>
                  <a:path w="4141" h="3168" extrusionOk="0">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3"/>
            <p:cNvGrpSpPr/>
            <p:nvPr/>
          </p:nvGrpSpPr>
          <p:grpSpPr>
            <a:xfrm>
              <a:off x="8455375" y="198200"/>
              <a:ext cx="814800" cy="814525"/>
              <a:chOff x="6578800" y="847800"/>
              <a:chExt cx="814800" cy="814525"/>
            </a:xfrm>
          </p:grpSpPr>
          <p:sp>
            <p:nvSpPr>
              <p:cNvPr id="63" name="Google Shape;63;p3"/>
              <p:cNvSpPr/>
              <p:nvPr/>
            </p:nvSpPr>
            <p:spPr>
              <a:xfrm>
                <a:off x="6615800" y="847800"/>
                <a:ext cx="777800" cy="782225"/>
              </a:xfrm>
              <a:custGeom>
                <a:avLst/>
                <a:gdLst/>
                <a:ahLst/>
                <a:cxnLst/>
                <a:rect l="l" t="t" r="r" b="b"/>
                <a:pathLst>
                  <a:path w="31112" h="31289" extrusionOk="0">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578800" y="1582875"/>
                <a:ext cx="88025" cy="79450"/>
              </a:xfrm>
              <a:custGeom>
                <a:avLst/>
                <a:gdLst/>
                <a:ahLst/>
                <a:cxnLst/>
                <a:rect l="l" t="t" r="r" b="b"/>
                <a:pathLst>
                  <a:path w="3521" h="3178" extrusionOk="0">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3"/>
            <p:cNvGrpSpPr/>
            <p:nvPr/>
          </p:nvGrpSpPr>
          <p:grpSpPr>
            <a:xfrm>
              <a:off x="7225800" y="-371837"/>
              <a:ext cx="815350" cy="814550"/>
              <a:chOff x="5182925" y="1757200"/>
              <a:chExt cx="815350" cy="814550"/>
            </a:xfrm>
          </p:grpSpPr>
          <p:sp>
            <p:nvSpPr>
              <p:cNvPr id="66" name="Google Shape;66;p3"/>
              <p:cNvSpPr/>
              <p:nvPr/>
            </p:nvSpPr>
            <p:spPr>
              <a:xfrm>
                <a:off x="5219950" y="1757200"/>
                <a:ext cx="778325" cy="782225"/>
              </a:xfrm>
              <a:custGeom>
                <a:avLst/>
                <a:gdLst/>
                <a:ahLst/>
                <a:cxnLst/>
                <a:rect l="l" t="t" r="r" b="b"/>
                <a:pathLst>
                  <a:path w="31133" h="31289" extrusionOk="0">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5182925" y="2492300"/>
                <a:ext cx="88025" cy="79450"/>
              </a:xfrm>
              <a:custGeom>
                <a:avLst/>
                <a:gdLst/>
                <a:ahLst/>
                <a:cxnLst/>
                <a:rect l="l" t="t" r="r" b="b"/>
                <a:pathLst>
                  <a:path w="3521" h="3178" extrusionOk="0">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7593725" y="-555675"/>
              <a:ext cx="1766000" cy="1756825"/>
              <a:chOff x="6373650" y="342850"/>
              <a:chExt cx="1766000" cy="1756825"/>
            </a:xfrm>
          </p:grpSpPr>
          <p:sp>
            <p:nvSpPr>
              <p:cNvPr id="69" name="Google Shape;69;p3"/>
              <p:cNvSpPr/>
              <p:nvPr/>
            </p:nvSpPr>
            <p:spPr>
              <a:xfrm>
                <a:off x="6541250" y="342850"/>
                <a:ext cx="1598400" cy="1612000"/>
              </a:xfrm>
              <a:custGeom>
                <a:avLst/>
                <a:gdLst/>
                <a:ahLst/>
                <a:cxnLst/>
                <a:rect l="l" t="t" r="r" b="b"/>
                <a:pathLst>
                  <a:path w="63936" h="64480" extrusionOk="0">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6373650" y="1743675"/>
                <a:ext cx="403450" cy="356000"/>
              </a:xfrm>
              <a:custGeom>
                <a:avLst/>
                <a:gdLst/>
                <a:ahLst/>
                <a:cxnLst/>
                <a:rect l="l" t="t" r="r" b="b"/>
                <a:pathLst>
                  <a:path w="16138" h="14240" extrusionOk="0">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 name="Google Shape;71;p3"/>
          <p:cNvSpPr/>
          <p:nvPr/>
        </p:nvSpPr>
        <p:spPr>
          <a:xfrm>
            <a:off x="7660559" y="4041077"/>
            <a:ext cx="1811335" cy="1649532"/>
          </a:xfrm>
          <a:custGeom>
            <a:avLst/>
            <a:gdLst/>
            <a:ahLst/>
            <a:cxnLst/>
            <a:rect l="l" t="t" r="r" b="b"/>
            <a:pathLst>
              <a:path w="53130" h="48384" extrusionOk="0">
                <a:moveTo>
                  <a:pt x="26565" y="1"/>
                </a:moveTo>
                <a:cubicBezTo>
                  <a:pt x="20373" y="1"/>
                  <a:pt x="14182" y="2358"/>
                  <a:pt x="9455" y="7073"/>
                </a:cubicBezTo>
                <a:cubicBezTo>
                  <a:pt x="0" y="16528"/>
                  <a:pt x="0" y="31863"/>
                  <a:pt x="9455" y="41292"/>
                </a:cubicBezTo>
                <a:cubicBezTo>
                  <a:pt x="14182" y="46020"/>
                  <a:pt x="20373" y="48383"/>
                  <a:pt x="26565" y="48383"/>
                </a:cubicBezTo>
                <a:cubicBezTo>
                  <a:pt x="32756" y="48383"/>
                  <a:pt x="38947" y="46020"/>
                  <a:pt x="43674" y="41292"/>
                </a:cubicBezTo>
                <a:cubicBezTo>
                  <a:pt x="53129" y="31863"/>
                  <a:pt x="53129" y="16528"/>
                  <a:pt x="43674" y="7073"/>
                </a:cubicBezTo>
                <a:cubicBezTo>
                  <a:pt x="38947" y="2358"/>
                  <a:pt x="32756" y="1"/>
                  <a:pt x="26565" y="1"/>
                </a:cubicBezTo>
                <a:close/>
              </a:path>
            </a:pathLst>
          </a:custGeom>
          <a:gradFill>
            <a:gsLst>
              <a:gs pos="0">
                <a:schemeClr val="lt2"/>
              </a:gs>
              <a:gs pos="51000">
                <a:srgbClr val="23223D"/>
              </a:gs>
              <a:gs pos="100000">
                <a:schemeClr val="lt1"/>
              </a:gs>
            </a:gsLst>
            <a:lin ang="2700006" scaled="0"/>
          </a:gradFill>
          <a:ln>
            <a:noFill/>
          </a:ln>
          <a:effectLst>
            <a:outerShdw blurRad="357188" algn="bl" rotWithShape="0">
              <a:schemeClr val="dk1">
                <a:alpha val="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txBox="1">
            <a:spLocks noGrp="1"/>
          </p:cNvSpPr>
          <p:nvPr>
            <p:ph type="title"/>
          </p:nvPr>
        </p:nvSpPr>
        <p:spPr>
          <a:xfrm>
            <a:off x="3888786" y="2596175"/>
            <a:ext cx="3540300" cy="9819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7000"/>
              <a:buNone/>
              <a:defRPr sz="8000">
                <a:solidFill>
                  <a:schemeClr val="accent5"/>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73" name="Google Shape;73;p3"/>
          <p:cNvSpPr txBox="1">
            <a:spLocks noGrp="1"/>
          </p:cNvSpPr>
          <p:nvPr>
            <p:ph type="title" idx="2" hasCustomPrompt="1"/>
          </p:nvPr>
        </p:nvSpPr>
        <p:spPr>
          <a:xfrm>
            <a:off x="5002386" y="1140129"/>
            <a:ext cx="1313100" cy="77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80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74" name="Google Shape;74;p3"/>
          <p:cNvSpPr txBox="1">
            <a:spLocks noGrp="1"/>
          </p:cNvSpPr>
          <p:nvPr>
            <p:ph type="subTitle" idx="1"/>
          </p:nvPr>
        </p:nvSpPr>
        <p:spPr>
          <a:xfrm>
            <a:off x="4139286" y="3643179"/>
            <a:ext cx="3039300" cy="6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grpSp>
        <p:nvGrpSpPr>
          <p:cNvPr id="75" name="Google Shape;75;p3"/>
          <p:cNvGrpSpPr/>
          <p:nvPr/>
        </p:nvGrpSpPr>
        <p:grpSpPr>
          <a:xfrm>
            <a:off x="1226370" y="3973623"/>
            <a:ext cx="2233850" cy="2881955"/>
            <a:chOff x="-869130" y="859063"/>
            <a:chExt cx="2233850" cy="2881955"/>
          </a:xfrm>
        </p:grpSpPr>
        <p:grpSp>
          <p:nvGrpSpPr>
            <p:cNvPr id="76" name="Google Shape;76;p3"/>
            <p:cNvGrpSpPr/>
            <p:nvPr/>
          </p:nvGrpSpPr>
          <p:grpSpPr>
            <a:xfrm>
              <a:off x="583245" y="876223"/>
              <a:ext cx="781475" cy="777550"/>
              <a:chOff x="2532925" y="2911675"/>
              <a:chExt cx="781475" cy="777550"/>
            </a:xfrm>
          </p:grpSpPr>
          <p:sp>
            <p:nvSpPr>
              <p:cNvPr id="77" name="Google Shape;77;p3"/>
              <p:cNvSpPr/>
              <p:nvPr/>
            </p:nvSpPr>
            <p:spPr>
              <a:xfrm>
                <a:off x="3138025" y="2911675"/>
                <a:ext cx="176375" cy="158850"/>
              </a:xfrm>
              <a:custGeom>
                <a:avLst/>
                <a:gdLst/>
                <a:ahLst/>
                <a:cxnLst/>
                <a:rect l="l" t="t" r="r" b="b"/>
                <a:pathLst>
                  <a:path w="7055" h="6354" extrusionOk="0">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2532925" y="2976125"/>
                <a:ext cx="707450" cy="713100"/>
              </a:xfrm>
              <a:custGeom>
                <a:avLst/>
                <a:gdLst/>
                <a:ahLst/>
                <a:cxnLst/>
                <a:rect l="l" t="t" r="r" b="b"/>
                <a:pathLst>
                  <a:path w="28298" h="28524" extrusionOk="0">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3"/>
            <p:cNvGrpSpPr/>
            <p:nvPr/>
          </p:nvGrpSpPr>
          <p:grpSpPr>
            <a:xfrm>
              <a:off x="674770" y="1490267"/>
              <a:ext cx="499675" cy="497625"/>
              <a:chOff x="2548250" y="3477125"/>
              <a:chExt cx="499675" cy="497625"/>
            </a:xfrm>
          </p:grpSpPr>
          <p:sp>
            <p:nvSpPr>
              <p:cNvPr id="80" name="Google Shape;80;p3"/>
              <p:cNvSpPr/>
              <p:nvPr/>
            </p:nvSpPr>
            <p:spPr>
              <a:xfrm>
                <a:off x="2935475" y="3477125"/>
                <a:ext cx="112450" cy="101350"/>
              </a:xfrm>
              <a:custGeom>
                <a:avLst/>
                <a:gdLst/>
                <a:ahLst/>
                <a:cxnLst/>
                <a:rect l="l" t="t" r="r" b="b"/>
                <a:pathLst>
                  <a:path w="4498" h="4054" extrusionOk="0">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2548250" y="3518350"/>
                <a:ext cx="452625" cy="456400"/>
              </a:xfrm>
              <a:custGeom>
                <a:avLst/>
                <a:gdLst/>
                <a:ahLst/>
                <a:cxnLst/>
                <a:rect l="l" t="t" r="r" b="b"/>
                <a:pathLst>
                  <a:path w="18105" h="18256" extrusionOk="0">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a:off x="140624" y="1742028"/>
              <a:ext cx="1145201" cy="1144815"/>
              <a:chOff x="2516525" y="3338400"/>
              <a:chExt cx="814800" cy="814525"/>
            </a:xfrm>
          </p:grpSpPr>
          <p:sp>
            <p:nvSpPr>
              <p:cNvPr id="83" name="Google Shape;83;p3"/>
              <p:cNvSpPr/>
              <p:nvPr/>
            </p:nvSpPr>
            <p:spPr>
              <a:xfrm>
                <a:off x="3242925" y="3338400"/>
                <a:ext cx="88400" cy="79450"/>
              </a:xfrm>
              <a:custGeom>
                <a:avLst/>
                <a:gdLst/>
                <a:ahLst/>
                <a:cxnLst/>
                <a:rect l="l" t="t" r="r" b="b"/>
                <a:pathLst>
                  <a:path w="3536" h="3178" extrusionOk="0">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2516525" y="3370575"/>
                <a:ext cx="777275" cy="782350"/>
              </a:xfrm>
              <a:custGeom>
                <a:avLst/>
                <a:gdLst/>
                <a:ahLst/>
                <a:cxnLst/>
                <a:rect l="l" t="t" r="r" b="b"/>
                <a:pathLst>
                  <a:path w="31091" h="31294" extrusionOk="0">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3"/>
            <p:cNvGrpSpPr/>
            <p:nvPr/>
          </p:nvGrpSpPr>
          <p:grpSpPr>
            <a:xfrm>
              <a:off x="-238830" y="1664463"/>
              <a:ext cx="822075" cy="814675"/>
              <a:chOff x="1750375" y="3481025"/>
              <a:chExt cx="822075" cy="814675"/>
            </a:xfrm>
          </p:grpSpPr>
          <p:sp>
            <p:nvSpPr>
              <p:cNvPr id="86" name="Google Shape;86;p3"/>
              <p:cNvSpPr/>
              <p:nvPr/>
            </p:nvSpPr>
            <p:spPr>
              <a:xfrm>
                <a:off x="2468400" y="3481025"/>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1750375" y="3513325"/>
                <a:ext cx="777800" cy="782375"/>
              </a:xfrm>
              <a:custGeom>
                <a:avLst/>
                <a:gdLst/>
                <a:ahLst/>
                <a:cxnLst/>
                <a:rect l="l" t="t" r="r" b="b"/>
                <a:pathLst>
                  <a:path w="31112" h="31295" extrusionOk="0">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3"/>
            <p:cNvGrpSpPr/>
            <p:nvPr/>
          </p:nvGrpSpPr>
          <p:grpSpPr>
            <a:xfrm>
              <a:off x="302458" y="2300263"/>
              <a:ext cx="821525" cy="814675"/>
              <a:chOff x="578020" y="1990738"/>
              <a:chExt cx="821525" cy="814675"/>
            </a:xfrm>
          </p:grpSpPr>
          <p:sp>
            <p:nvSpPr>
              <p:cNvPr id="89" name="Google Shape;89;p3"/>
              <p:cNvSpPr/>
              <p:nvPr/>
            </p:nvSpPr>
            <p:spPr>
              <a:xfrm>
                <a:off x="1295495" y="1990738"/>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78020" y="2023038"/>
                <a:ext cx="777250" cy="782375"/>
              </a:xfrm>
              <a:custGeom>
                <a:avLst/>
                <a:gdLst/>
                <a:ahLst/>
                <a:cxnLst/>
                <a:rect l="l" t="t" r="r" b="b"/>
                <a:pathLst>
                  <a:path w="31090" h="31295" extrusionOk="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82595" y="2926467"/>
              <a:ext cx="814275" cy="814550"/>
              <a:chOff x="3146775" y="2571725"/>
              <a:chExt cx="814275" cy="814550"/>
            </a:xfrm>
          </p:grpSpPr>
          <p:sp>
            <p:nvSpPr>
              <p:cNvPr id="92" name="Google Shape;92;p3"/>
              <p:cNvSpPr/>
              <p:nvPr/>
            </p:nvSpPr>
            <p:spPr>
              <a:xfrm>
                <a:off x="3873025" y="2571725"/>
                <a:ext cx="88025" cy="79450"/>
              </a:xfrm>
              <a:custGeom>
                <a:avLst/>
                <a:gdLst/>
                <a:ahLst/>
                <a:cxnLst/>
                <a:rect l="l" t="t" r="r" b="b"/>
                <a:pathLst>
                  <a:path w="3521" h="3178" extrusionOk="0">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146775" y="2603900"/>
                <a:ext cx="777275" cy="782375"/>
              </a:xfrm>
              <a:custGeom>
                <a:avLst/>
                <a:gdLst/>
                <a:ahLst/>
                <a:cxnLst/>
                <a:rect l="l" t="t" r="r" b="b"/>
                <a:pathLst>
                  <a:path w="31091" h="31295" extrusionOk="0">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3"/>
            <p:cNvGrpSpPr/>
            <p:nvPr/>
          </p:nvGrpSpPr>
          <p:grpSpPr>
            <a:xfrm>
              <a:off x="-869130" y="859063"/>
              <a:ext cx="1766000" cy="1756400"/>
              <a:chOff x="1004350" y="3043700"/>
              <a:chExt cx="1766000" cy="1756400"/>
            </a:xfrm>
          </p:grpSpPr>
          <p:sp>
            <p:nvSpPr>
              <p:cNvPr id="95" name="Google Shape;95;p3"/>
              <p:cNvSpPr/>
              <p:nvPr/>
            </p:nvSpPr>
            <p:spPr>
              <a:xfrm>
                <a:off x="2367425" y="3043700"/>
                <a:ext cx="402925" cy="355975"/>
              </a:xfrm>
              <a:custGeom>
                <a:avLst/>
                <a:gdLst/>
                <a:ahLst/>
                <a:cxnLst/>
                <a:rect l="l" t="t" r="r" b="b"/>
                <a:pathLst>
                  <a:path w="16117" h="14239" extrusionOk="0">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1004350" y="3188425"/>
                <a:ext cx="1598375" cy="1611675"/>
              </a:xfrm>
              <a:custGeom>
                <a:avLst/>
                <a:gdLst/>
                <a:ahLst/>
                <a:cxnLst/>
                <a:rect l="l" t="t" r="r" b="b"/>
                <a:pathLst>
                  <a:path w="63935" h="64467" extrusionOk="0">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4"/>
            </a:gs>
            <a:gs pos="0">
              <a:schemeClr val="accent4"/>
            </a:gs>
            <a:gs pos="39000">
              <a:srgbClr val="23223D"/>
            </a:gs>
            <a:gs pos="76000">
              <a:srgbClr val="23223D"/>
            </a:gs>
            <a:gs pos="100000">
              <a:schemeClr val="lt1"/>
            </a:gs>
          </a:gsLst>
          <a:lin ang="18900044" scaled="0"/>
        </a:gradFill>
        <a:effectLst/>
      </p:bgPr>
    </p:bg>
    <p:spTree>
      <p:nvGrpSpPr>
        <p:cNvPr id="1" name="Shape 97"/>
        <p:cNvGrpSpPr/>
        <p:nvPr/>
      </p:nvGrpSpPr>
      <p:grpSpPr>
        <a:xfrm>
          <a:off x="0" y="0"/>
          <a:ext cx="0" cy="0"/>
          <a:chOff x="0" y="0"/>
          <a:chExt cx="0" cy="0"/>
        </a:xfrm>
      </p:grpSpPr>
      <p:grpSp>
        <p:nvGrpSpPr>
          <p:cNvPr id="98" name="Google Shape;98;p4"/>
          <p:cNvGrpSpPr/>
          <p:nvPr/>
        </p:nvGrpSpPr>
        <p:grpSpPr>
          <a:xfrm>
            <a:off x="4124975" y="-559964"/>
            <a:ext cx="8973402" cy="6263428"/>
            <a:chOff x="4124975" y="-617437"/>
            <a:chExt cx="8973402" cy="6263428"/>
          </a:xfrm>
        </p:grpSpPr>
        <p:sp>
          <p:nvSpPr>
            <p:cNvPr id="99" name="Google Shape;99;p4"/>
            <p:cNvSpPr/>
            <p:nvPr/>
          </p:nvSpPr>
          <p:spPr>
            <a:xfrm flipH="1">
              <a:off x="4124975" y="1760615"/>
              <a:ext cx="8973402" cy="3885375"/>
            </a:xfrm>
            <a:custGeom>
              <a:avLst/>
              <a:gdLst/>
              <a:ahLst/>
              <a:cxnLst/>
              <a:rect l="l" t="t" r="r" b="b"/>
              <a:pathLst>
                <a:path w="276786" h="119845" extrusionOk="0">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7488500" y="-617437"/>
              <a:ext cx="1835165" cy="1756825"/>
              <a:chOff x="7488500" y="-617437"/>
              <a:chExt cx="1835165" cy="1756825"/>
            </a:xfrm>
          </p:grpSpPr>
          <p:grpSp>
            <p:nvGrpSpPr>
              <p:cNvPr id="101" name="Google Shape;101;p4"/>
              <p:cNvGrpSpPr/>
              <p:nvPr/>
            </p:nvGrpSpPr>
            <p:grpSpPr>
              <a:xfrm>
                <a:off x="8249677" y="-167171"/>
                <a:ext cx="1073988" cy="1073625"/>
                <a:chOff x="6578800" y="847800"/>
                <a:chExt cx="814800" cy="814525"/>
              </a:xfrm>
            </p:grpSpPr>
            <p:sp>
              <p:nvSpPr>
                <p:cNvPr id="102" name="Google Shape;102;p4"/>
                <p:cNvSpPr/>
                <p:nvPr/>
              </p:nvSpPr>
              <p:spPr>
                <a:xfrm>
                  <a:off x="6615800" y="847800"/>
                  <a:ext cx="777800" cy="782225"/>
                </a:xfrm>
                <a:custGeom>
                  <a:avLst/>
                  <a:gdLst/>
                  <a:ahLst/>
                  <a:cxnLst/>
                  <a:rect l="l" t="t" r="r" b="b"/>
                  <a:pathLst>
                    <a:path w="31112" h="31289" extrusionOk="0">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578800" y="1582875"/>
                  <a:ext cx="88025" cy="79450"/>
                </a:xfrm>
                <a:custGeom>
                  <a:avLst/>
                  <a:gdLst/>
                  <a:ahLst/>
                  <a:cxnLst/>
                  <a:rect l="l" t="t" r="r" b="b"/>
                  <a:pathLst>
                    <a:path w="3521" h="3178" extrusionOk="0">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4"/>
              <p:cNvGrpSpPr/>
              <p:nvPr/>
            </p:nvGrpSpPr>
            <p:grpSpPr>
              <a:xfrm>
                <a:off x="7488500" y="-617437"/>
                <a:ext cx="1766000" cy="1756825"/>
                <a:chOff x="6373650" y="342850"/>
                <a:chExt cx="1766000" cy="1756825"/>
              </a:xfrm>
            </p:grpSpPr>
            <p:sp>
              <p:nvSpPr>
                <p:cNvPr id="105" name="Google Shape;105;p4"/>
                <p:cNvSpPr/>
                <p:nvPr/>
              </p:nvSpPr>
              <p:spPr>
                <a:xfrm>
                  <a:off x="6541250" y="342850"/>
                  <a:ext cx="1598400" cy="1612000"/>
                </a:xfrm>
                <a:custGeom>
                  <a:avLst/>
                  <a:gdLst/>
                  <a:ahLst/>
                  <a:cxnLst/>
                  <a:rect l="l" t="t" r="r" b="b"/>
                  <a:pathLst>
                    <a:path w="63936" h="64480" extrusionOk="0">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373650" y="1743675"/>
                  <a:ext cx="403450" cy="356000"/>
                </a:xfrm>
                <a:custGeom>
                  <a:avLst/>
                  <a:gdLst/>
                  <a:ahLst/>
                  <a:cxnLst/>
                  <a:rect l="l" t="t" r="r" b="b"/>
                  <a:pathLst>
                    <a:path w="16138" h="14240" extrusionOk="0">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07" name="Google Shape;107;p4"/>
          <p:cNvSpPr txBox="1">
            <a:spLocks noGrp="1"/>
          </p:cNvSpPr>
          <p:nvPr>
            <p:ph type="body" idx="1"/>
          </p:nvPr>
        </p:nvSpPr>
        <p:spPr>
          <a:xfrm>
            <a:off x="720000" y="1231375"/>
            <a:ext cx="7704000" cy="33573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accent5"/>
              </a:buClr>
              <a:buSzPts val="1200"/>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108" name="Google Shape;108;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2"/>
        <p:cNvGrpSpPr/>
        <p:nvPr/>
      </p:nvGrpSpPr>
      <p:grpSpPr>
        <a:xfrm>
          <a:off x="0" y="0"/>
          <a:ext cx="0" cy="0"/>
          <a:chOff x="0" y="0"/>
          <a:chExt cx="0" cy="0"/>
        </a:xfrm>
      </p:grpSpPr>
      <p:grpSp>
        <p:nvGrpSpPr>
          <p:cNvPr id="153" name="Google Shape;153;p6"/>
          <p:cNvGrpSpPr/>
          <p:nvPr/>
        </p:nvGrpSpPr>
        <p:grpSpPr>
          <a:xfrm>
            <a:off x="4124975" y="-559964"/>
            <a:ext cx="8973402" cy="6263428"/>
            <a:chOff x="4124975" y="-617437"/>
            <a:chExt cx="8973402" cy="6263428"/>
          </a:xfrm>
        </p:grpSpPr>
        <p:sp>
          <p:nvSpPr>
            <p:cNvPr id="154" name="Google Shape;154;p6"/>
            <p:cNvSpPr/>
            <p:nvPr/>
          </p:nvSpPr>
          <p:spPr>
            <a:xfrm flipH="1">
              <a:off x="4124975" y="1760615"/>
              <a:ext cx="8973402" cy="3885375"/>
            </a:xfrm>
            <a:custGeom>
              <a:avLst/>
              <a:gdLst/>
              <a:ahLst/>
              <a:cxnLst/>
              <a:rect l="l" t="t" r="r" b="b"/>
              <a:pathLst>
                <a:path w="276786" h="119845" extrusionOk="0">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6"/>
            <p:cNvGrpSpPr/>
            <p:nvPr/>
          </p:nvGrpSpPr>
          <p:grpSpPr>
            <a:xfrm>
              <a:off x="7488500" y="-617437"/>
              <a:ext cx="1835165" cy="1756825"/>
              <a:chOff x="7488500" y="-617437"/>
              <a:chExt cx="1835165" cy="1756825"/>
            </a:xfrm>
          </p:grpSpPr>
          <p:grpSp>
            <p:nvGrpSpPr>
              <p:cNvPr id="156" name="Google Shape;156;p6"/>
              <p:cNvGrpSpPr/>
              <p:nvPr/>
            </p:nvGrpSpPr>
            <p:grpSpPr>
              <a:xfrm>
                <a:off x="8249677" y="-167171"/>
                <a:ext cx="1073988" cy="1073625"/>
                <a:chOff x="6578800" y="847800"/>
                <a:chExt cx="814800" cy="814525"/>
              </a:xfrm>
            </p:grpSpPr>
            <p:sp>
              <p:nvSpPr>
                <p:cNvPr id="157" name="Google Shape;157;p6"/>
                <p:cNvSpPr/>
                <p:nvPr/>
              </p:nvSpPr>
              <p:spPr>
                <a:xfrm>
                  <a:off x="6615800" y="847800"/>
                  <a:ext cx="777800" cy="782225"/>
                </a:xfrm>
                <a:custGeom>
                  <a:avLst/>
                  <a:gdLst/>
                  <a:ahLst/>
                  <a:cxnLst/>
                  <a:rect l="l" t="t" r="r" b="b"/>
                  <a:pathLst>
                    <a:path w="31112" h="31289" extrusionOk="0">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6578800" y="1582875"/>
                  <a:ext cx="88025" cy="79450"/>
                </a:xfrm>
                <a:custGeom>
                  <a:avLst/>
                  <a:gdLst/>
                  <a:ahLst/>
                  <a:cxnLst/>
                  <a:rect l="l" t="t" r="r" b="b"/>
                  <a:pathLst>
                    <a:path w="3521" h="3178" extrusionOk="0">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6"/>
              <p:cNvGrpSpPr/>
              <p:nvPr/>
            </p:nvGrpSpPr>
            <p:grpSpPr>
              <a:xfrm>
                <a:off x="7488500" y="-617437"/>
                <a:ext cx="1766000" cy="1756825"/>
                <a:chOff x="6373650" y="342850"/>
                <a:chExt cx="1766000" cy="1756825"/>
              </a:xfrm>
            </p:grpSpPr>
            <p:sp>
              <p:nvSpPr>
                <p:cNvPr id="160" name="Google Shape;160;p6"/>
                <p:cNvSpPr/>
                <p:nvPr/>
              </p:nvSpPr>
              <p:spPr>
                <a:xfrm>
                  <a:off x="6541250" y="342850"/>
                  <a:ext cx="1598400" cy="1612000"/>
                </a:xfrm>
                <a:custGeom>
                  <a:avLst/>
                  <a:gdLst/>
                  <a:ahLst/>
                  <a:cxnLst/>
                  <a:rect l="l" t="t" r="r" b="b"/>
                  <a:pathLst>
                    <a:path w="63936" h="64480" extrusionOk="0">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6373650" y="1743675"/>
                  <a:ext cx="403450" cy="356000"/>
                </a:xfrm>
                <a:custGeom>
                  <a:avLst/>
                  <a:gdLst/>
                  <a:ahLst/>
                  <a:cxnLst/>
                  <a:rect l="l" t="t" r="r" b="b"/>
                  <a:pathLst>
                    <a:path w="16138" h="14240" extrusionOk="0">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62" name="Google Shape;162;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200"/>
              <a:buFont typeface="Fredoka One"/>
              <a:buNone/>
              <a:defRPr/>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3"/>
        <p:cNvGrpSpPr/>
        <p:nvPr/>
      </p:nvGrpSpPr>
      <p:grpSpPr>
        <a:xfrm>
          <a:off x="0" y="0"/>
          <a:ext cx="0" cy="0"/>
          <a:chOff x="0" y="0"/>
          <a:chExt cx="0" cy="0"/>
        </a:xfrm>
      </p:grpSpPr>
      <p:sp>
        <p:nvSpPr>
          <p:cNvPr id="164" name="Google Shape;164;p7"/>
          <p:cNvSpPr/>
          <p:nvPr/>
        </p:nvSpPr>
        <p:spPr>
          <a:xfrm>
            <a:off x="1396975" y="1849588"/>
            <a:ext cx="6919650" cy="2996125"/>
          </a:xfrm>
          <a:custGeom>
            <a:avLst/>
            <a:gdLst/>
            <a:ahLst/>
            <a:cxnLst/>
            <a:rect l="l" t="t" r="r" b="b"/>
            <a:pathLst>
              <a:path w="276786" h="119845" extrusionOk="0">
                <a:moveTo>
                  <a:pt x="52735" y="15001"/>
                </a:moveTo>
                <a:cubicBezTo>
                  <a:pt x="52762" y="15010"/>
                  <a:pt x="52774" y="15015"/>
                  <a:pt x="52774" y="15015"/>
                </a:cubicBezTo>
                <a:cubicBezTo>
                  <a:pt x="52774" y="15015"/>
                  <a:pt x="52761" y="15010"/>
                  <a:pt x="52735" y="15001"/>
                </a:cubicBezTo>
                <a:close/>
                <a:moveTo>
                  <a:pt x="101791" y="71823"/>
                </a:moveTo>
                <a:cubicBezTo>
                  <a:pt x="101660" y="71830"/>
                  <a:pt x="101527" y="71835"/>
                  <a:pt x="101393" y="71839"/>
                </a:cubicBezTo>
                <a:lnTo>
                  <a:pt x="101393" y="71839"/>
                </a:lnTo>
                <a:cubicBezTo>
                  <a:pt x="101502" y="71834"/>
                  <a:pt x="101634" y="71829"/>
                  <a:pt x="101791" y="71823"/>
                </a:cubicBezTo>
                <a:close/>
                <a:moveTo>
                  <a:pt x="208425" y="103263"/>
                </a:moveTo>
                <a:cubicBezTo>
                  <a:pt x="208351" y="103268"/>
                  <a:pt x="208278" y="103273"/>
                  <a:pt x="208203" y="103277"/>
                </a:cubicBezTo>
                <a:cubicBezTo>
                  <a:pt x="208284" y="103272"/>
                  <a:pt x="208357" y="103267"/>
                  <a:pt x="208425" y="103263"/>
                </a:cubicBezTo>
                <a:close/>
                <a:moveTo>
                  <a:pt x="266448" y="106859"/>
                </a:moveTo>
                <a:lnTo>
                  <a:pt x="266448" y="106859"/>
                </a:lnTo>
                <a:cubicBezTo>
                  <a:pt x="266621" y="106914"/>
                  <a:pt x="266770" y="106962"/>
                  <a:pt x="266770" y="106962"/>
                </a:cubicBezTo>
                <a:cubicBezTo>
                  <a:pt x="266771" y="106962"/>
                  <a:pt x="266683" y="106933"/>
                  <a:pt x="266448" y="106859"/>
                </a:cubicBezTo>
                <a:close/>
                <a:moveTo>
                  <a:pt x="9052" y="1"/>
                </a:moveTo>
                <a:cubicBezTo>
                  <a:pt x="7442" y="1"/>
                  <a:pt x="5785" y="438"/>
                  <a:pt x="4355" y="1051"/>
                </a:cubicBezTo>
                <a:cubicBezTo>
                  <a:pt x="3025" y="1607"/>
                  <a:pt x="1646" y="2430"/>
                  <a:pt x="847" y="3664"/>
                </a:cubicBezTo>
                <a:cubicBezTo>
                  <a:pt x="339" y="4414"/>
                  <a:pt x="0" y="5793"/>
                  <a:pt x="871" y="6470"/>
                </a:cubicBezTo>
                <a:cubicBezTo>
                  <a:pt x="6001" y="10390"/>
                  <a:pt x="11904" y="12302"/>
                  <a:pt x="18147" y="13318"/>
                </a:cubicBezTo>
                <a:cubicBezTo>
                  <a:pt x="24317" y="14334"/>
                  <a:pt x="30825" y="14769"/>
                  <a:pt x="35084" y="20020"/>
                </a:cubicBezTo>
                <a:cubicBezTo>
                  <a:pt x="36052" y="21230"/>
                  <a:pt x="36826" y="22609"/>
                  <a:pt x="38036" y="23577"/>
                </a:cubicBezTo>
                <a:cubicBezTo>
                  <a:pt x="41980" y="26770"/>
                  <a:pt x="49480" y="24811"/>
                  <a:pt x="51513" y="29456"/>
                </a:cubicBezTo>
                <a:cubicBezTo>
                  <a:pt x="52069" y="30787"/>
                  <a:pt x="51972" y="32287"/>
                  <a:pt x="51682" y="33690"/>
                </a:cubicBezTo>
                <a:cubicBezTo>
                  <a:pt x="50690" y="38505"/>
                  <a:pt x="48053" y="44022"/>
                  <a:pt x="51077" y="47869"/>
                </a:cubicBezTo>
                <a:cubicBezTo>
                  <a:pt x="53497" y="50918"/>
                  <a:pt x="58941" y="51765"/>
                  <a:pt x="59255" y="55660"/>
                </a:cubicBezTo>
                <a:cubicBezTo>
                  <a:pt x="59570" y="59120"/>
                  <a:pt x="55360" y="61104"/>
                  <a:pt x="53763" y="64201"/>
                </a:cubicBezTo>
                <a:cubicBezTo>
                  <a:pt x="51972" y="67709"/>
                  <a:pt x="54077" y="72234"/>
                  <a:pt x="57392" y="74315"/>
                </a:cubicBezTo>
                <a:cubicBezTo>
                  <a:pt x="60634" y="76323"/>
                  <a:pt x="67675" y="74847"/>
                  <a:pt x="69756" y="77799"/>
                </a:cubicBezTo>
                <a:cubicBezTo>
                  <a:pt x="70071" y="78356"/>
                  <a:pt x="70337" y="78912"/>
                  <a:pt x="70579" y="79493"/>
                </a:cubicBezTo>
                <a:cubicBezTo>
                  <a:pt x="71958" y="82130"/>
                  <a:pt x="75345" y="83025"/>
                  <a:pt x="78321" y="83025"/>
                </a:cubicBezTo>
                <a:cubicBezTo>
                  <a:pt x="80072" y="83025"/>
                  <a:pt x="81848" y="82816"/>
                  <a:pt x="83594" y="82816"/>
                </a:cubicBezTo>
                <a:cubicBezTo>
                  <a:pt x="84817" y="82816"/>
                  <a:pt x="86026" y="82919"/>
                  <a:pt x="87201" y="83267"/>
                </a:cubicBezTo>
                <a:cubicBezTo>
                  <a:pt x="89814" y="84041"/>
                  <a:pt x="92065" y="85953"/>
                  <a:pt x="94750" y="86292"/>
                </a:cubicBezTo>
                <a:cubicBezTo>
                  <a:pt x="95070" y="86331"/>
                  <a:pt x="95397" y="86350"/>
                  <a:pt x="95731" y="86350"/>
                </a:cubicBezTo>
                <a:cubicBezTo>
                  <a:pt x="101314" y="86350"/>
                  <a:pt x="108871" y="81168"/>
                  <a:pt x="115136" y="81168"/>
                </a:cubicBezTo>
                <a:cubicBezTo>
                  <a:pt x="117020" y="81168"/>
                  <a:pt x="118788" y="81637"/>
                  <a:pt x="120349" y="82856"/>
                </a:cubicBezTo>
                <a:cubicBezTo>
                  <a:pt x="124656" y="86219"/>
                  <a:pt x="111639" y="91010"/>
                  <a:pt x="110090" y="94905"/>
                </a:cubicBezTo>
                <a:cubicBezTo>
                  <a:pt x="108009" y="100398"/>
                  <a:pt x="111736" y="105866"/>
                  <a:pt x="116889" y="107753"/>
                </a:cubicBezTo>
                <a:cubicBezTo>
                  <a:pt x="119159" y="108596"/>
                  <a:pt x="121554" y="108876"/>
                  <a:pt x="123980" y="108876"/>
                </a:cubicBezTo>
                <a:cubicBezTo>
                  <a:pt x="126081" y="108876"/>
                  <a:pt x="128206" y="108666"/>
                  <a:pt x="130294" y="108431"/>
                </a:cubicBezTo>
                <a:cubicBezTo>
                  <a:pt x="138971" y="107436"/>
                  <a:pt x="147721" y="106137"/>
                  <a:pt x="156424" y="106137"/>
                </a:cubicBezTo>
                <a:cubicBezTo>
                  <a:pt x="160000" y="106137"/>
                  <a:pt x="163568" y="106357"/>
                  <a:pt x="167119" y="106906"/>
                </a:cubicBezTo>
                <a:cubicBezTo>
                  <a:pt x="169950" y="107342"/>
                  <a:pt x="173241" y="108455"/>
                  <a:pt x="173942" y="111237"/>
                </a:cubicBezTo>
                <a:cubicBezTo>
                  <a:pt x="174233" y="112423"/>
                  <a:pt x="173942" y="113657"/>
                  <a:pt x="174209" y="114867"/>
                </a:cubicBezTo>
                <a:cubicBezTo>
                  <a:pt x="174818" y="117718"/>
                  <a:pt x="178091" y="119003"/>
                  <a:pt x="181085" y="119003"/>
                </a:cubicBezTo>
                <a:cubicBezTo>
                  <a:pt x="181419" y="119003"/>
                  <a:pt x="181749" y="118987"/>
                  <a:pt x="182072" y="118956"/>
                </a:cubicBezTo>
                <a:cubicBezTo>
                  <a:pt x="184634" y="118705"/>
                  <a:pt x="187195" y="117872"/>
                  <a:pt x="189744" y="117872"/>
                </a:cubicBezTo>
                <a:cubicBezTo>
                  <a:pt x="190398" y="117872"/>
                  <a:pt x="191050" y="117927"/>
                  <a:pt x="191702" y="118060"/>
                </a:cubicBezTo>
                <a:cubicBezTo>
                  <a:pt x="193638" y="118448"/>
                  <a:pt x="195428" y="119561"/>
                  <a:pt x="197412" y="119803"/>
                </a:cubicBezTo>
                <a:cubicBezTo>
                  <a:pt x="197669" y="119831"/>
                  <a:pt x="197924" y="119844"/>
                  <a:pt x="198178" y="119844"/>
                </a:cubicBezTo>
                <a:cubicBezTo>
                  <a:pt x="200753" y="119844"/>
                  <a:pt x="203205" y="118467"/>
                  <a:pt x="205518" y="117189"/>
                </a:cubicBezTo>
                <a:cubicBezTo>
                  <a:pt x="214051" y="112440"/>
                  <a:pt x="225514" y="105857"/>
                  <a:pt x="235927" y="105857"/>
                </a:cubicBezTo>
                <a:cubicBezTo>
                  <a:pt x="239096" y="105857"/>
                  <a:pt x="242167" y="106466"/>
                  <a:pt x="245029" y="107923"/>
                </a:cubicBezTo>
                <a:cubicBezTo>
                  <a:pt x="248368" y="109616"/>
                  <a:pt x="251610" y="111528"/>
                  <a:pt x="255094" y="112979"/>
                </a:cubicBezTo>
                <a:cubicBezTo>
                  <a:pt x="258683" y="114492"/>
                  <a:pt x="262541" y="115248"/>
                  <a:pt x="266416" y="115248"/>
                </a:cubicBezTo>
                <a:cubicBezTo>
                  <a:pt x="267191" y="115248"/>
                  <a:pt x="267967" y="115217"/>
                  <a:pt x="268741" y="115157"/>
                </a:cubicBezTo>
                <a:cubicBezTo>
                  <a:pt x="271233" y="114963"/>
                  <a:pt x="275540" y="113439"/>
                  <a:pt x="276193" y="110608"/>
                </a:cubicBezTo>
                <a:cubicBezTo>
                  <a:pt x="276785" y="108055"/>
                  <a:pt x="273567" y="107623"/>
                  <a:pt x="271487" y="107623"/>
                </a:cubicBezTo>
                <a:cubicBezTo>
                  <a:pt x="271207" y="107623"/>
                  <a:pt x="270948" y="107631"/>
                  <a:pt x="270721" y="107642"/>
                </a:cubicBezTo>
                <a:lnTo>
                  <a:pt x="270721" y="107642"/>
                </a:lnTo>
                <a:cubicBezTo>
                  <a:pt x="270649" y="107638"/>
                  <a:pt x="270541" y="107635"/>
                  <a:pt x="270386" y="107632"/>
                </a:cubicBezTo>
                <a:cubicBezTo>
                  <a:pt x="269951" y="107632"/>
                  <a:pt x="269539" y="107608"/>
                  <a:pt x="269104" y="107560"/>
                </a:cubicBezTo>
                <a:lnTo>
                  <a:pt x="269104" y="107560"/>
                </a:lnTo>
                <a:cubicBezTo>
                  <a:pt x="269512" y="107594"/>
                  <a:pt x="269694" y="107607"/>
                  <a:pt x="269739" y="107607"/>
                </a:cubicBezTo>
                <a:cubicBezTo>
                  <a:pt x="269854" y="107607"/>
                  <a:pt x="269070" y="107522"/>
                  <a:pt x="268862" y="107487"/>
                </a:cubicBezTo>
                <a:cubicBezTo>
                  <a:pt x="268450" y="107414"/>
                  <a:pt x="268039" y="107318"/>
                  <a:pt x="267604" y="107197"/>
                </a:cubicBezTo>
                <a:cubicBezTo>
                  <a:pt x="267192" y="107100"/>
                  <a:pt x="266781" y="106979"/>
                  <a:pt x="266370" y="106834"/>
                </a:cubicBezTo>
                <a:lnTo>
                  <a:pt x="266370" y="106834"/>
                </a:lnTo>
                <a:cubicBezTo>
                  <a:pt x="266397" y="106843"/>
                  <a:pt x="266423" y="106851"/>
                  <a:pt x="266448" y="106859"/>
                </a:cubicBezTo>
                <a:lnTo>
                  <a:pt x="266448" y="106859"/>
                </a:lnTo>
                <a:cubicBezTo>
                  <a:pt x="266234" y="106790"/>
                  <a:pt x="265983" y="106708"/>
                  <a:pt x="265934" y="106689"/>
                </a:cubicBezTo>
                <a:cubicBezTo>
                  <a:pt x="264966" y="106301"/>
                  <a:pt x="264023" y="105890"/>
                  <a:pt x="263103" y="105430"/>
                </a:cubicBezTo>
                <a:cubicBezTo>
                  <a:pt x="259667" y="103809"/>
                  <a:pt x="256449" y="101849"/>
                  <a:pt x="252989" y="100253"/>
                </a:cubicBezTo>
                <a:cubicBezTo>
                  <a:pt x="249070" y="98389"/>
                  <a:pt x="244811" y="97301"/>
                  <a:pt x="240480" y="97059"/>
                </a:cubicBezTo>
                <a:cubicBezTo>
                  <a:pt x="239949" y="97030"/>
                  <a:pt x="239418" y="97017"/>
                  <a:pt x="238885" y="97017"/>
                </a:cubicBezTo>
                <a:cubicBezTo>
                  <a:pt x="234856" y="97017"/>
                  <a:pt x="230796" y="97785"/>
                  <a:pt x="226907" y="98704"/>
                </a:cubicBezTo>
                <a:cubicBezTo>
                  <a:pt x="223205" y="99599"/>
                  <a:pt x="219575" y="100833"/>
                  <a:pt x="215898" y="101825"/>
                </a:cubicBezTo>
                <a:cubicBezTo>
                  <a:pt x="215027" y="102067"/>
                  <a:pt x="214155" y="102309"/>
                  <a:pt x="213284" y="102503"/>
                </a:cubicBezTo>
                <a:cubicBezTo>
                  <a:pt x="212849" y="102624"/>
                  <a:pt x="212413" y="102720"/>
                  <a:pt x="211978" y="102817"/>
                </a:cubicBezTo>
                <a:cubicBezTo>
                  <a:pt x="211893" y="102836"/>
                  <a:pt x="211823" y="102852"/>
                  <a:pt x="211766" y="102865"/>
                </a:cubicBezTo>
                <a:lnTo>
                  <a:pt x="211766" y="102865"/>
                </a:lnTo>
                <a:cubicBezTo>
                  <a:pt x="211009" y="102989"/>
                  <a:pt x="210238" y="103094"/>
                  <a:pt x="209486" y="103180"/>
                </a:cubicBezTo>
                <a:cubicBezTo>
                  <a:pt x="209330" y="103189"/>
                  <a:pt x="209177" y="103201"/>
                  <a:pt x="209025" y="103213"/>
                </a:cubicBezTo>
                <a:lnTo>
                  <a:pt x="209025" y="103213"/>
                </a:lnTo>
                <a:cubicBezTo>
                  <a:pt x="209038" y="103209"/>
                  <a:pt x="208997" y="103207"/>
                  <a:pt x="208922" y="103207"/>
                </a:cubicBezTo>
                <a:cubicBezTo>
                  <a:pt x="208658" y="103207"/>
                  <a:pt x="207979" y="103229"/>
                  <a:pt x="207768" y="103229"/>
                </a:cubicBezTo>
                <a:cubicBezTo>
                  <a:pt x="207570" y="103217"/>
                  <a:pt x="207367" y="103205"/>
                  <a:pt x="207164" y="103194"/>
                </a:cubicBezTo>
                <a:lnTo>
                  <a:pt x="207164" y="103194"/>
                </a:lnTo>
                <a:cubicBezTo>
                  <a:pt x="207035" y="103181"/>
                  <a:pt x="206486" y="103136"/>
                  <a:pt x="206316" y="103108"/>
                </a:cubicBezTo>
                <a:cubicBezTo>
                  <a:pt x="205631" y="102987"/>
                  <a:pt x="204946" y="102816"/>
                  <a:pt x="204275" y="102622"/>
                </a:cubicBezTo>
                <a:lnTo>
                  <a:pt x="204275" y="102622"/>
                </a:lnTo>
                <a:cubicBezTo>
                  <a:pt x="204277" y="102622"/>
                  <a:pt x="204278" y="102622"/>
                  <a:pt x="204279" y="102622"/>
                </a:cubicBezTo>
                <a:cubicBezTo>
                  <a:pt x="204333" y="102622"/>
                  <a:pt x="203569" y="102345"/>
                  <a:pt x="203461" y="102309"/>
                </a:cubicBezTo>
                <a:cubicBezTo>
                  <a:pt x="203026" y="102116"/>
                  <a:pt x="202590" y="101898"/>
                  <a:pt x="202154" y="101656"/>
                </a:cubicBezTo>
                <a:cubicBezTo>
                  <a:pt x="201114" y="101099"/>
                  <a:pt x="200098" y="100470"/>
                  <a:pt x="199130" y="99793"/>
                </a:cubicBezTo>
                <a:cubicBezTo>
                  <a:pt x="197436" y="98656"/>
                  <a:pt x="195791" y="97470"/>
                  <a:pt x="193976" y="96526"/>
                </a:cubicBezTo>
                <a:cubicBezTo>
                  <a:pt x="191678" y="95365"/>
                  <a:pt x="189210" y="94639"/>
                  <a:pt x="186645" y="94349"/>
                </a:cubicBezTo>
                <a:cubicBezTo>
                  <a:pt x="184459" y="94051"/>
                  <a:pt x="182257" y="93944"/>
                  <a:pt x="180050" y="93944"/>
                </a:cubicBezTo>
                <a:cubicBezTo>
                  <a:pt x="176883" y="93944"/>
                  <a:pt x="173707" y="94163"/>
                  <a:pt x="170555" y="94349"/>
                </a:cubicBezTo>
                <a:cubicBezTo>
                  <a:pt x="165692" y="94663"/>
                  <a:pt x="160804" y="95147"/>
                  <a:pt x="155965" y="95801"/>
                </a:cubicBezTo>
                <a:cubicBezTo>
                  <a:pt x="150715" y="96502"/>
                  <a:pt x="145513" y="97422"/>
                  <a:pt x="140311" y="98486"/>
                </a:cubicBezTo>
                <a:lnTo>
                  <a:pt x="138907" y="98752"/>
                </a:lnTo>
                <a:cubicBezTo>
                  <a:pt x="138722" y="98791"/>
                  <a:pt x="138600" y="98817"/>
                  <a:pt x="138526" y="98833"/>
                </a:cubicBezTo>
                <a:lnTo>
                  <a:pt x="138526" y="98833"/>
                </a:lnTo>
                <a:cubicBezTo>
                  <a:pt x="137673" y="98999"/>
                  <a:pt x="136804" y="99130"/>
                  <a:pt x="135955" y="99260"/>
                </a:cubicBezTo>
                <a:cubicBezTo>
                  <a:pt x="134988" y="99406"/>
                  <a:pt x="134044" y="99527"/>
                  <a:pt x="133076" y="99623"/>
                </a:cubicBezTo>
                <a:cubicBezTo>
                  <a:pt x="132962" y="99632"/>
                  <a:pt x="132675" y="99647"/>
                  <a:pt x="132438" y="99660"/>
                </a:cubicBezTo>
                <a:lnTo>
                  <a:pt x="132438" y="99660"/>
                </a:lnTo>
                <a:cubicBezTo>
                  <a:pt x="132255" y="99664"/>
                  <a:pt x="132073" y="99666"/>
                  <a:pt x="131890" y="99666"/>
                </a:cubicBezTo>
                <a:cubicBezTo>
                  <a:pt x="131576" y="99666"/>
                  <a:pt x="131261" y="99660"/>
                  <a:pt x="130947" y="99648"/>
                </a:cubicBezTo>
                <a:cubicBezTo>
                  <a:pt x="130635" y="99648"/>
                  <a:pt x="130324" y="99625"/>
                  <a:pt x="130012" y="99604"/>
                </a:cubicBezTo>
                <a:lnTo>
                  <a:pt x="130012" y="99604"/>
                </a:lnTo>
                <a:cubicBezTo>
                  <a:pt x="130066" y="99606"/>
                  <a:pt x="130103" y="99608"/>
                  <a:pt x="130124" y="99608"/>
                </a:cubicBezTo>
                <a:cubicBezTo>
                  <a:pt x="130308" y="99608"/>
                  <a:pt x="129413" y="99515"/>
                  <a:pt x="129229" y="99478"/>
                </a:cubicBezTo>
                <a:cubicBezTo>
                  <a:pt x="128769" y="99406"/>
                  <a:pt x="128334" y="99285"/>
                  <a:pt x="127898" y="99188"/>
                </a:cubicBezTo>
                <a:cubicBezTo>
                  <a:pt x="127829" y="99170"/>
                  <a:pt x="127770" y="99155"/>
                  <a:pt x="127718" y="99142"/>
                </a:cubicBezTo>
                <a:lnTo>
                  <a:pt x="127718" y="99142"/>
                </a:lnTo>
                <a:cubicBezTo>
                  <a:pt x="127647" y="99112"/>
                  <a:pt x="127549" y="99071"/>
                  <a:pt x="127414" y="99019"/>
                </a:cubicBezTo>
                <a:cubicBezTo>
                  <a:pt x="125537" y="98296"/>
                  <a:pt x="124497" y="97574"/>
                  <a:pt x="123319" y="95947"/>
                </a:cubicBezTo>
                <a:lnTo>
                  <a:pt x="123319" y="95947"/>
                </a:lnTo>
                <a:cubicBezTo>
                  <a:pt x="123336" y="95969"/>
                  <a:pt x="123347" y="95979"/>
                  <a:pt x="123352" y="95979"/>
                </a:cubicBezTo>
                <a:cubicBezTo>
                  <a:pt x="123403" y="95979"/>
                  <a:pt x="123056" y="95194"/>
                  <a:pt x="123058" y="95194"/>
                </a:cubicBezTo>
                <a:lnTo>
                  <a:pt x="123058" y="95194"/>
                </a:lnTo>
                <a:cubicBezTo>
                  <a:pt x="123058" y="95194"/>
                  <a:pt x="123059" y="95195"/>
                  <a:pt x="123059" y="95196"/>
                </a:cubicBezTo>
                <a:cubicBezTo>
                  <a:pt x="123041" y="95122"/>
                  <a:pt x="123008" y="94416"/>
                  <a:pt x="122972" y="94416"/>
                </a:cubicBezTo>
                <a:cubicBezTo>
                  <a:pt x="122969" y="94416"/>
                  <a:pt x="122965" y="94424"/>
                  <a:pt x="122961" y="94440"/>
                </a:cubicBezTo>
                <a:lnTo>
                  <a:pt x="122961" y="94440"/>
                </a:lnTo>
                <a:cubicBezTo>
                  <a:pt x="122997" y="94177"/>
                  <a:pt x="123061" y="93917"/>
                  <a:pt x="123156" y="93671"/>
                </a:cubicBezTo>
                <a:lnTo>
                  <a:pt x="123156" y="93671"/>
                </a:lnTo>
                <a:cubicBezTo>
                  <a:pt x="123069" y="93955"/>
                  <a:pt x="123041" y="94057"/>
                  <a:pt x="123049" y="94057"/>
                </a:cubicBezTo>
                <a:cubicBezTo>
                  <a:pt x="123064" y="94057"/>
                  <a:pt x="123227" y="93624"/>
                  <a:pt x="123325" y="93478"/>
                </a:cubicBezTo>
                <a:cubicBezTo>
                  <a:pt x="123329" y="93472"/>
                  <a:pt x="123333" y="93465"/>
                  <a:pt x="123338" y="93460"/>
                </a:cubicBezTo>
                <a:lnTo>
                  <a:pt x="123338" y="93460"/>
                </a:lnTo>
                <a:cubicBezTo>
                  <a:pt x="123363" y="93436"/>
                  <a:pt x="123391" y="93410"/>
                  <a:pt x="123422" y="93381"/>
                </a:cubicBezTo>
                <a:cubicBezTo>
                  <a:pt x="123504" y="93322"/>
                  <a:pt x="123638" y="93243"/>
                  <a:pt x="123771" y="93167"/>
                </a:cubicBezTo>
                <a:lnTo>
                  <a:pt x="123771" y="93167"/>
                </a:lnTo>
                <a:cubicBezTo>
                  <a:pt x="124045" y="93042"/>
                  <a:pt x="124321" y="92923"/>
                  <a:pt x="124591" y="92813"/>
                </a:cubicBezTo>
                <a:lnTo>
                  <a:pt x="124591" y="92813"/>
                </a:lnTo>
                <a:cubicBezTo>
                  <a:pt x="124604" y="92809"/>
                  <a:pt x="124618" y="92805"/>
                  <a:pt x="124632" y="92800"/>
                </a:cubicBezTo>
                <a:cubicBezTo>
                  <a:pt x="124995" y="92703"/>
                  <a:pt x="125382" y="92607"/>
                  <a:pt x="125769" y="92510"/>
                </a:cubicBezTo>
                <a:cubicBezTo>
                  <a:pt x="126519" y="92316"/>
                  <a:pt x="127269" y="92123"/>
                  <a:pt x="128019" y="91881"/>
                </a:cubicBezTo>
                <a:cubicBezTo>
                  <a:pt x="130511" y="91058"/>
                  <a:pt x="132979" y="90090"/>
                  <a:pt x="135157" y="88590"/>
                </a:cubicBezTo>
                <a:cubicBezTo>
                  <a:pt x="138447" y="86340"/>
                  <a:pt x="141932" y="82348"/>
                  <a:pt x="139681" y="78186"/>
                </a:cubicBezTo>
                <a:cubicBezTo>
                  <a:pt x="137504" y="74121"/>
                  <a:pt x="132423" y="72210"/>
                  <a:pt x="128189" y="71194"/>
                </a:cubicBezTo>
                <a:cubicBezTo>
                  <a:pt x="125438" y="70510"/>
                  <a:pt x="122604" y="70279"/>
                  <a:pt x="119760" y="70279"/>
                </a:cubicBezTo>
                <a:cubicBezTo>
                  <a:pt x="117775" y="70279"/>
                  <a:pt x="115785" y="70391"/>
                  <a:pt x="113816" y="70540"/>
                </a:cubicBezTo>
                <a:cubicBezTo>
                  <a:pt x="109824" y="70831"/>
                  <a:pt x="105880" y="71508"/>
                  <a:pt x="101888" y="71798"/>
                </a:cubicBezTo>
                <a:cubicBezTo>
                  <a:pt x="101730" y="71810"/>
                  <a:pt x="101307" y="71832"/>
                  <a:pt x="101084" y="71844"/>
                </a:cubicBezTo>
                <a:lnTo>
                  <a:pt x="101084" y="71844"/>
                </a:lnTo>
                <a:cubicBezTo>
                  <a:pt x="100874" y="71847"/>
                  <a:pt x="100665" y="71847"/>
                  <a:pt x="100460" y="71847"/>
                </a:cubicBezTo>
                <a:cubicBezTo>
                  <a:pt x="100198" y="71854"/>
                  <a:pt x="99938" y="71857"/>
                  <a:pt x="99679" y="71857"/>
                </a:cubicBezTo>
                <a:cubicBezTo>
                  <a:pt x="99053" y="71857"/>
                  <a:pt x="98432" y="71840"/>
                  <a:pt x="97799" y="71823"/>
                </a:cubicBezTo>
                <a:cubicBezTo>
                  <a:pt x="97363" y="71798"/>
                  <a:pt x="96928" y="71774"/>
                  <a:pt x="96492" y="71750"/>
                </a:cubicBezTo>
                <a:cubicBezTo>
                  <a:pt x="96348" y="71737"/>
                  <a:pt x="95851" y="71681"/>
                  <a:pt x="95657" y="71664"/>
                </a:cubicBezTo>
                <a:lnTo>
                  <a:pt x="95657" y="71664"/>
                </a:lnTo>
                <a:cubicBezTo>
                  <a:pt x="94856" y="71538"/>
                  <a:pt x="94057" y="71389"/>
                  <a:pt x="93274" y="71194"/>
                </a:cubicBezTo>
                <a:cubicBezTo>
                  <a:pt x="92863" y="71097"/>
                  <a:pt x="92452" y="71000"/>
                  <a:pt x="92065" y="70879"/>
                </a:cubicBezTo>
                <a:cubicBezTo>
                  <a:pt x="92051" y="70875"/>
                  <a:pt x="92038" y="70871"/>
                  <a:pt x="92025" y="70868"/>
                </a:cubicBezTo>
                <a:lnTo>
                  <a:pt x="92025" y="70868"/>
                </a:lnTo>
                <a:cubicBezTo>
                  <a:pt x="91961" y="70839"/>
                  <a:pt x="91857" y="70796"/>
                  <a:pt x="91702" y="70734"/>
                </a:cubicBezTo>
                <a:cubicBezTo>
                  <a:pt x="90927" y="70444"/>
                  <a:pt x="90177" y="70105"/>
                  <a:pt x="89451" y="69718"/>
                </a:cubicBezTo>
                <a:cubicBezTo>
                  <a:pt x="87975" y="68919"/>
                  <a:pt x="87201" y="68266"/>
                  <a:pt x="85846" y="66693"/>
                </a:cubicBezTo>
                <a:cubicBezTo>
                  <a:pt x="85604" y="66403"/>
                  <a:pt x="85387" y="66113"/>
                  <a:pt x="85169" y="65798"/>
                </a:cubicBezTo>
                <a:cubicBezTo>
                  <a:pt x="85151" y="65780"/>
                  <a:pt x="84788" y="65197"/>
                  <a:pt x="84767" y="65192"/>
                </a:cubicBezTo>
                <a:lnTo>
                  <a:pt x="84767" y="65192"/>
                </a:lnTo>
                <a:cubicBezTo>
                  <a:pt x="84476" y="64612"/>
                  <a:pt x="84222" y="64029"/>
                  <a:pt x="84007" y="63427"/>
                </a:cubicBezTo>
                <a:cubicBezTo>
                  <a:pt x="83451" y="61927"/>
                  <a:pt x="83040" y="60378"/>
                  <a:pt x="82798" y="58805"/>
                </a:cubicBezTo>
                <a:cubicBezTo>
                  <a:pt x="82217" y="55805"/>
                  <a:pt x="81927" y="52757"/>
                  <a:pt x="81031" y="49829"/>
                </a:cubicBezTo>
                <a:cubicBezTo>
                  <a:pt x="80039" y="46587"/>
                  <a:pt x="77958" y="43804"/>
                  <a:pt x="75103" y="41965"/>
                </a:cubicBezTo>
                <a:cubicBezTo>
                  <a:pt x="72248" y="40030"/>
                  <a:pt x="67990" y="39110"/>
                  <a:pt x="65691" y="37199"/>
                </a:cubicBezTo>
                <a:cubicBezTo>
                  <a:pt x="64433" y="36207"/>
                  <a:pt x="63586" y="34779"/>
                  <a:pt x="63272" y="33207"/>
                </a:cubicBezTo>
                <a:cubicBezTo>
                  <a:pt x="62981" y="31852"/>
                  <a:pt x="63635" y="31126"/>
                  <a:pt x="64699" y="29819"/>
                </a:cubicBezTo>
                <a:cubicBezTo>
                  <a:pt x="65957" y="28271"/>
                  <a:pt x="66853" y="26577"/>
                  <a:pt x="66732" y="24545"/>
                </a:cubicBezTo>
                <a:cubicBezTo>
                  <a:pt x="66611" y="22512"/>
                  <a:pt x="65232" y="20818"/>
                  <a:pt x="63683" y="19633"/>
                </a:cubicBezTo>
                <a:cubicBezTo>
                  <a:pt x="60426" y="17184"/>
                  <a:pt x="56445" y="16207"/>
                  <a:pt x="52612" y="14957"/>
                </a:cubicBezTo>
                <a:lnTo>
                  <a:pt x="52612" y="14957"/>
                </a:lnTo>
                <a:cubicBezTo>
                  <a:pt x="52547" y="14934"/>
                  <a:pt x="52463" y="14904"/>
                  <a:pt x="52360" y="14866"/>
                </a:cubicBezTo>
                <a:cubicBezTo>
                  <a:pt x="51948" y="14721"/>
                  <a:pt x="51537" y="14576"/>
                  <a:pt x="51126" y="14407"/>
                </a:cubicBezTo>
                <a:cubicBezTo>
                  <a:pt x="50303" y="14068"/>
                  <a:pt x="49529" y="13681"/>
                  <a:pt x="48754" y="13245"/>
                </a:cubicBezTo>
                <a:cubicBezTo>
                  <a:pt x="47956" y="12785"/>
                  <a:pt x="48053" y="12858"/>
                  <a:pt x="47206" y="12060"/>
                </a:cubicBezTo>
                <a:cubicBezTo>
                  <a:pt x="46553" y="11406"/>
                  <a:pt x="45948" y="10705"/>
                  <a:pt x="45391" y="9955"/>
                </a:cubicBezTo>
                <a:cubicBezTo>
                  <a:pt x="42510" y="6247"/>
                  <a:pt x="38500" y="4798"/>
                  <a:pt x="33900" y="4798"/>
                </a:cubicBezTo>
                <a:cubicBezTo>
                  <a:pt x="33787" y="4798"/>
                  <a:pt x="33673" y="4799"/>
                  <a:pt x="33560" y="4801"/>
                </a:cubicBezTo>
                <a:cubicBezTo>
                  <a:pt x="31237" y="4849"/>
                  <a:pt x="28938" y="5140"/>
                  <a:pt x="26640" y="5406"/>
                </a:cubicBezTo>
                <a:cubicBezTo>
                  <a:pt x="26367" y="5433"/>
                  <a:pt x="26094" y="5453"/>
                  <a:pt x="25821" y="5473"/>
                </a:cubicBezTo>
                <a:lnTo>
                  <a:pt x="25821" y="5473"/>
                </a:lnTo>
                <a:cubicBezTo>
                  <a:pt x="25925" y="5461"/>
                  <a:pt x="25895" y="5457"/>
                  <a:pt x="25797" y="5457"/>
                </a:cubicBezTo>
                <a:cubicBezTo>
                  <a:pt x="25576" y="5457"/>
                  <a:pt x="25008" y="5478"/>
                  <a:pt x="24849" y="5478"/>
                </a:cubicBezTo>
                <a:cubicBezTo>
                  <a:pt x="24341" y="5478"/>
                  <a:pt x="23857" y="5454"/>
                  <a:pt x="23349" y="5406"/>
                </a:cubicBezTo>
                <a:cubicBezTo>
                  <a:pt x="23184" y="5394"/>
                  <a:pt x="23064" y="5386"/>
                  <a:pt x="22979" y="5382"/>
                </a:cubicBezTo>
                <a:lnTo>
                  <a:pt x="22979" y="5382"/>
                </a:lnTo>
                <a:cubicBezTo>
                  <a:pt x="22930" y="5374"/>
                  <a:pt x="22876" y="5366"/>
                  <a:pt x="22817" y="5357"/>
                </a:cubicBezTo>
                <a:cubicBezTo>
                  <a:pt x="19260" y="4849"/>
                  <a:pt x="15897" y="3446"/>
                  <a:pt x="13066" y="1244"/>
                </a:cubicBezTo>
                <a:cubicBezTo>
                  <a:pt x="11899" y="352"/>
                  <a:pt x="10495" y="1"/>
                  <a:pt x="9052" y="1"/>
                </a:cubicBezTo>
                <a:close/>
              </a:path>
            </a:pathLst>
          </a:custGeom>
          <a:gradFill>
            <a:gsLst>
              <a:gs pos="0">
                <a:srgbClr val="FFFFFF">
                  <a:alpha val="0"/>
                </a:srgbClr>
              </a:gs>
              <a:gs pos="64000">
                <a:srgbClr val="FFFFFF">
                  <a:alpha val="0"/>
                </a:srgbClr>
              </a:gs>
              <a:gs pos="100000">
                <a:srgbClr val="FFFFFF">
                  <a:alpha val="784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txBox="1">
            <a:spLocks noGrp="1"/>
          </p:cNvSpPr>
          <p:nvPr>
            <p:ph type="subTitle" idx="1"/>
          </p:nvPr>
        </p:nvSpPr>
        <p:spPr>
          <a:xfrm>
            <a:off x="1139679" y="2358745"/>
            <a:ext cx="2958900" cy="105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66" name="Google Shape;166;p7"/>
          <p:cNvSpPr txBox="1">
            <a:spLocks noGrp="1"/>
          </p:cNvSpPr>
          <p:nvPr>
            <p:ph type="title"/>
          </p:nvPr>
        </p:nvSpPr>
        <p:spPr>
          <a:xfrm>
            <a:off x="1139679" y="1648419"/>
            <a:ext cx="2958900" cy="638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Font typeface="Palanquin Dark"/>
              <a:buNone/>
              <a:defRPr>
                <a:latin typeface="Palanquin Dark"/>
                <a:ea typeface="Palanquin Dark"/>
                <a:cs typeface="Palanquin Dark"/>
                <a:sym typeface="Palanquin Dark"/>
              </a:defRPr>
            </a:lvl2pPr>
            <a:lvl3pPr lvl="2" rtl="0">
              <a:spcBef>
                <a:spcPts val="0"/>
              </a:spcBef>
              <a:spcAft>
                <a:spcPts val="0"/>
              </a:spcAft>
              <a:buSzPts val="3500"/>
              <a:buFont typeface="Palanquin Dark"/>
              <a:buNone/>
              <a:defRPr>
                <a:latin typeface="Palanquin Dark"/>
                <a:ea typeface="Palanquin Dark"/>
                <a:cs typeface="Palanquin Dark"/>
                <a:sym typeface="Palanquin Dark"/>
              </a:defRPr>
            </a:lvl3pPr>
            <a:lvl4pPr lvl="3" rtl="0">
              <a:spcBef>
                <a:spcPts val="0"/>
              </a:spcBef>
              <a:spcAft>
                <a:spcPts val="0"/>
              </a:spcAft>
              <a:buSzPts val="3500"/>
              <a:buFont typeface="Palanquin Dark"/>
              <a:buNone/>
              <a:defRPr>
                <a:latin typeface="Palanquin Dark"/>
                <a:ea typeface="Palanquin Dark"/>
                <a:cs typeface="Palanquin Dark"/>
                <a:sym typeface="Palanquin Dark"/>
              </a:defRPr>
            </a:lvl4pPr>
            <a:lvl5pPr lvl="4" rtl="0">
              <a:spcBef>
                <a:spcPts val="0"/>
              </a:spcBef>
              <a:spcAft>
                <a:spcPts val="0"/>
              </a:spcAft>
              <a:buSzPts val="3500"/>
              <a:buFont typeface="Palanquin Dark"/>
              <a:buNone/>
              <a:defRPr>
                <a:latin typeface="Palanquin Dark"/>
                <a:ea typeface="Palanquin Dark"/>
                <a:cs typeface="Palanquin Dark"/>
                <a:sym typeface="Palanquin Dark"/>
              </a:defRPr>
            </a:lvl5pPr>
            <a:lvl6pPr lvl="5" rtl="0">
              <a:spcBef>
                <a:spcPts val="0"/>
              </a:spcBef>
              <a:spcAft>
                <a:spcPts val="0"/>
              </a:spcAft>
              <a:buSzPts val="3500"/>
              <a:buFont typeface="Palanquin Dark"/>
              <a:buNone/>
              <a:defRPr>
                <a:latin typeface="Palanquin Dark"/>
                <a:ea typeface="Palanquin Dark"/>
                <a:cs typeface="Palanquin Dark"/>
                <a:sym typeface="Palanquin Dark"/>
              </a:defRPr>
            </a:lvl6pPr>
            <a:lvl7pPr lvl="6" rtl="0">
              <a:spcBef>
                <a:spcPts val="0"/>
              </a:spcBef>
              <a:spcAft>
                <a:spcPts val="0"/>
              </a:spcAft>
              <a:buSzPts val="3500"/>
              <a:buFont typeface="Palanquin Dark"/>
              <a:buNone/>
              <a:defRPr>
                <a:latin typeface="Palanquin Dark"/>
                <a:ea typeface="Palanquin Dark"/>
                <a:cs typeface="Palanquin Dark"/>
                <a:sym typeface="Palanquin Dark"/>
              </a:defRPr>
            </a:lvl7pPr>
            <a:lvl8pPr lvl="7" rtl="0">
              <a:spcBef>
                <a:spcPts val="0"/>
              </a:spcBef>
              <a:spcAft>
                <a:spcPts val="0"/>
              </a:spcAft>
              <a:buSzPts val="3500"/>
              <a:buFont typeface="Palanquin Dark"/>
              <a:buNone/>
              <a:defRPr>
                <a:latin typeface="Palanquin Dark"/>
                <a:ea typeface="Palanquin Dark"/>
                <a:cs typeface="Palanquin Dark"/>
                <a:sym typeface="Palanquin Dark"/>
              </a:defRPr>
            </a:lvl8pPr>
            <a:lvl9pPr lvl="8" rtl="0">
              <a:spcBef>
                <a:spcPts val="0"/>
              </a:spcBef>
              <a:spcAft>
                <a:spcPts val="0"/>
              </a:spcAft>
              <a:buSzPts val="3500"/>
              <a:buFont typeface="Palanquin Dark"/>
              <a:buNone/>
              <a:defRPr>
                <a:latin typeface="Palanquin Dark"/>
                <a:ea typeface="Palanquin Dark"/>
                <a:cs typeface="Palanquin Dark"/>
                <a:sym typeface="Palanquin Dark"/>
              </a:defRPr>
            </a:lvl9pPr>
          </a:lstStyle>
          <a:p>
            <a:endParaRPr/>
          </a:p>
        </p:txBody>
      </p:sp>
      <p:sp>
        <p:nvSpPr>
          <p:cNvPr id="167" name="Google Shape;167;p7"/>
          <p:cNvSpPr/>
          <p:nvPr/>
        </p:nvSpPr>
        <p:spPr>
          <a:xfrm>
            <a:off x="146400" y="-513526"/>
            <a:ext cx="1558688" cy="1419965"/>
          </a:xfrm>
          <a:custGeom>
            <a:avLst/>
            <a:gdLst/>
            <a:ahLst/>
            <a:cxnLst/>
            <a:rect l="l" t="t" r="r" b="b"/>
            <a:pathLst>
              <a:path w="30570" h="27852" extrusionOk="0">
                <a:moveTo>
                  <a:pt x="15285" y="1"/>
                </a:moveTo>
                <a:cubicBezTo>
                  <a:pt x="11724" y="1"/>
                  <a:pt x="8162" y="1357"/>
                  <a:pt x="5450" y="4069"/>
                </a:cubicBezTo>
                <a:cubicBezTo>
                  <a:pt x="0" y="9519"/>
                  <a:pt x="0" y="18340"/>
                  <a:pt x="5450" y="23764"/>
                </a:cubicBezTo>
                <a:cubicBezTo>
                  <a:pt x="8162" y="26489"/>
                  <a:pt x="11724" y="27852"/>
                  <a:pt x="15285" y="27852"/>
                </a:cubicBezTo>
                <a:cubicBezTo>
                  <a:pt x="18846" y="27852"/>
                  <a:pt x="22408" y="26489"/>
                  <a:pt x="25120" y="23764"/>
                </a:cubicBezTo>
                <a:cubicBezTo>
                  <a:pt x="30570" y="18340"/>
                  <a:pt x="30570" y="9519"/>
                  <a:pt x="25120" y="4069"/>
                </a:cubicBezTo>
                <a:cubicBezTo>
                  <a:pt x="22408" y="1357"/>
                  <a:pt x="18846" y="1"/>
                  <a:pt x="15285" y="1"/>
                </a:cubicBezTo>
                <a:close/>
              </a:path>
            </a:pathLst>
          </a:custGeom>
          <a:gradFill>
            <a:gsLst>
              <a:gs pos="0">
                <a:schemeClr val="lt2"/>
              </a:gs>
              <a:gs pos="51000">
                <a:srgbClr val="23223D"/>
              </a:gs>
              <a:gs pos="100000">
                <a:schemeClr val="lt1"/>
              </a:gs>
            </a:gsLst>
            <a:lin ang="2698631" scaled="0"/>
          </a:gradFill>
          <a:ln>
            <a:noFill/>
          </a:ln>
          <a:effectLst>
            <a:outerShdw blurRad="814388" dist="209550" dir="156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7"/>
          <p:cNvGrpSpPr/>
          <p:nvPr/>
        </p:nvGrpSpPr>
        <p:grpSpPr>
          <a:xfrm>
            <a:off x="7648688" y="-186512"/>
            <a:ext cx="2438937" cy="1756825"/>
            <a:chOff x="7496288" y="-338912"/>
            <a:chExt cx="2438937" cy="1756825"/>
          </a:xfrm>
        </p:grpSpPr>
        <p:grpSp>
          <p:nvGrpSpPr>
            <p:cNvPr id="169" name="Google Shape;169;p7"/>
            <p:cNvGrpSpPr/>
            <p:nvPr/>
          </p:nvGrpSpPr>
          <p:grpSpPr>
            <a:xfrm>
              <a:off x="7923862" y="-5150"/>
              <a:ext cx="780975" cy="777275"/>
              <a:chOff x="5830100" y="1454250"/>
              <a:chExt cx="780975" cy="777275"/>
            </a:xfrm>
          </p:grpSpPr>
          <p:sp>
            <p:nvSpPr>
              <p:cNvPr id="170" name="Google Shape;170;p7"/>
              <p:cNvSpPr/>
              <p:nvPr/>
            </p:nvSpPr>
            <p:spPr>
              <a:xfrm>
                <a:off x="5903600" y="1454250"/>
                <a:ext cx="707475" cy="712975"/>
              </a:xfrm>
              <a:custGeom>
                <a:avLst/>
                <a:gdLst/>
                <a:ahLst/>
                <a:cxnLst/>
                <a:rect l="l" t="t" r="r" b="b"/>
                <a:pathLst>
                  <a:path w="28299" h="28519" extrusionOk="0">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5830100" y="2072725"/>
                <a:ext cx="176000" cy="158800"/>
              </a:xfrm>
              <a:custGeom>
                <a:avLst/>
                <a:gdLst/>
                <a:ahLst/>
                <a:cxnLst/>
                <a:rect l="l" t="t" r="r" b="b"/>
                <a:pathLst>
                  <a:path w="7040" h="6352" extrusionOk="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7"/>
            <p:cNvGrpSpPr/>
            <p:nvPr/>
          </p:nvGrpSpPr>
          <p:grpSpPr>
            <a:xfrm>
              <a:off x="8319312" y="12463"/>
              <a:ext cx="814800" cy="814525"/>
              <a:chOff x="6578800" y="847800"/>
              <a:chExt cx="814800" cy="814525"/>
            </a:xfrm>
          </p:grpSpPr>
          <p:sp>
            <p:nvSpPr>
              <p:cNvPr id="173" name="Google Shape;173;p7"/>
              <p:cNvSpPr/>
              <p:nvPr/>
            </p:nvSpPr>
            <p:spPr>
              <a:xfrm>
                <a:off x="6615800" y="847800"/>
                <a:ext cx="777800" cy="782225"/>
              </a:xfrm>
              <a:custGeom>
                <a:avLst/>
                <a:gdLst/>
                <a:ahLst/>
                <a:cxnLst/>
                <a:rect l="l" t="t" r="r" b="b"/>
                <a:pathLst>
                  <a:path w="31112" h="31289" extrusionOk="0">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6578800" y="1582875"/>
                <a:ext cx="88025" cy="79450"/>
              </a:xfrm>
              <a:custGeom>
                <a:avLst/>
                <a:gdLst/>
                <a:ahLst/>
                <a:cxnLst/>
                <a:rect l="l" t="t" r="r" b="b"/>
                <a:pathLst>
                  <a:path w="3521" h="3178" extrusionOk="0">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7"/>
            <p:cNvGrpSpPr/>
            <p:nvPr/>
          </p:nvGrpSpPr>
          <p:grpSpPr>
            <a:xfrm>
              <a:off x="7496288" y="-83712"/>
              <a:ext cx="815350" cy="814550"/>
              <a:chOff x="5182925" y="1757200"/>
              <a:chExt cx="815350" cy="814550"/>
            </a:xfrm>
          </p:grpSpPr>
          <p:sp>
            <p:nvSpPr>
              <p:cNvPr id="176" name="Google Shape;176;p7"/>
              <p:cNvSpPr/>
              <p:nvPr/>
            </p:nvSpPr>
            <p:spPr>
              <a:xfrm>
                <a:off x="5219950" y="1757200"/>
                <a:ext cx="778325" cy="782225"/>
              </a:xfrm>
              <a:custGeom>
                <a:avLst/>
                <a:gdLst/>
                <a:ahLst/>
                <a:cxnLst/>
                <a:rect l="l" t="t" r="r" b="b"/>
                <a:pathLst>
                  <a:path w="31133" h="31289" extrusionOk="0">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5182925" y="2492300"/>
                <a:ext cx="88025" cy="79450"/>
              </a:xfrm>
              <a:custGeom>
                <a:avLst/>
                <a:gdLst/>
                <a:ahLst/>
                <a:cxnLst/>
                <a:rect l="l" t="t" r="r" b="b"/>
                <a:pathLst>
                  <a:path w="3521" h="3178" extrusionOk="0">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7"/>
            <p:cNvGrpSpPr/>
            <p:nvPr/>
          </p:nvGrpSpPr>
          <p:grpSpPr>
            <a:xfrm>
              <a:off x="8169225" y="-338912"/>
              <a:ext cx="1766000" cy="1756825"/>
              <a:chOff x="6373650" y="342850"/>
              <a:chExt cx="1766000" cy="1756825"/>
            </a:xfrm>
          </p:grpSpPr>
          <p:sp>
            <p:nvSpPr>
              <p:cNvPr id="179" name="Google Shape;179;p7"/>
              <p:cNvSpPr/>
              <p:nvPr/>
            </p:nvSpPr>
            <p:spPr>
              <a:xfrm>
                <a:off x="6541250" y="342850"/>
                <a:ext cx="1598400" cy="1612000"/>
              </a:xfrm>
              <a:custGeom>
                <a:avLst/>
                <a:gdLst/>
                <a:ahLst/>
                <a:cxnLst/>
                <a:rect l="l" t="t" r="r" b="b"/>
                <a:pathLst>
                  <a:path w="63936" h="64480" extrusionOk="0">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6373650" y="1743675"/>
                <a:ext cx="403450" cy="356000"/>
              </a:xfrm>
              <a:custGeom>
                <a:avLst/>
                <a:gdLst/>
                <a:ahLst/>
                <a:cxnLst/>
                <a:rect l="l" t="t" r="r" b="b"/>
                <a:pathLst>
                  <a:path w="16138" h="14240" extrusionOk="0">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1" name="Google Shape;181;p7"/>
          <p:cNvGrpSpPr/>
          <p:nvPr/>
        </p:nvGrpSpPr>
        <p:grpSpPr>
          <a:xfrm>
            <a:off x="-1176855" y="4046898"/>
            <a:ext cx="2233850" cy="2881955"/>
            <a:chOff x="-869130" y="859063"/>
            <a:chExt cx="2233850" cy="2881955"/>
          </a:xfrm>
        </p:grpSpPr>
        <p:grpSp>
          <p:nvGrpSpPr>
            <p:cNvPr id="182" name="Google Shape;182;p7"/>
            <p:cNvGrpSpPr/>
            <p:nvPr/>
          </p:nvGrpSpPr>
          <p:grpSpPr>
            <a:xfrm>
              <a:off x="583245" y="876223"/>
              <a:ext cx="781475" cy="777550"/>
              <a:chOff x="2532925" y="2911675"/>
              <a:chExt cx="781475" cy="777550"/>
            </a:xfrm>
          </p:grpSpPr>
          <p:sp>
            <p:nvSpPr>
              <p:cNvPr id="183" name="Google Shape;183;p7"/>
              <p:cNvSpPr/>
              <p:nvPr/>
            </p:nvSpPr>
            <p:spPr>
              <a:xfrm>
                <a:off x="3138025" y="2911675"/>
                <a:ext cx="176375" cy="158850"/>
              </a:xfrm>
              <a:custGeom>
                <a:avLst/>
                <a:gdLst/>
                <a:ahLst/>
                <a:cxnLst/>
                <a:rect l="l" t="t" r="r" b="b"/>
                <a:pathLst>
                  <a:path w="7055" h="6354" extrusionOk="0">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2532925" y="2976125"/>
                <a:ext cx="707450" cy="713100"/>
              </a:xfrm>
              <a:custGeom>
                <a:avLst/>
                <a:gdLst/>
                <a:ahLst/>
                <a:cxnLst/>
                <a:rect l="l" t="t" r="r" b="b"/>
                <a:pathLst>
                  <a:path w="28298" h="28524" extrusionOk="0">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7"/>
            <p:cNvGrpSpPr/>
            <p:nvPr/>
          </p:nvGrpSpPr>
          <p:grpSpPr>
            <a:xfrm>
              <a:off x="674770" y="1490267"/>
              <a:ext cx="499675" cy="497625"/>
              <a:chOff x="2548250" y="3477125"/>
              <a:chExt cx="499675" cy="497625"/>
            </a:xfrm>
          </p:grpSpPr>
          <p:sp>
            <p:nvSpPr>
              <p:cNvPr id="186" name="Google Shape;186;p7"/>
              <p:cNvSpPr/>
              <p:nvPr/>
            </p:nvSpPr>
            <p:spPr>
              <a:xfrm>
                <a:off x="2935475" y="3477125"/>
                <a:ext cx="112450" cy="101350"/>
              </a:xfrm>
              <a:custGeom>
                <a:avLst/>
                <a:gdLst/>
                <a:ahLst/>
                <a:cxnLst/>
                <a:rect l="l" t="t" r="r" b="b"/>
                <a:pathLst>
                  <a:path w="4498" h="4054" extrusionOk="0">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548250" y="3518350"/>
                <a:ext cx="452625" cy="456400"/>
              </a:xfrm>
              <a:custGeom>
                <a:avLst/>
                <a:gdLst/>
                <a:ahLst/>
                <a:cxnLst/>
                <a:rect l="l" t="t" r="r" b="b"/>
                <a:pathLst>
                  <a:path w="18105" h="18256" extrusionOk="0">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a:off x="140624" y="1742028"/>
              <a:ext cx="1145201" cy="1144815"/>
              <a:chOff x="2516525" y="3338400"/>
              <a:chExt cx="814800" cy="814525"/>
            </a:xfrm>
          </p:grpSpPr>
          <p:sp>
            <p:nvSpPr>
              <p:cNvPr id="189" name="Google Shape;189;p7"/>
              <p:cNvSpPr/>
              <p:nvPr/>
            </p:nvSpPr>
            <p:spPr>
              <a:xfrm>
                <a:off x="3242925" y="3338400"/>
                <a:ext cx="88400" cy="79450"/>
              </a:xfrm>
              <a:custGeom>
                <a:avLst/>
                <a:gdLst/>
                <a:ahLst/>
                <a:cxnLst/>
                <a:rect l="l" t="t" r="r" b="b"/>
                <a:pathLst>
                  <a:path w="3536" h="3178" extrusionOk="0">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2516525" y="3370575"/>
                <a:ext cx="777275" cy="782350"/>
              </a:xfrm>
              <a:custGeom>
                <a:avLst/>
                <a:gdLst/>
                <a:ahLst/>
                <a:cxnLst/>
                <a:rect l="l" t="t" r="r" b="b"/>
                <a:pathLst>
                  <a:path w="31091" h="31294" extrusionOk="0">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7"/>
            <p:cNvGrpSpPr/>
            <p:nvPr/>
          </p:nvGrpSpPr>
          <p:grpSpPr>
            <a:xfrm>
              <a:off x="-238830" y="1664463"/>
              <a:ext cx="822075" cy="814675"/>
              <a:chOff x="1750375" y="3481025"/>
              <a:chExt cx="822075" cy="814675"/>
            </a:xfrm>
          </p:grpSpPr>
          <p:sp>
            <p:nvSpPr>
              <p:cNvPr id="192" name="Google Shape;192;p7"/>
              <p:cNvSpPr/>
              <p:nvPr/>
            </p:nvSpPr>
            <p:spPr>
              <a:xfrm>
                <a:off x="2468400" y="3481025"/>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1750375" y="3513325"/>
                <a:ext cx="777800" cy="782375"/>
              </a:xfrm>
              <a:custGeom>
                <a:avLst/>
                <a:gdLst/>
                <a:ahLst/>
                <a:cxnLst/>
                <a:rect l="l" t="t" r="r" b="b"/>
                <a:pathLst>
                  <a:path w="31112" h="31295" extrusionOk="0">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7"/>
            <p:cNvGrpSpPr/>
            <p:nvPr/>
          </p:nvGrpSpPr>
          <p:grpSpPr>
            <a:xfrm>
              <a:off x="302458" y="2300263"/>
              <a:ext cx="821525" cy="814675"/>
              <a:chOff x="578020" y="1990738"/>
              <a:chExt cx="821525" cy="814675"/>
            </a:xfrm>
          </p:grpSpPr>
          <p:sp>
            <p:nvSpPr>
              <p:cNvPr id="195" name="Google Shape;195;p7"/>
              <p:cNvSpPr/>
              <p:nvPr/>
            </p:nvSpPr>
            <p:spPr>
              <a:xfrm>
                <a:off x="1295495" y="1990738"/>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578020" y="2023038"/>
                <a:ext cx="777250" cy="782375"/>
              </a:xfrm>
              <a:custGeom>
                <a:avLst/>
                <a:gdLst/>
                <a:ahLst/>
                <a:cxnLst/>
                <a:rect l="l" t="t" r="r" b="b"/>
                <a:pathLst>
                  <a:path w="31090" h="31295" extrusionOk="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7"/>
            <p:cNvGrpSpPr/>
            <p:nvPr/>
          </p:nvGrpSpPr>
          <p:grpSpPr>
            <a:xfrm>
              <a:off x="82595" y="2926467"/>
              <a:ext cx="814275" cy="814550"/>
              <a:chOff x="3146775" y="2571725"/>
              <a:chExt cx="814275" cy="814550"/>
            </a:xfrm>
          </p:grpSpPr>
          <p:sp>
            <p:nvSpPr>
              <p:cNvPr id="198" name="Google Shape;198;p7"/>
              <p:cNvSpPr/>
              <p:nvPr/>
            </p:nvSpPr>
            <p:spPr>
              <a:xfrm>
                <a:off x="3873025" y="2571725"/>
                <a:ext cx="88025" cy="79450"/>
              </a:xfrm>
              <a:custGeom>
                <a:avLst/>
                <a:gdLst/>
                <a:ahLst/>
                <a:cxnLst/>
                <a:rect l="l" t="t" r="r" b="b"/>
                <a:pathLst>
                  <a:path w="3521" h="3178" extrusionOk="0">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3146775" y="2603900"/>
                <a:ext cx="777275" cy="782375"/>
              </a:xfrm>
              <a:custGeom>
                <a:avLst/>
                <a:gdLst/>
                <a:ahLst/>
                <a:cxnLst/>
                <a:rect l="l" t="t" r="r" b="b"/>
                <a:pathLst>
                  <a:path w="31091" h="31295" extrusionOk="0">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7"/>
            <p:cNvGrpSpPr/>
            <p:nvPr/>
          </p:nvGrpSpPr>
          <p:grpSpPr>
            <a:xfrm>
              <a:off x="-869130" y="859063"/>
              <a:ext cx="1766000" cy="1756400"/>
              <a:chOff x="1004350" y="3043700"/>
              <a:chExt cx="1766000" cy="1756400"/>
            </a:xfrm>
          </p:grpSpPr>
          <p:sp>
            <p:nvSpPr>
              <p:cNvPr id="201" name="Google Shape;201;p7"/>
              <p:cNvSpPr/>
              <p:nvPr/>
            </p:nvSpPr>
            <p:spPr>
              <a:xfrm>
                <a:off x="2367425" y="3043700"/>
                <a:ext cx="402925" cy="355975"/>
              </a:xfrm>
              <a:custGeom>
                <a:avLst/>
                <a:gdLst/>
                <a:ahLst/>
                <a:cxnLst/>
                <a:rect l="l" t="t" r="r" b="b"/>
                <a:pathLst>
                  <a:path w="16117" h="14239" extrusionOk="0">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1004350" y="3188425"/>
                <a:ext cx="1598375" cy="1611675"/>
              </a:xfrm>
              <a:custGeom>
                <a:avLst/>
                <a:gdLst/>
                <a:ahLst/>
                <a:cxnLst/>
                <a:rect l="l" t="t" r="r" b="b"/>
                <a:pathLst>
                  <a:path w="63935" h="64467" extrusionOk="0">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3"/>
        <p:cNvGrpSpPr/>
        <p:nvPr/>
      </p:nvGrpSpPr>
      <p:grpSpPr>
        <a:xfrm>
          <a:off x="0" y="0"/>
          <a:ext cx="0" cy="0"/>
          <a:chOff x="0" y="0"/>
          <a:chExt cx="0" cy="0"/>
        </a:xfrm>
      </p:grpSpPr>
      <p:grpSp>
        <p:nvGrpSpPr>
          <p:cNvPr id="204" name="Google Shape;204;p8"/>
          <p:cNvGrpSpPr/>
          <p:nvPr/>
        </p:nvGrpSpPr>
        <p:grpSpPr>
          <a:xfrm rot="10800000" flipH="1">
            <a:off x="-65564" y="-61803"/>
            <a:ext cx="9275128" cy="5267106"/>
            <a:chOff x="-65564" y="-86771"/>
            <a:chExt cx="9275128" cy="5267106"/>
          </a:xfrm>
        </p:grpSpPr>
        <p:sp>
          <p:nvSpPr>
            <p:cNvPr id="205" name="Google Shape;205;p8"/>
            <p:cNvSpPr/>
            <p:nvPr/>
          </p:nvSpPr>
          <p:spPr>
            <a:xfrm flipH="1">
              <a:off x="-65564" y="2865148"/>
              <a:ext cx="4425587" cy="2315187"/>
            </a:xfrm>
            <a:custGeom>
              <a:avLst/>
              <a:gdLst/>
              <a:ahLst/>
              <a:cxnLst/>
              <a:rect l="l" t="t" r="r" b="b"/>
              <a:pathLst>
                <a:path w="161562" h="84519" extrusionOk="0">
                  <a:moveTo>
                    <a:pt x="155337" y="0"/>
                  </a:moveTo>
                  <a:cubicBezTo>
                    <a:pt x="154760" y="0"/>
                    <a:pt x="154185" y="5"/>
                    <a:pt x="153614" y="12"/>
                  </a:cubicBezTo>
                  <a:cubicBezTo>
                    <a:pt x="151802" y="41"/>
                    <a:pt x="149932" y="70"/>
                    <a:pt x="148237" y="655"/>
                  </a:cubicBezTo>
                  <a:cubicBezTo>
                    <a:pt x="143562" y="2320"/>
                    <a:pt x="141429" y="7522"/>
                    <a:pt x="138448" y="11466"/>
                  </a:cubicBezTo>
                  <a:cubicBezTo>
                    <a:pt x="136666" y="13833"/>
                    <a:pt x="134386" y="15937"/>
                    <a:pt x="133042" y="18596"/>
                  </a:cubicBezTo>
                  <a:cubicBezTo>
                    <a:pt x="130383" y="23827"/>
                    <a:pt x="131757" y="30080"/>
                    <a:pt x="132136" y="35953"/>
                  </a:cubicBezTo>
                  <a:cubicBezTo>
                    <a:pt x="132516" y="41827"/>
                    <a:pt x="131055" y="48869"/>
                    <a:pt x="125620" y="51090"/>
                  </a:cubicBezTo>
                  <a:cubicBezTo>
                    <a:pt x="124393" y="51590"/>
                    <a:pt x="123138" y="51801"/>
                    <a:pt x="121864" y="51801"/>
                  </a:cubicBezTo>
                  <a:cubicBezTo>
                    <a:pt x="115555" y="51801"/>
                    <a:pt x="108789" y="46637"/>
                    <a:pt x="102711" y="46005"/>
                  </a:cubicBezTo>
                  <a:cubicBezTo>
                    <a:pt x="101725" y="45900"/>
                    <a:pt x="100732" y="45848"/>
                    <a:pt x="99738" y="45848"/>
                  </a:cubicBezTo>
                  <a:cubicBezTo>
                    <a:pt x="93281" y="45848"/>
                    <a:pt x="86785" y="48051"/>
                    <a:pt x="81847" y="52229"/>
                  </a:cubicBezTo>
                  <a:cubicBezTo>
                    <a:pt x="77581" y="55823"/>
                    <a:pt x="74104" y="60908"/>
                    <a:pt x="68669" y="62223"/>
                  </a:cubicBezTo>
                  <a:cubicBezTo>
                    <a:pt x="67761" y="62436"/>
                    <a:pt x="66862" y="62532"/>
                    <a:pt x="65969" y="62532"/>
                  </a:cubicBezTo>
                  <a:cubicBezTo>
                    <a:pt x="58928" y="62532"/>
                    <a:pt x="52277" y="56605"/>
                    <a:pt x="44912" y="56086"/>
                  </a:cubicBezTo>
                  <a:cubicBezTo>
                    <a:pt x="44566" y="56063"/>
                    <a:pt x="44222" y="56051"/>
                    <a:pt x="43879" y="56051"/>
                  </a:cubicBezTo>
                  <a:cubicBezTo>
                    <a:pt x="37423" y="56051"/>
                    <a:pt x="31574" y="60123"/>
                    <a:pt x="26357" y="64064"/>
                  </a:cubicBezTo>
                  <a:cubicBezTo>
                    <a:pt x="21711" y="67570"/>
                    <a:pt x="17007" y="71193"/>
                    <a:pt x="11601" y="73414"/>
                  </a:cubicBezTo>
                  <a:cubicBezTo>
                    <a:pt x="6692" y="75431"/>
                    <a:pt x="1870" y="79375"/>
                    <a:pt x="0" y="84518"/>
                  </a:cubicBezTo>
                  <a:lnTo>
                    <a:pt x="161562" y="84518"/>
                  </a:lnTo>
                  <a:lnTo>
                    <a:pt x="161562" y="362"/>
                  </a:lnTo>
                  <a:cubicBezTo>
                    <a:pt x="159526" y="65"/>
                    <a:pt x="157418" y="0"/>
                    <a:pt x="155337" y="0"/>
                  </a:cubicBezTo>
                  <a:close/>
                </a:path>
              </a:pathLst>
            </a:custGeom>
            <a:gradFill>
              <a:gsLst>
                <a:gs pos="0">
                  <a:srgbClr val="FFFFFF">
                    <a:alpha val="0"/>
                  </a:srgbClr>
                </a:gs>
                <a:gs pos="100000">
                  <a:srgbClr val="FFFFFF">
                    <a:alpha val="9019"/>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flipH="1">
              <a:off x="5241788" y="-86771"/>
              <a:ext cx="3967776" cy="2237310"/>
            </a:xfrm>
            <a:custGeom>
              <a:avLst/>
              <a:gdLst/>
              <a:ahLst/>
              <a:cxnLst/>
              <a:rect l="l" t="t" r="r" b="b"/>
              <a:pathLst>
                <a:path w="144849" h="81676" extrusionOk="0">
                  <a:moveTo>
                    <a:pt x="46959" y="0"/>
                  </a:moveTo>
                  <a:cubicBezTo>
                    <a:pt x="46140" y="1344"/>
                    <a:pt x="45030" y="2455"/>
                    <a:pt x="43686" y="3273"/>
                  </a:cubicBezTo>
                  <a:cubicBezTo>
                    <a:pt x="39478" y="5640"/>
                    <a:pt x="32465" y="4734"/>
                    <a:pt x="30273" y="8532"/>
                  </a:cubicBezTo>
                  <a:cubicBezTo>
                    <a:pt x="28929" y="10899"/>
                    <a:pt x="30478" y="13646"/>
                    <a:pt x="30449" y="16247"/>
                  </a:cubicBezTo>
                  <a:cubicBezTo>
                    <a:pt x="30420" y="19695"/>
                    <a:pt x="27614" y="22851"/>
                    <a:pt x="27819" y="26299"/>
                  </a:cubicBezTo>
                  <a:cubicBezTo>
                    <a:pt x="27994" y="29308"/>
                    <a:pt x="30478" y="31909"/>
                    <a:pt x="31559" y="34802"/>
                  </a:cubicBezTo>
                  <a:cubicBezTo>
                    <a:pt x="33459" y="39974"/>
                    <a:pt x="30157" y="46081"/>
                    <a:pt x="24254" y="48360"/>
                  </a:cubicBezTo>
                  <a:cubicBezTo>
                    <a:pt x="22955" y="48863"/>
                    <a:pt x="21536" y="49201"/>
                    <a:pt x="20126" y="49201"/>
                  </a:cubicBezTo>
                  <a:cubicBezTo>
                    <a:pt x="19569" y="49201"/>
                    <a:pt x="19014" y="49148"/>
                    <a:pt x="18468" y="49032"/>
                  </a:cubicBezTo>
                  <a:cubicBezTo>
                    <a:pt x="14933" y="48243"/>
                    <a:pt x="12946" y="45263"/>
                    <a:pt x="10871" y="42779"/>
                  </a:cubicBezTo>
                  <a:cubicBezTo>
                    <a:pt x="9128" y="40721"/>
                    <a:pt x="6382" y="38704"/>
                    <a:pt x="3547" y="38704"/>
                  </a:cubicBezTo>
                  <a:cubicBezTo>
                    <a:pt x="2960" y="38704"/>
                    <a:pt x="2370" y="38790"/>
                    <a:pt x="1783" y="38980"/>
                  </a:cubicBezTo>
                  <a:cubicBezTo>
                    <a:pt x="1140" y="39214"/>
                    <a:pt x="527" y="39565"/>
                    <a:pt x="1" y="40003"/>
                  </a:cubicBezTo>
                  <a:lnTo>
                    <a:pt x="1" y="75419"/>
                  </a:lnTo>
                  <a:cubicBezTo>
                    <a:pt x="3244" y="73403"/>
                    <a:pt x="6663" y="71708"/>
                    <a:pt x="10228" y="70364"/>
                  </a:cubicBezTo>
                  <a:cubicBezTo>
                    <a:pt x="11483" y="69886"/>
                    <a:pt x="12929" y="69474"/>
                    <a:pt x="14284" y="69474"/>
                  </a:cubicBezTo>
                  <a:cubicBezTo>
                    <a:pt x="15170" y="69474"/>
                    <a:pt x="16016" y="69650"/>
                    <a:pt x="16744" y="70101"/>
                  </a:cubicBezTo>
                  <a:cubicBezTo>
                    <a:pt x="17884" y="70802"/>
                    <a:pt x="18381" y="72088"/>
                    <a:pt x="19491" y="72818"/>
                  </a:cubicBezTo>
                  <a:cubicBezTo>
                    <a:pt x="21010" y="73812"/>
                    <a:pt x="23202" y="73636"/>
                    <a:pt x="25014" y="74221"/>
                  </a:cubicBezTo>
                  <a:cubicBezTo>
                    <a:pt x="26884" y="74834"/>
                    <a:pt x="28140" y="76237"/>
                    <a:pt x="29601" y="77406"/>
                  </a:cubicBezTo>
                  <a:cubicBezTo>
                    <a:pt x="33051" y="80161"/>
                    <a:pt x="37836" y="81676"/>
                    <a:pt x="42608" y="81676"/>
                  </a:cubicBezTo>
                  <a:cubicBezTo>
                    <a:pt x="44264" y="81676"/>
                    <a:pt x="45918" y="81493"/>
                    <a:pt x="47514" y="81117"/>
                  </a:cubicBezTo>
                  <a:cubicBezTo>
                    <a:pt x="53709" y="79627"/>
                    <a:pt x="58793" y="75302"/>
                    <a:pt x="60371" y="70130"/>
                  </a:cubicBezTo>
                  <a:cubicBezTo>
                    <a:pt x="61101" y="67704"/>
                    <a:pt x="61131" y="65075"/>
                    <a:pt x="62621" y="62912"/>
                  </a:cubicBezTo>
                  <a:cubicBezTo>
                    <a:pt x="64403" y="60312"/>
                    <a:pt x="68202" y="58441"/>
                    <a:pt x="68319" y="55461"/>
                  </a:cubicBezTo>
                  <a:cubicBezTo>
                    <a:pt x="68348" y="54088"/>
                    <a:pt x="67559" y="52831"/>
                    <a:pt x="67033" y="51545"/>
                  </a:cubicBezTo>
                  <a:cubicBezTo>
                    <a:pt x="64374" y="45409"/>
                    <a:pt x="67296" y="37899"/>
                    <a:pt x="73900" y="34364"/>
                  </a:cubicBezTo>
                  <a:cubicBezTo>
                    <a:pt x="76559" y="32932"/>
                    <a:pt x="79569" y="32143"/>
                    <a:pt x="82579" y="31383"/>
                  </a:cubicBezTo>
                  <a:cubicBezTo>
                    <a:pt x="85961" y="30507"/>
                    <a:pt x="89638" y="29662"/>
                    <a:pt x="93142" y="29662"/>
                  </a:cubicBezTo>
                  <a:cubicBezTo>
                    <a:pt x="95481" y="29662"/>
                    <a:pt x="97743" y="30038"/>
                    <a:pt x="99790" y="31032"/>
                  </a:cubicBezTo>
                  <a:cubicBezTo>
                    <a:pt x="104203" y="33156"/>
                    <a:pt x="107367" y="38040"/>
                    <a:pt x="112230" y="38040"/>
                  </a:cubicBezTo>
                  <a:cubicBezTo>
                    <a:pt x="112518" y="38040"/>
                    <a:pt x="112813" y="38023"/>
                    <a:pt x="113114" y="37987"/>
                  </a:cubicBezTo>
                  <a:cubicBezTo>
                    <a:pt x="115306" y="37724"/>
                    <a:pt x="117118" y="36409"/>
                    <a:pt x="118754" y="35153"/>
                  </a:cubicBezTo>
                  <a:cubicBezTo>
                    <a:pt x="125358" y="30185"/>
                    <a:pt x="132108" y="25013"/>
                    <a:pt x="135819" y="18292"/>
                  </a:cubicBezTo>
                  <a:cubicBezTo>
                    <a:pt x="138449" y="13529"/>
                    <a:pt x="139413" y="8240"/>
                    <a:pt x="142248" y="3565"/>
                  </a:cubicBezTo>
                  <a:cubicBezTo>
                    <a:pt x="143007" y="2308"/>
                    <a:pt x="143884" y="1110"/>
                    <a:pt x="144848" y="0"/>
                  </a:cubicBezTo>
                  <a:close/>
                </a:path>
              </a:pathLst>
            </a:custGeom>
            <a:gradFill>
              <a:gsLst>
                <a:gs pos="0">
                  <a:srgbClr val="FFFFFF">
                    <a:alpha val="0"/>
                  </a:srgbClr>
                </a:gs>
                <a:gs pos="100000">
                  <a:srgbClr val="FFFFFF">
                    <a:alpha val="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8"/>
          <p:cNvGrpSpPr/>
          <p:nvPr/>
        </p:nvGrpSpPr>
        <p:grpSpPr>
          <a:xfrm>
            <a:off x="7256657" y="-153908"/>
            <a:ext cx="2474737" cy="2122119"/>
            <a:chOff x="7209238" y="215744"/>
            <a:chExt cx="2474737" cy="2122119"/>
          </a:xfrm>
        </p:grpSpPr>
        <p:grpSp>
          <p:nvGrpSpPr>
            <p:cNvPr id="208" name="Google Shape;208;p8"/>
            <p:cNvGrpSpPr/>
            <p:nvPr/>
          </p:nvGrpSpPr>
          <p:grpSpPr>
            <a:xfrm>
              <a:off x="7456087" y="1321628"/>
              <a:ext cx="939513" cy="935062"/>
              <a:chOff x="5830100" y="1454250"/>
              <a:chExt cx="780975" cy="777275"/>
            </a:xfrm>
          </p:grpSpPr>
          <p:sp>
            <p:nvSpPr>
              <p:cNvPr id="209" name="Google Shape;209;p8"/>
              <p:cNvSpPr/>
              <p:nvPr/>
            </p:nvSpPr>
            <p:spPr>
              <a:xfrm>
                <a:off x="5903600" y="1454250"/>
                <a:ext cx="707475" cy="712975"/>
              </a:xfrm>
              <a:custGeom>
                <a:avLst/>
                <a:gdLst/>
                <a:ahLst/>
                <a:cxnLst/>
                <a:rect l="l" t="t" r="r" b="b"/>
                <a:pathLst>
                  <a:path w="28299" h="28519" extrusionOk="0">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5830100" y="2072725"/>
                <a:ext cx="176000" cy="158800"/>
              </a:xfrm>
              <a:custGeom>
                <a:avLst/>
                <a:gdLst/>
                <a:ahLst/>
                <a:cxnLst/>
                <a:rect l="l" t="t" r="r" b="b"/>
                <a:pathLst>
                  <a:path w="7040" h="6352" extrusionOk="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8"/>
            <p:cNvGrpSpPr/>
            <p:nvPr/>
          </p:nvGrpSpPr>
          <p:grpSpPr>
            <a:xfrm>
              <a:off x="8016067" y="607304"/>
              <a:ext cx="601109" cy="598282"/>
              <a:chOff x="6096075" y="1168725"/>
              <a:chExt cx="499675" cy="497325"/>
            </a:xfrm>
          </p:grpSpPr>
          <p:sp>
            <p:nvSpPr>
              <p:cNvPr id="212" name="Google Shape;212;p8"/>
              <p:cNvSpPr/>
              <p:nvPr/>
            </p:nvSpPr>
            <p:spPr>
              <a:xfrm>
                <a:off x="6143125" y="1168725"/>
                <a:ext cx="452625" cy="456150"/>
              </a:xfrm>
              <a:custGeom>
                <a:avLst/>
                <a:gdLst/>
                <a:ahLst/>
                <a:cxnLst/>
                <a:rect l="l" t="t" r="r" b="b"/>
                <a:pathLst>
                  <a:path w="18105" h="18246" extrusionOk="0">
                    <a:moveTo>
                      <a:pt x="18104" y="1"/>
                    </a:moveTo>
                    <a:lnTo>
                      <a:pt x="191" y="17555"/>
                    </a:lnTo>
                    <a:cubicBezTo>
                      <a:pt x="22" y="17682"/>
                      <a:pt x="0" y="17935"/>
                      <a:pt x="148" y="18105"/>
                    </a:cubicBezTo>
                    <a:cubicBezTo>
                      <a:pt x="230" y="18198"/>
                      <a:pt x="343" y="18246"/>
                      <a:pt x="453" y="18246"/>
                    </a:cubicBezTo>
                    <a:cubicBezTo>
                      <a:pt x="544" y="18246"/>
                      <a:pt x="632" y="18214"/>
                      <a:pt x="698" y="18147"/>
                    </a:cubicBezTo>
                    <a:lnTo>
                      <a:pt x="719" y="18126"/>
                    </a:lnTo>
                    <a:lnTo>
                      <a:pt x="18104" y="1"/>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096075" y="1564625"/>
                <a:ext cx="112450" cy="101425"/>
              </a:xfrm>
              <a:custGeom>
                <a:avLst/>
                <a:gdLst/>
                <a:ahLst/>
                <a:cxnLst/>
                <a:rect l="l" t="t" r="r" b="b"/>
                <a:pathLst>
                  <a:path w="4498" h="4057" extrusionOk="0">
                    <a:moveTo>
                      <a:pt x="2269" y="1"/>
                    </a:moveTo>
                    <a:cubicBezTo>
                      <a:pt x="1671" y="1"/>
                      <a:pt x="1068" y="261"/>
                      <a:pt x="656" y="830"/>
                    </a:cubicBezTo>
                    <a:cubicBezTo>
                      <a:pt x="0" y="1740"/>
                      <a:pt x="190" y="2988"/>
                      <a:pt x="1100" y="3664"/>
                    </a:cubicBezTo>
                    <a:cubicBezTo>
                      <a:pt x="1469" y="3936"/>
                      <a:pt x="1876" y="4057"/>
                      <a:pt x="2274" y="4057"/>
                    </a:cubicBezTo>
                    <a:cubicBezTo>
                      <a:pt x="3428" y="4057"/>
                      <a:pt x="4498" y="3040"/>
                      <a:pt x="4293" y="1719"/>
                    </a:cubicBezTo>
                    <a:cubicBezTo>
                      <a:pt x="4126" y="636"/>
                      <a:pt x="3203" y="1"/>
                      <a:pt x="2269"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8"/>
            <p:cNvGrpSpPr/>
            <p:nvPr/>
          </p:nvGrpSpPr>
          <p:grpSpPr>
            <a:xfrm>
              <a:off x="7209238" y="332595"/>
              <a:ext cx="1234575" cy="1224237"/>
              <a:chOff x="5806450" y="990550"/>
              <a:chExt cx="821025" cy="814150"/>
            </a:xfrm>
          </p:grpSpPr>
          <p:sp>
            <p:nvSpPr>
              <p:cNvPr id="215" name="Google Shape;215;p8"/>
              <p:cNvSpPr/>
              <p:nvPr/>
            </p:nvSpPr>
            <p:spPr>
              <a:xfrm>
                <a:off x="5850200" y="990550"/>
                <a:ext cx="777275" cy="782225"/>
              </a:xfrm>
              <a:custGeom>
                <a:avLst/>
                <a:gdLst/>
                <a:ahLst/>
                <a:cxnLst/>
                <a:rect l="l" t="t" r="r" b="b"/>
                <a:pathLst>
                  <a:path w="31091" h="31289" extrusionOk="0">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5806450" y="1725500"/>
                <a:ext cx="103525" cy="79200"/>
              </a:xfrm>
              <a:custGeom>
                <a:avLst/>
                <a:gdLst/>
                <a:ahLst/>
                <a:cxnLst/>
                <a:rect l="l" t="t" r="r" b="b"/>
                <a:pathLst>
                  <a:path w="4141" h="3168" extrusionOk="0">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8"/>
            <p:cNvGrpSpPr/>
            <p:nvPr/>
          </p:nvGrpSpPr>
          <p:grpSpPr>
            <a:xfrm>
              <a:off x="8489848" y="215744"/>
              <a:ext cx="980204" cy="979874"/>
              <a:chOff x="6578800" y="847800"/>
              <a:chExt cx="814800" cy="814525"/>
            </a:xfrm>
          </p:grpSpPr>
          <p:sp>
            <p:nvSpPr>
              <p:cNvPr id="218" name="Google Shape;218;p8"/>
              <p:cNvSpPr/>
              <p:nvPr/>
            </p:nvSpPr>
            <p:spPr>
              <a:xfrm>
                <a:off x="6615800" y="847800"/>
                <a:ext cx="777800" cy="782225"/>
              </a:xfrm>
              <a:custGeom>
                <a:avLst/>
                <a:gdLst/>
                <a:ahLst/>
                <a:cxnLst/>
                <a:rect l="l" t="t" r="r" b="b"/>
                <a:pathLst>
                  <a:path w="31112" h="31289" extrusionOk="0">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6578800" y="1582875"/>
                <a:ext cx="88025" cy="79450"/>
              </a:xfrm>
              <a:custGeom>
                <a:avLst/>
                <a:gdLst/>
                <a:ahLst/>
                <a:cxnLst/>
                <a:rect l="l" t="t" r="r" b="b"/>
                <a:pathLst>
                  <a:path w="3521" h="3178" extrusionOk="0">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7917975" y="581038"/>
              <a:ext cx="1766000" cy="1756825"/>
              <a:chOff x="6373650" y="342850"/>
              <a:chExt cx="1766000" cy="1756825"/>
            </a:xfrm>
          </p:grpSpPr>
          <p:sp>
            <p:nvSpPr>
              <p:cNvPr id="221" name="Google Shape;221;p8"/>
              <p:cNvSpPr/>
              <p:nvPr/>
            </p:nvSpPr>
            <p:spPr>
              <a:xfrm>
                <a:off x="6541250" y="342850"/>
                <a:ext cx="1598400" cy="1612000"/>
              </a:xfrm>
              <a:custGeom>
                <a:avLst/>
                <a:gdLst/>
                <a:ahLst/>
                <a:cxnLst/>
                <a:rect l="l" t="t" r="r" b="b"/>
                <a:pathLst>
                  <a:path w="63936" h="64480" extrusionOk="0">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6373650" y="1743675"/>
                <a:ext cx="403450" cy="356000"/>
              </a:xfrm>
              <a:custGeom>
                <a:avLst/>
                <a:gdLst/>
                <a:ahLst/>
                <a:cxnLst/>
                <a:rect l="l" t="t" r="r" b="b"/>
                <a:pathLst>
                  <a:path w="16138" h="14240" extrusionOk="0">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3" name="Google Shape;223;p8"/>
          <p:cNvSpPr/>
          <p:nvPr/>
        </p:nvSpPr>
        <p:spPr>
          <a:xfrm>
            <a:off x="5318074" y="-833123"/>
            <a:ext cx="1909402" cy="1739566"/>
          </a:xfrm>
          <a:custGeom>
            <a:avLst/>
            <a:gdLst/>
            <a:ahLst/>
            <a:cxnLst/>
            <a:rect l="l" t="t" r="r" b="b"/>
            <a:pathLst>
              <a:path w="30570" h="27852" extrusionOk="0">
                <a:moveTo>
                  <a:pt x="15285" y="1"/>
                </a:moveTo>
                <a:cubicBezTo>
                  <a:pt x="11724" y="1"/>
                  <a:pt x="8162" y="1357"/>
                  <a:pt x="5450" y="4069"/>
                </a:cubicBezTo>
                <a:cubicBezTo>
                  <a:pt x="0" y="9519"/>
                  <a:pt x="0" y="18340"/>
                  <a:pt x="5450" y="23764"/>
                </a:cubicBezTo>
                <a:cubicBezTo>
                  <a:pt x="8162" y="26489"/>
                  <a:pt x="11724" y="27852"/>
                  <a:pt x="15285" y="27852"/>
                </a:cubicBezTo>
                <a:cubicBezTo>
                  <a:pt x="18846" y="27852"/>
                  <a:pt x="22408" y="26489"/>
                  <a:pt x="25120" y="23764"/>
                </a:cubicBezTo>
                <a:cubicBezTo>
                  <a:pt x="30570" y="18340"/>
                  <a:pt x="30570" y="9519"/>
                  <a:pt x="25120" y="4069"/>
                </a:cubicBezTo>
                <a:cubicBezTo>
                  <a:pt x="22408" y="1357"/>
                  <a:pt x="18846" y="1"/>
                  <a:pt x="15285" y="1"/>
                </a:cubicBezTo>
                <a:close/>
              </a:path>
            </a:pathLst>
          </a:custGeom>
          <a:gradFill>
            <a:gsLst>
              <a:gs pos="0">
                <a:schemeClr val="lt2"/>
              </a:gs>
              <a:gs pos="51000">
                <a:srgbClr val="23223D"/>
              </a:gs>
              <a:gs pos="100000">
                <a:schemeClr val="lt1"/>
              </a:gs>
            </a:gsLst>
            <a:lin ang="16200038" scaled="0"/>
          </a:gradFill>
          <a:ln>
            <a:noFill/>
          </a:ln>
          <a:effectLst>
            <a:outerShdw blurRad="814388"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txBox="1">
            <a:spLocks noGrp="1"/>
          </p:cNvSpPr>
          <p:nvPr>
            <p:ph type="title"/>
          </p:nvPr>
        </p:nvSpPr>
        <p:spPr>
          <a:xfrm>
            <a:off x="2135550" y="1321625"/>
            <a:ext cx="4872900" cy="2639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8500"/>
              <a:buNone/>
              <a:defRPr sz="10000"/>
            </a:lvl1pPr>
            <a:lvl2pPr lvl="1" rtl="0">
              <a:lnSpc>
                <a:spcPct val="80000"/>
              </a:lnSpc>
              <a:spcBef>
                <a:spcPts val="0"/>
              </a:spcBef>
              <a:spcAft>
                <a:spcPts val="0"/>
              </a:spcAft>
              <a:buSzPts val="3500"/>
              <a:buNone/>
              <a:defRPr/>
            </a:lvl2pPr>
            <a:lvl3pPr lvl="2" rtl="0">
              <a:lnSpc>
                <a:spcPct val="80000"/>
              </a:lnSpc>
              <a:spcBef>
                <a:spcPts val="0"/>
              </a:spcBef>
              <a:spcAft>
                <a:spcPts val="0"/>
              </a:spcAft>
              <a:buSzPts val="3500"/>
              <a:buNone/>
              <a:defRPr/>
            </a:lvl3pPr>
            <a:lvl4pPr lvl="3" rtl="0">
              <a:lnSpc>
                <a:spcPct val="80000"/>
              </a:lnSpc>
              <a:spcBef>
                <a:spcPts val="0"/>
              </a:spcBef>
              <a:spcAft>
                <a:spcPts val="0"/>
              </a:spcAft>
              <a:buSzPts val="3500"/>
              <a:buNone/>
              <a:defRPr/>
            </a:lvl4pPr>
            <a:lvl5pPr lvl="4" rtl="0">
              <a:lnSpc>
                <a:spcPct val="80000"/>
              </a:lnSpc>
              <a:spcBef>
                <a:spcPts val="0"/>
              </a:spcBef>
              <a:spcAft>
                <a:spcPts val="0"/>
              </a:spcAft>
              <a:buSzPts val="3500"/>
              <a:buNone/>
              <a:defRPr/>
            </a:lvl5pPr>
            <a:lvl6pPr lvl="5" rtl="0">
              <a:lnSpc>
                <a:spcPct val="80000"/>
              </a:lnSpc>
              <a:spcBef>
                <a:spcPts val="0"/>
              </a:spcBef>
              <a:spcAft>
                <a:spcPts val="0"/>
              </a:spcAft>
              <a:buSzPts val="3500"/>
              <a:buNone/>
              <a:defRPr/>
            </a:lvl6pPr>
            <a:lvl7pPr lvl="6" rtl="0">
              <a:lnSpc>
                <a:spcPct val="80000"/>
              </a:lnSpc>
              <a:spcBef>
                <a:spcPts val="0"/>
              </a:spcBef>
              <a:spcAft>
                <a:spcPts val="0"/>
              </a:spcAft>
              <a:buSzPts val="3500"/>
              <a:buNone/>
              <a:defRPr/>
            </a:lvl7pPr>
            <a:lvl8pPr lvl="7" rtl="0">
              <a:lnSpc>
                <a:spcPct val="80000"/>
              </a:lnSpc>
              <a:spcBef>
                <a:spcPts val="0"/>
              </a:spcBef>
              <a:spcAft>
                <a:spcPts val="0"/>
              </a:spcAft>
              <a:buSzPts val="3500"/>
              <a:buNone/>
              <a:defRPr/>
            </a:lvl8pPr>
            <a:lvl9pPr lvl="8" rtl="0">
              <a:lnSpc>
                <a:spcPct val="80000"/>
              </a:lnSpc>
              <a:spcBef>
                <a:spcPts val="0"/>
              </a:spcBef>
              <a:spcAft>
                <a:spcPts val="0"/>
              </a:spcAft>
              <a:buSzPts val="3500"/>
              <a:buNone/>
              <a:defRPr/>
            </a:lvl9pPr>
          </a:lstStyle>
          <a:p>
            <a:endParaRPr/>
          </a:p>
        </p:txBody>
      </p:sp>
      <p:grpSp>
        <p:nvGrpSpPr>
          <p:cNvPr id="225" name="Google Shape;225;p8"/>
          <p:cNvGrpSpPr/>
          <p:nvPr/>
        </p:nvGrpSpPr>
        <p:grpSpPr>
          <a:xfrm>
            <a:off x="-458655" y="3353333"/>
            <a:ext cx="1603550" cy="2864794"/>
            <a:chOff x="-238830" y="876223"/>
            <a:chExt cx="1603550" cy="2864794"/>
          </a:xfrm>
        </p:grpSpPr>
        <p:grpSp>
          <p:nvGrpSpPr>
            <p:cNvPr id="226" name="Google Shape;226;p8"/>
            <p:cNvGrpSpPr/>
            <p:nvPr/>
          </p:nvGrpSpPr>
          <p:grpSpPr>
            <a:xfrm>
              <a:off x="583245" y="876223"/>
              <a:ext cx="781475" cy="777550"/>
              <a:chOff x="2532925" y="2911675"/>
              <a:chExt cx="781475" cy="777550"/>
            </a:xfrm>
          </p:grpSpPr>
          <p:sp>
            <p:nvSpPr>
              <p:cNvPr id="227" name="Google Shape;227;p8"/>
              <p:cNvSpPr/>
              <p:nvPr/>
            </p:nvSpPr>
            <p:spPr>
              <a:xfrm>
                <a:off x="3138025" y="2911675"/>
                <a:ext cx="176375" cy="158850"/>
              </a:xfrm>
              <a:custGeom>
                <a:avLst/>
                <a:gdLst/>
                <a:ahLst/>
                <a:cxnLst/>
                <a:rect l="l" t="t" r="r" b="b"/>
                <a:pathLst>
                  <a:path w="7055" h="6354" extrusionOk="0">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2532925" y="2976125"/>
                <a:ext cx="707450" cy="713100"/>
              </a:xfrm>
              <a:custGeom>
                <a:avLst/>
                <a:gdLst/>
                <a:ahLst/>
                <a:cxnLst/>
                <a:rect l="l" t="t" r="r" b="b"/>
                <a:pathLst>
                  <a:path w="28298" h="28524" extrusionOk="0">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8"/>
            <p:cNvGrpSpPr/>
            <p:nvPr/>
          </p:nvGrpSpPr>
          <p:grpSpPr>
            <a:xfrm>
              <a:off x="674770" y="1490267"/>
              <a:ext cx="499675" cy="497625"/>
              <a:chOff x="2548250" y="3477125"/>
              <a:chExt cx="499675" cy="497625"/>
            </a:xfrm>
          </p:grpSpPr>
          <p:sp>
            <p:nvSpPr>
              <p:cNvPr id="230" name="Google Shape;230;p8"/>
              <p:cNvSpPr/>
              <p:nvPr/>
            </p:nvSpPr>
            <p:spPr>
              <a:xfrm>
                <a:off x="2935475" y="3477125"/>
                <a:ext cx="112450" cy="101350"/>
              </a:xfrm>
              <a:custGeom>
                <a:avLst/>
                <a:gdLst/>
                <a:ahLst/>
                <a:cxnLst/>
                <a:rect l="l" t="t" r="r" b="b"/>
                <a:pathLst>
                  <a:path w="4498" h="4054" extrusionOk="0">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2548250" y="3518350"/>
                <a:ext cx="452625" cy="456400"/>
              </a:xfrm>
              <a:custGeom>
                <a:avLst/>
                <a:gdLst/>
                <a:ahLst/>
                <a:cxnLst/>
                <a:rect l="l" t="t" r="r" b="b"/>
                <a:pathLst>
                  <a:path w="18105" h="18256" extrusionOk="0">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8"/>
            <p:cNvGrpSpPr/>
            <p:nvPr/>
          </p:nvGrpSpPr>
          <p:grpSpPr>
            <a:xfrm>
              <a:off x="140624" y="1742028"/>
              <a:ext cx="1145201" cy="1144815"/>
              <a:chOff x="2516525" y="3338400"/>
              <a:chExt cx="814800" cy="814525"/>
            </a:xfrm>
          </p:grpSpPr>
          <p:sp>
            <p:nvSpPr>
              <p:cNvPr id="233" name="Google Shape;233;p8"/>
              <p:cNvSpPr/>
              <p:nvPr/>
            </p:nvSpPr>
            <p:spPr>
              <a:xfrm>
                <a:off x="3242925" y="3338400"/>
                <a:ext cx="88400" cy="79450"/>
              </a:xfrm>
              <a:custGeom>
                <a:avLst/>
                <a:gdLst/>
                <a:ahLst/>
                <a:cxnLst/>
                <a:rect l="l" t="t" r="r" b="b"/>
                <a:pathLst>
                  <a:path w="3536" h="3178" extrusionOk="0">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2516525" y="3370575"/>
                <a:ext cx="777275" cy="782350"/>
              </a:xfrm>
              <a:custGeom>
                <a:avLst/>
                <a:gdLst/>
                <a:ahLst/>
                <a:cxnLst/>
                <a:rect l="l" t="t" r="r" b="b"/>
                <a:pathLst>
                  <a:path w="31091" h="31294" extrusionOk="0">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8"/>
            <p:cNvGrpSpPr/>
            <p:nvPr/>
          </p:nvGrpSpPr>
          <p:grpSpPr>
            <a:xfrm>
              <a:off x="-238830" y="1664463"/>
              <a:ext cx="822075" cy="814675"/>
              <a:chOff x="1750375" y="3481025"/>
              <a:chExt cx="822075" cy="814675"/>
            </a:xfrm>
          </p:grpSpPr>
          <p:sp>
            <p:nvSpPr>
              <p:cNvPr id="236" name="Google Shape;236;p8"/>
              <p:cNvSpPr/>
              <p:nvPr/>
            </p:nvSpPr>
            <p:spPr>
              <a:xfrm>
                <a:off x="2468400" y="3481025"/>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1750375" y="3513325"/>
                <a:ext cx="777800" cy="782375"/>
              </a:xfrm>
              <a:custGeom>
                <a:avLst/>
                <a:gdLst/>
                <a:ahLst/>
                <a:cxnLst/>
                <a:rect l="l" t="t" r="r" b="b"/>
                <a:pathLst>
                  <a:path w="31112" h="31295" extrusionOk="0">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8"/>
            <p:cNvGrpSpPr/>
            <p:nvPr/>
          </p:nvGrpSpPr>
          <p:grpSpPr>
            <a:xfrm>
              <a:off x="302458" y="2300263"/>
              <a:ext cx="821525" cy="814675"/>
              <a:chOff x="578020" y="1990738"/>
              <a:chExt cx="821525" cy="814675"/>
            </a:xfrm>
          </p:grpSpPr>
          <p:sp>
            <p:nvSpPr>
              <p:cNvPr id="239" name="Google Shape;239;p8"/>
              <p:cNvSpPr/>
              <p:nvPr/>
            </p:nvSpPr>
            <p:spPr>
              <a:xfrm>
                <a:off x="1295495" y="1990738"/>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578020" y="2023038"/>
                <a:ext cx="777250" cy="782375"/>
              </a:xfrm>
              <a:custGeom>
                <a:avLst/>
                <a:gdLst/>
                <a:ahLst/>
                <a:cxnLst/>
                <a:rect l="l" t="t" r="r" b="b"/>
                <a:pathLst>
                  <a:path w="31090" h="31295" extrusionOk="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8"/>
            <p:cNvGrpSpPr/>
            <p:nvPr/>
          </p:nvGrpSpPr>
          <p:grpSpPr>
            <a:xfrm>
              <a:off x="82595" y="2926467"/>
              <a:ext cx="814275" cy="814550"/>
              <a:chOff x="3146775" y="2571725"/>
              <a:chExt cx="814275" cy="814550"/>
            </a:xfrm>
          </p:grpSpPr>
          <p:sp>
            <p:nvSpPr>
              <p:cNvPr id="242" name="Google Shape;242;p8"/>
              <p:cNvSpPr/>
              <p:nvPr/>
            </p:nvSpPr>
            <p:spPr>
              <a:xfrm>
                <a:off x="3873025" y="2571725"/>
                <a:ext cx="88025" cy="79450"/>
              </a:xfrm>
              <a:custGeom>
                <a:avLst/>
                <a:gdLst/>
                <a:ahLst/>
                <a:cxnLst/>
                <a:rect l="l" t="t" r="r" b="b"/>
                <a:pathLst>
                  <a:path w="3521" h="3178" extrusionOk="0">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3146775" y="2603900"/>
                <a:ext cx="777275" cy="782375"/>
              </a:xfrm>
              <a:custGeom>
                <a:avLst/>
                <a:gdLst/>
                <a:ahLst/>
                <a:cxnLst/>
                <a:rect l="l" t="t" r="r" b="b"/>
                <a:pathLst>
                  <a:path w="31091" h="31295" extrusionOk="0">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4"/>
        <p:cNvGrpSpPr/>
        <p:nvPr/>
      </p:nvGrpSpPr>
      <p:grpSpPr>
        <a:xfrm>
          <a:off x="0" y="0"/>
          <a:ext cx="0" cy="0"/>
          <a:chOff x="0" y="0"/>
          <a:chExt cx="0" cy="0"/>
        </a:xfrm>
      </p:grpSpPr>
      <p:grpSp>
        <p:nvGrpSpPr>
          <p:cNvPr id="245" name="Google Shape;245;p9"/>
          <p:cNvGrpSpPr/>
          <p:nvPr/>
        </p:nvGrpSpPr>
        <p:grpSpPr>
          <a:xfrm>
            <a:off x="-1497775" y="-1647565"/>
            <a:ext cx="10641775" cy="6943465"/>
            <a:chOff x="-1497775" y="-1647565"/>
            <a:chExt cx="10641775" cy="6943465"/>
          </a:xfrm>
        </p:grpSpPr>
        <p:sp>
          <p:nvSpPr>
            <p:cNvPr id="246" name="Google Shape;246;p9"/>
            <p:cNvSpPr/>
            <p:nvPr/>
          </p:nvSpPr>
          <p:spPr>
            <a:xfrm rot="10800000">
              <a:off x="5802696" y="3412043"/>
              <a:ext cx="3341304" cy="1883857"/>
            </a:xfrm>
            <a:custGeom>
              <a:avLst/>
              <a:gdLst/>
              <a:ahLst/>
              <a:cxnLst/>
              <a:rect l="l" t="t" r="r" b="b"/>
              <a:pathLst>
                <a:path w="144849" h="81676" extrusionOk="0">
                  <a:moveTo>
                    <a:pt x="46959" y="0"/>
                  </a:moveTo>
                  <a:cubicBezTo>
                    <a:pt x="46140" y="1344"/>
                    <a:pt x="45030" y="2455"/>
                    <a:pt x="43686" y="3273"/>
                  </a:cubicBezTo>
                  <a:cubicBezTo>
                    <a:pt x="39478" y="5640"/>
                    <a:pt x="32465" y="4734"/>
                    <a:pt x="30273" y="8532"/>
                  </a:cubicBezTo>
                  <a:cubicBezTo>
                    <a:pt x="28929" y="10899"/>
                    <a:pt x="30478" y="13646"/>
                    <a:pt x="30449" y="16247"/>
                  </a:cubicBezTo>
                  <a:cubicBezTo>
                    <a:pt x="30420" y="19695"/>
                    <a:pt x="27614" y="22851"/>
                    <a:pt x="27819" y="26299"/>
                  </a:cubicBezTo>
                  <a:cubicBezTo>
                    <a:pt x="27994" y="29308"/>
                    <a:pt x="30478" y="31909"/>
                    <a:pt x="31559" y="34802"/>
                  </a:cubicBezTo>
                  <a:cubicBezTo>
                    <a:pt x="33459" y="39974"/>
                    <a:pt x="30157" y="46081"/>
                    <a:pt x="24254" y="48360"/>
                  </a:cubicBezTo>
                  <a:cubicBezTo>
                    <a:pt x="22955" y="48863"/>
                    <a:pt x="21536" y="49201"/>
                    <a:pt x="20126" y="49201"/>
                  </a:cubicBezTo>
                  <a:cubicBezTo>
                    <a:pt x="19569" y="49201"/>
                    <a:pt x="19014" y="49148"/>
                    <a:pt x="18468" y="49032"/>
                  </a:cubicBezTo>
                  <a:cubicBezTo>
                    <a:pt x="14933" y="48243"/>
                    <a:pt x="12946" y="45263"/>
                    <a:pt x="10871" y="42779"/>
                  </a:cubicBezTo>
                  <a:cubicBezTo>
                    <a:pt x="9128" y="40721"/>
                    <a:pt x="6382" y="38704"/>
                    <a:pt x="3547" y="38704"/>
                  </a:cubicBezTo>
                  <a:cubicBezTo>
                    <a:pt x="2960" y="38704"/>
                    <a:pt x="2370" y="38790"/>
                    <a:pt x="1783" y="38980"/>
                  </a:cubicBezTo>
                  <a:cubicBezTo>
                    <a:pt x="1140" y="39214"/>
                    <a:pt x="527" y="39565"/>
                    <a:pt x="1" y="40003"/>
                  </a:cubicBezTo>
                  <a:lnTo>
                    <a:pt x="1" y="75419"/>
                  </a:lnTo>
                  <a:cubicBezTo>
                    <a:pt x="3244" y="73403"/>
                    <a:pt x="6663" y="71708"/>
                    <a:pt x="10228" y="70364"/>
                  </a:cubicBezTo>
                  <a:cubicBezTo>
                    <a:pt x="11483" y="69886"/>
                    <a:pt x="12929" y="69474"/>
                    <a:pt x="14284" y="69474"/>
                  </a:cubicBezTo>
                  <a:cubicBezTo>
                    <a:pt x="15170" y="69474"/>
                    <a:pt x="16016" y="69650"/>
                    <a:pt x="16744" y="70101"/>
                  </a:cubicBezTo>
                  <a:cubicBezTo>
                    <a:pt x="17884" y="70802"/>
                    <a:pt x="18381" y="72088"/>
                    <a:pt x="19491" y="72818"/>
                  </a:cubicBezTo>
                  <a:cubicBezTo>
                    <a:pt x="21010" y="73812"/>
                    <a:pt x="23202" y="73636"/>
                    <a:pt x="25014" y="74221"/>
                  </a:cubicBezTo>
                  <a:cubicBezTo>
                    <a:pt x="26884" y="74834"/>
                    <a:pt x="28140" y="76237"/>
                    <a:pt x="29601" y="77406"/>
                  </a:cubicBezTo>
                  <a:cubicBezTo>
                    <a:pt x="33051" y="80161"/>
                    <a:pt x="37836" y="81676"/>
                    <a:pt x="42608" y="81676"/>
                  </a:cubicBezTo>
                  <a:cubicBezTo>
                    <a:pt x="44264" y="81676"/>
                    <a:pt x="45918" y="81493"/>
                    <a:pt x="47514" y="81117"/>
                  </a:cubicBezTo>
                  <a:cubicBezTo>
                    <a:pt x="53709" y="79627"/>
                    <a:pt x="58793" y="75302"/>
                    <a:pt x="60371" y="70130"/>
                  </a:cubicBezTo>
                  <a:cubicBezTo>
                    <a:pt x="61101" y="67704"/>
                    <a:pt x="61131" y="65075"/>
                    <a:pt x="62621" y="62912"/>
                  </a:cubicBezTo>
                  <a:cubicBezTo>
                    <a:pt x="64403" y="60312"/>
                    <a:pt x="68202" y="58441"/>
                    <a:pt x="68319" y="55461"/>
                  </a:cubicBezTo>
                  <a:cubicBezTo>
                    <a:pt x="68348" y="54088"/>
                    <a:pt x="67559" y="52831"/>
                    <a:pt x="67033" y="51545"/>
                  </a:cubicBezTo>
                  <a:cubicBezTo>
                    <a:pt x="64374" y="45409"/>
                    <a:pt x="67296" y="37899"/>
                    <a:pt x="73900" y="34364"/>
                  </a:cubicBezTo>
                  <a:cubicBezTo>
                    <a:pt x="76559" y="32932"/>
                    <a:pt x="79569" y="32143"/>
                    <a:pt x="82579" y="31383"/>
                  </a:cubicBezTo>
                  <a:cubicBezTo>
                    <a:pt x="85961" y="30507"/>
                    <a:pt x="89638" y="29662"/>
                    <a:pt x="93142" y="29662"/>
                  </a:cubicBezTo>
                  <a:cubicBezTo>
                    <a:pt x="95481" y="29662"/>
                    <a:pt x="97743" y="30038"/>
                    <a:pt x="99790" y="31032"/>
                  </a:cubicBezTo>
                  <a:cubicBezTo>
                    <a:pt x="104203" y="33156"/>
                    <a:pt x="107367" y="38040"/>
                    <a:pt x="112230" y="38040"/>
                  </a:cubicBezTo>
                  <a:cubicBezTo>
                    <a:pt x="112518" y="38040"/>
                    <a:pt x="112813" y="38023"/>
                    <a:pt x="113114" y="37987"/>
                  </a:cubicBezTo>
                  <a:cubicBezTo>
                    <a:pt x="115306" y="37724"/>
                    <a:pt x="117118" y="36409"/>
                    <a:pt x="118754" y="35153"/>
                  </a:cubicBezTo>
                  <a:cubicBezTo>
                    <a:pt x="125358" y="30185"/>
                    <a:pt x="132108" y="25013"/>
                    <a:pt x="135819" y="18292"/>
                  </a:cubicBezTo>
                  <a:cubicBezTo>
                    <a:pt x="138449" y="13529"/>
                    <a:pt x="139413" y="8240"/>
                    <a:pt x="142248" y="3565"/>
                  </a:cubicBezTo>
                  <a:cubicBezTo>
                    <a:pt x="143007" y="2308"/>
                    <a:pt x="143884" y="1110"/>
                    <a:pt x="144848" y="0"/>
                  </a:cubicBezTo>
                  <a:close/>
                </a:path>
              </a:pathLst>
            </a:custGeom>
            <a:gradFill>
              <a:gsLst>
                <a:gs pos="0">
                  <a:srgbClr val="FFFFFF">
                    <a:alpha val="0"/>
                  </a:srgbClr>
                </a:gs>
                <a:gs pos="100000">
                  <a:srgbClr val="FFFFFF">
                    <a:alpha val="7843"/>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rot="10800000" flipH="1">
              <a:off x="-1497775" y="-1647565"/>
              <a:ext cx="7356316" cy="4374140"/>
            </a:xfrm>
            <a:custGeom>
              <a:avLst/>
              <a:gdLst/>
              <a:ahLst/>
              <a:cxnLst/>
              <a:rect l="l" t="t" r="r" b="b"/>
              <a:pathLst>
                <a:path w="220447" h="131080" extrusionOk="0">
                  <a:moveTo>
                    <a:pt x="133867" y="56910"/>
                  </a:moveTo>
                  <a:cubicBezTo>
                    <a:pt x="133898" y="56918"/>
                    <a:pt x="133941" y="56930"/>
                    <a:pt x="134000" y="56946"/>
                  </a:cubicBezTo>
                  <a:lnTo>
                    <a:pt x="134000" y="56946"/>
                  </a:lnTo>
                  <a:cubicBezTo>
                    <a:pt x="133949" y="56933"/>
                    <a:pt x="133904" y="56921"/>
                    <a:pt x="133871" y="56913"/>
                  </a:cubicBezTo>
                  <a:lnTo>
                    <a:pt x="133871" y="56913"/>
                  </a:lnTo>
                  <a:cubicBezTo>
                    <a:pt x="133870" y="56912"/>
                    <a:pt x="133869" y="56911"/>
                    <a:pt x="133867" y="56910"/>
                  </a:cubicBezTo>
                  <a:close/>
                  <a:moveTo>
                    <a:pt x="156231" y="87437"/>
                  </a:moveTo>
                  <a:cubicBezTo>
                    <a:pt x="156202" y="87491"/>
                    <a:pt x="156174" y="87541"/>
                    <a:pt x="156148" y="87588"/>
                  </a:cubicBezTo>
                  <a:lnTo>
                    <a:pt x="156148" y="87588"/>
                  </a:lnTo>
                  <a:cubicBezTo>
                    <a:pt x="156175" y="87537"/>
                    <a:pt x="156203" y="87487"/>
                    <a:pt x="156231" y="87437"/>
                  </a:cubicBezTo>
                  <a:close/>
                  <a:moveTo>
                    <a:pt x="155887" y="87974"/>
                  </a:moveTo>
                  <a:cubicBezTo>
                    <a:pt x="155889" y="87974"/>
                    <a:pt x="155859" y="88078"/>
                    <a:pt x="155768" y="88362"/>
                  </a:cubicBezTo>
                  <a:lnTo>
                    <a:pt x="155768" y="88362"/>
                  </a:lnTo>
                  <a:cubicBezTo>
                    <a:pt x="155821" y="88165"/>
                    <a:pt x="155884" y="87974"/>
                    <a:pt x="155887" y="87974"/>
                  </a:cubicBezTo>
                  <a:close/>
                  <a:moveTo>
                    <a:pt x="169531" y="106988"/>
                  </a:moveTo>
                  <a:lnTo>
                    <a:pt x="169531" y="106988"/>
                  </a:lnTo>
                  <a:cubicBezTo>
                    <a:pt x="169534" y="107018"/>
                    <a:pt x="169536" y="107050"/>
                    <a:pt x="169539" y="107084"/>
                  </a:cubicBezTo>
                  <a:cubicBezTo>
                    <a:pt x="169536" y="107052"/>
                    <a:pt x="169534" y="107020"/>
                    <a:pt x="169531" y="106988"/>
                  </a:cubicBezTo>
                  <a:close/>
                  <a:moveTo>
                    <a:pt x="9195" y="0"/>
                  </a:moveTo>
                  <a:cubicBezTo>
                    <a:pt x="6132" y="0"/>
                    <a:pt x="2705" y="1088"/>
                    <a:pt x="1331" y="4083"/>
                  </a:cubicBezTo>
                  <a:cubicBezTo>
                    <a:pt x="1" y="6962"/>
                    <a:pt x="2517" y="9624"/>
                    <a:pt x="5396" y="9769"/>
                  </a:cubicBezTo>
                  <a:cubicBezTo>
                    <a:pt x="21728" y="10616"/>
                    <a:pt x="43262" y="10205"/>
                    <a:pt x="49892" y="28811"/>
                  </a:cubicBezTo>
                  <a:cubicBezTo>
                    <a:pt x="50448" y="30359"/>
                    <a:pt x="50860" y="32029"/>
                    <a:pt x="51900" y="33336"/>
                  </a:cubicBezTo>
                  <a:cubicBezTo>
                    <a:pt x="52747" y="34400"/>
                    <a:pt x="53932" y="35150"/>
                    <a:pt x="55142" y="35803"/>
                  </a:cubicBezTo>
                  <a:cubicBezTo>
                    <a:pt x="60635" y="38804"/>
                    <a:pt x="66684" y="40643"/>
                    <a:pt x="72950" y="41175"/>
                  </a:cubicBezTo>
                  <a:cubicBezTo>
                    <a:pt x="75975" y="41441"/>
                    <a:pt x="79096" y="41393"/>
                    <a:pt x="82024" y="42264"/>
                  </a:cubicBezTo>
                  <a:cubicBezTo>
                    <a:pt x="84927" y="43111"/>
                    <a:pt x="87758" y="45095"/>
                    <a:pt x="88629" y="48022"/>
                  </a:cubicBezTo>
                  <a:cubicBezTo>
                    <a:pt x="89065" y="49498"/>
                    <a:pt x="88944" y="51071"/>
                    <a:pt x="89379" y="52571"/>
                  </a:cubicBezTo>
                  <a:cubicBezTo>
                    <a:pt x="90850" y="57618"/>
                    <a:pt x="97148" y="58855"/>
                    <a:pt x="102550" y="58855"/>
                  </a:cubicBezTo>
                  <a:cubicBezTo>
                    <a:pt x="102923" y="58855"/>
                    <a:pt x="103292" y="58849"/>
                    <a:pt x="103654" y="58838"/>
                  </a:cubicBezTo>
                  <a:cubicBezTo>
                    <a:pt x="104224" y="58821"/>
                    <a:pt x="104807" y="58810"/>
                    <a:pt x="105398" y="58810"/>
                  </a:cubicBezTo>
                  <a:cubicBezTo>
                    <a:pt x="110637" y="58810"/>
                    <a:pt x="116486" y="59651"/>
                    <a:pt x="118486" y="64282"/>
                  </a:cubicBezTo>
                  <a:cubicBezTo>
                    <a:pt x="118970" y="65395"/>
                    <a:pt x="119188" y="66677"/>
                    <a:pt x="120059" y="67500"/>
                  </a:cubicBezTo>
                  <a:cubicBezTo>
                    <a:pt x="121245" y="68637"/>
                    <a:pt x="123229" y="68589"/>
                    <a:pt x="124366" y="69774"/>
                  </a:cubicBezTo>
                  <a:cubicBezTo>
                    <a:pt x="125866" y="71371"/>
                    <a:pt x="124898" y="73960"/>
                    <a:pt x="125164" y="76138"/>
                  </a:cubicBezTo>
                  <a:cubicBezTo>
                    <a:pt x="125745" y="80831"/>
                    <a:pt x="131552" y="82477"/>
                    <a:pt x="136198" y="83275"/>
                  </a:cubicBezTo>
                  <a:cubicBezTo>
                    <a:pt x="140867" y="84074"/>
                    <a:pt x="146650" y="86445"/>
                    <a:pt x="146408" y="91163"/>
                  </a:cubicBezTo>
                  <a:cubicBezTo>
                    <a:pt x="146311" y="93074"/>
                    <a:pt x="145150" y="94841"/>
                    <a:pt x="145222" y="96752"/>
                  </a:cubicBezTo>
                  <a:cubicBezTo>
                    <a:pt x="145368" y="100309"/>
                    <a:pt x="149481" y="102172"/>
                    <a:pt x="152965" y="102946"/>
                  </a:cubicBezTo>
                  <a:cubicBezTo>
                    <a:pt x="156449" y="103696"/>
                    <a:pt x="160587" y="104640"/>
                    <a:pt x="161869" y="108003"/>
                  </a:cubicBezTo>
                  <a:cubicBezTo>
                    <a:pt x="162329" y="109261"/>
                    <a:pt x="162280" y="110665"/>
                    <a:pt x="162522" y="111995"/>
                  </a:cubicBezTo>
                  <a:cubicBezTo>
                    <a:pt x="163345" y="116738"/>
                    <a:pt x="167797" y="120125"/>
                    <a:pt x="172418" y="121528"/>
                  </a:cubicBezTo>
                  <a:cubicBezTo>
                    <a:pt x="178177" y="123271"/>
                    <a:pt x="184298" y="122811"/>
                    <a:pt x="190154" y="123948"/>
                  </a:cubicBezTo>
                  <a:cubicBezTo>
                    <a:pt x="190880" y="124069"/>
                    <a:pt x="191581" y="124238"/>
                    <a:pt x="192283" y="124384"/>
                  </a:cubicBezTo>
                  <a:cubicBezTo>
                    <a:pt x="191968" y="124311"/>
                    <a:pt x="191817" y="124275"/>
                    <a:pt x="191829" y="124275"/>
                  </a:cubicBezTo>
                  <a:cubicBezTo>
                    <a:pt x="191841" y="124275"/>
                    <a:pt x="192017" y="124311"/>
                    <a:pt x="192356" y="124384"/>
                  </a:cubicBezTo>
                  <a:cubicBezTo>
                    <a:pt x="192888" y="124529"/>
                    <a:pt x="193420" y="124674"/>
                    <a:pt x="193952" y="124819"/>
                  </a:cubicBezTo>
                  <a:cubicBezTo>
                    <a:pt x="195525" y="125255"/>
                    <a:pt x="197098" y="125739"/>
                    <a:pt x="198646" y="126295"/>
                  </a:cubicBezTo>
                  <a:cubicBezTo>
                    <a:pt x="200195" y="126827"/>
                    <a:pt x="201719" y="127432"/>
                    <a:pt x="203219" y="128085"/>
                  </a:cubicBezTo>
                  <a:cubicBezTo>
                    <a:pt x="204066" y="128424"/>
                    <a:pt x="204889" y="128811"/>
                    <a:pt x="205711" y="129198"/>
                  </a:cubicBezTo>
                  <a:cubicBezTo>
                    <a:pt x="206026" y="129368"/>
                    <a:pt x="206365" y="129513"/>
                    <a:pt x="206704" y="129682"/>
                  </a:cubicBezTo>
                  <a:cubicBezTo>
                    <a:pt x="206780" y="129720"/>
                    <a:pt x="206847" y="129754"/>
                    <a:pt x="206905" y="129783"/>
                  </a:cubicBezTo>
                  <a:lnTo>
                    <a:pt x="206905" y="129783"/>
                  </a:lnTo>
                  <a:cubicBezTo>
                    <a:pt x="206986" y="129826"/>
                    <a:pt x="207128" y="129902"/>
                    <a:pt x="207357" y="130021"/>
                  </a:cubicBezTo>
                  <a:cubicBezTo>
                    <a:pt x="208660" y="130730"/>
                    <a:pt x="210088" y="131079"/>
                    <a:pt x="211509" y="131079"/>
                  </a:cubicBezTo>
                  <a:cubicBezTo>
                    <a:pt x="213387" y="131079"/>
                    <a:pt x="215251" y="130469"/>
                    <a:pt x="216793" y="129271"/>
                  </a:cubicBezTo>
                  <a:cubicBezTo>
                    <a:pt x="218777" y="127771"/>
                    <a:pt x="220447" y="123900"/>
                    <a:pt x="217446" y="122327"/>
                  </a:cubicBezTo>
                  <a:cubicBezTo>
                    <a:pt x="208857" y="117706"/>
                    <a:pt x="199469" y="114681"/>
                    <a:pt x="189791" y="113423"/>
                  </a:cubicBezTo>
                  <a:cubicBezTo>
                    <a:pt x="187613" y="113133"/>
                    <a:pt x="185436" y="112963"/>
                    <a:pt x="183258" y="112891"/>
                  </a:cubicBezTo>
                  <a:cubicBezTo>
                    <a:pt x="181918" y="112848"/>
                    <a:pt x="180597" y="112824"/>
                    <a:pt x="179246" y="112786"/>
                  </a:cubicBezTo>
                  <a:lnTo>
                    <a:pt x="179246" y="112786"/>
                  </a:lnTo>
                  <a:cubicBezTo>
                    <a:pt x="179248" y="112786"/>
                    <a:pt x="179249" y="112786"/>
                    <a:pt x="179251" y="112786"/>
                  </a:cubicBezTo>
                  <a:cubicBezTo>
                    <a:pt x="179337" y="112786"/>
                    <a:pt x="178225" y="112745"/>
                    <a:pt x="178080" y="112745"/>
                  </a:cubicBezTo>
                  <a:cubicBezTo>
                    <a:pt x="177330" y="112697"/>
                    <a:pt x="176580" y="112624"/>
                    <a:pt x="175830" y="112528"/>
                  </a:cubicBezTo>
                  <a:cubicBezTo>
                    <a:pt x="175249" y="112455"/>
                    <a:pt x="174693" y="112358"/>
                    <a:pt x="174136" y="112237"/>
                  </a:cubicBezTo>
                  <a:lnTo>
                    <a:pt x="174136" y="112237"/>
                  </a:lnTo>
                  <a:cubicBezTo>
                    <a:pt x="174417" y="112292"/>
                    <a:pt x="174541" y="112313"/>
                    <a:pt x="174566" y="112313"/>
                  </a:cubicBezTo>
                  <a:cubicBezTo>
                    <a:pt x="174641" y="112313"/>
                    <a:pt x="173852" y="112128"/>
                    <a:pt x="173725" y="112092"/>
                  </a:cubicBezTo>
                  <a:cubicBezTo>
                    <a:pt x="173487" y="112008"/>
                    <a:pt x="173258" y="111916"/>
                    <a:pt x="173027" y="111821"/>
                  </a:cubicBezTo>
                  <a:lnTo>
                    <a:pt x="173027" y="111821"/>
                  </a:lnTo>
                  <a:cubicBezTo>
                    <a:pt x="173050" y="111830"/>
                    <a:pt x="173062" y="111834"/>
                    <a:pt x="173065" y="111834"/>
                  </a:cubicBezTo>
                  <a:cubicBezTo>
                    <a:pt x="173089" y="111834"/>
                    <a:pt x="172440" y="111539"/>
                    <a:pt x="172273" y="111439"/>
                  </a:cubicBezTo>
                  <a:cubicBezTo>
                    <a:pt x="171910" y="111197"/>
                    <a:pt x="171571" y="110955"/>
                    <a:pt x="171233" y="110689"/>
                  </a:cubicBezTo>
                  <a:cubicBezTo>
                    <a:pt x="171195" y="110658"/>
                    <a:pt x="171160" y="110631"/>
                    <a:pt x="171129" y="110606"/>
                  </a:cubicBezTo>
                  <a:lnTo>
                    <a:pt x="171129" y="110606"/>
                  </a:lnTo>
                  <a:cubicBezTo>
                    <a:pt x="171088" y="110558"/>
                    <a:pt x="171034" y="110498"/>
                    <a:pt x="170967" y="110423"/>
                  </a:cubicBezTo>
                  <a:cubicBezTo>
                    <a:pt x="170700" y="110108"/>
                    <a:pt x="170434" y="109769"/>
                    <a:pt x="170217" y="109431"/>
                  </a:cubicBezTo>
                  <a:cubicBezTo>
                    <a:pt x="170144" y="109304"/>
                    <a:pt x="170090" y="109211"/>
                    <a:pt x="170053" y="109150"/>
                  </a:cubicBezTo>
                  <a:lnTo>
                    <a:pt x="170053" y="109150"/>
                  </a:lnTo>
                  <a:cubicBezTo>
                    <a:pt x="169992" y="108993"/>
                    <a:pt x="169935" y="108837"/>
                    <a:pt x="169878" y="108681"/>
                  </a:cubicBezTo>
                  <a:cubicBezTo>
                    <a:pt x="169757" y="108269"/>
                    <a:pt x="169660" y="107882"/>
                    <a:pt x="169612" y="107471"/>
                  </a:cubicBezTo>
                  <a:cubicBezTo>
                    <a:pt x="169594" y="107351"/>
                    <a:pt x="169517" y="106623"/>
                    <a:pt x="169507" y="106623"/>
                  </a:cubicBezTo>
                  <a:lnTo>
                    <a:pt x="169507" y="106623"/>
                  </a:lnTo>
                  <a:cubicBezTo>
                    <a:pt x="169507" y="106623"/>
                    <a:pt x="169506" y="106624"/>
                    <a:pt x="169506" y="106626"/>
                  </a:cubicBezTo>
                  <a:lnTo>
                    <a:pt x="169506" y="106626"/>
                  </a:lnTo>
                  <a:cubicBezTo>
                    <a:pt x="169466" y="105931"/>
                    <a:pt x="169462" y="105233"/>
                    <a:pt x="169442" y="104519"/>
                  </a:cubicBezTo>
                  <a:cubicBezTo>
                    <a:pt x="169321" y="102003"/>
                    <a:pt x="169031" y="100115"/>
                    <a:pt x="167918" y="97841"/>
                  </a:cubicBezTo>
                  <a:cubicBezTo>
                    <a:pt x="166926" y="95833"/>
                    <a:pt x="164482" y="94526"/>
                    <a:pt x="162450" y="93849"/>
                  </a:cubicBezTo>
                  <a:cubicBezTo>
                    <a:pt x="161603" y="93583"/>
                    <a:pt x="160708" y="93413"/>
                    <a:pt x="159885" y="93147"/>
                  </a:cubicBezTo>
                  <a:cubicBezTo>
                    <a:pt x="159449" y="93002"/>
                    <a:pt x="159062" y="92832"/>
                    <a:pt x="158675" y="92687"/>
                  </a:cubicBezTo>
                  <a:cubicBezTo>
                    <a:pt x="158608" y="92657"/>
                    <a:pt x="158549" y="92630"/>
                    <a:pt x="158499" y="92607"/>
                  </a:cubicBezTo>
                  <a:lnTo>
                    <a:pt x="158499" y="92607"/>
                  </a:lnTo>
                  <a:cubicBezTo>
                    <a:pt x="158336" y="92513"/>
                    <a:pt x="158179" y="92418"/>
                    <a:pt x="158022" y="92324"/>
                  </a:cubicBezTo>
                  <a:cubicBezTo>
                    <a:pt x="157659" y="92082"/>
                    <a:pt x="157296" y="91840"/>
                    <a:pt x="156982" y="91574"/>
                  </a:cubicBezTo>
                  <a:cubicBezTo>
                    <a:pt x="156927" y="91533"/>
                    <a:pt x="156879" y="91497"/>
                    <a:pt x="156837" y="91466"/>
                  </a:cubicBezTo>
                  <a:lnTo>
                    <a:pt x="156837" y="91466"/>
                  </a:lnTo>
                  <a:cubicBezTo>
                    <a:pt x="156803" y="91428"/>
                    <a:pt x="156763" y="91384"/>
                    <a:pt x="156715" y="91332"/>
                  </a:cubicBezTo>
                  <a:cubicBezTo>
                    <a:pt x="156449" y="91018"/>
                    <a:pt x="156207" y="90703"/>
                    <a:pt x="155990" y="90365"/>
                  </a:cubicBezTo>
                  <a:cubicBezTo>
                    <a:pt x="155971" y="90337"/>
                    <a:pt x="155953" y="90311"/>
                    <a:pt x="155936" y="90287"/>
                  </a:cubicBezTo>
                  <a:lnTo>
                    <a:pt x="155936" y="90287"/>
                  </a:lnTo>
                  <a:cubicBezTo>
                    <a:pt x="155920" y="90231"/>
                    <a:pt x="155898" y="90161"/>
                    <a:pt x="155869" y="90074"/>
                  </a:cubicBezTo>
                  <a:cubicBezTo>
                    <a:pt x="155723" y="89687"/>
                    <a:pt x="155651" y="89300"/>
                    <a:pt x="155602" y="88913"/>
                  </a:cubicBezTo>
                  <a:lnTo>
                    <a:pt x="155602" y="88913"/>
                  </a:lnTo>
                  <a:cubicBezTo>
                    <a:pt x="155650" y="89251"/>
                    <a:pt x="155674" y="89372"/>
                    <a:pt x="155686" y="89372"/>
                  </a:cubicBezTo>
                  <a:cubicBezTo>
                    <a:pt x="155711" y="89372"/>
                    <a:pt x="155683" y="88850"/>
                    <a:pt x="155699" y="88671"/>
                  </a:cubicBezTo>
                  <a:cubicBezTo>
                    <a:pt x="155707" y="88611"/>
                    <a:pt x="155724" y="88534"/>
                    <a:pt x="155744" y="88453"/>
                  </a:cubicBezTo>
                  <a:lnTo>
                    <a:pt x="155744" y="88453"/>
                  </a:lnTo>
                  <a:cubicBezTo>
                    <a:pt x="155814" y="88266"/>
                    <a:pt x="155894" y="88087"/>
                    <a:pt x="155980" y="87912"/>
                  </a:cubicBezTo>
                  <a:lnTo>
                    <a:pt x="155980" y="87912"/>
                  </a:lnTo>
                  <a:cubicBezTo>
                    <a:pt x="156061" y="87776"/>
                    <a:pt x="156162" y="87610"/>
                    <a:pt x="156231" y="87509"/>
                  </a:cubicBezTo>
                  <a:cubicBezTo>
                    <a:pt x="156473" y="87195"/>
                    <a:pt x="156691" y="86953"/>
                    <a:pt x="156933" y="86687"/>
                  </a:cubicBezTo>
                  <a:cubicBezTo>
                    <a:pt x="157393" y="86130"/>
                    <a:pt x="157925" y="85622"/>
                    <a:pt x="158457" y="85114"/>
                  </a:cubicBezTo>
                  <a:lnTo>
                    <a:pt x="158724" y="84848"/>
                  </a:lnTo>
                  <a:lnTo>
                    <a:pt x="159280" y="84340"/>
                  </a:lnTo>
                  <a:lnTo>
                    <a:pt x="160079" y="83566"/>
                  </a:lnTo>
                  <a:cubicBezTo>
                    <a:pt x="160708" y="82961"/>
                    <a:pt x="161288" y="82332"/>
                    <a:pt x="161869" y="81678"/>
                  </a:cubicBezTo>
                  <a:cubicBezTo>
                    <a:pt x="164676" y="78412"/>
                    <a:pt x="166103" y="74153"/>
                    <a:pt x="164821" y="69943"/>
                  </a:cubicBezTo>
                  <a:cubicBezTo>
                    <a:pt x="163587" y="65806"/>
                    <a:pt x="160054" y="62491"/>
                    <a:pt x="156401" y="60410"/>
                  </a:cubicBezTo>
                  <a:cubicBezTo>
                    <a:pt x="152215" y="58015"/>
                    <a:pt x="147932" y="57265"/>
                    <a:pt x="143142" y="57168"/>
                  </a:cubicBezTo>
                  <a:cubicBezTo>
                    <a:pt x="142920" y="57165"/>
                    <a:pt x="142699" y="57163"/>
                    <a:pt x="142477" y="57163"/>
                  </a:cubicBezTo>
                  <a:cubicBezTo>
                    <a:pt x="141077" y="57163"/>
                    <a:pt x="139678" y="57223"/>
                    <a:pt x="138278" y="57265"/>
                  </a:cubicBezTo>
                  <a:cubicBezTo>
                    <a:pt x="137740" y="57281"/>
                    <a:pt x="137212" y="57287"/>
                    <a:pt x="136680" y="57288"/>
                  </a:cubicBezTo>
                  <a:lnTo>
                    <a:pt x="136680" y="57288"/>
                  </a:lnTo>
                  <a:cubicBezTo>
                    <a:pt x="136484" y="57282"/>
                    <a:pt x="136221" y="57273"/>
                    <a:pt x="136077" y="57265"/>
                  </a:cubicBezTo>
                  <a:cubicBezTo>
                    <a:pt x="135568" y="57217"/>
                    <a:pt x="135085" y="57168"/>
                    <a:pt x="134601" y="57071"/>
                  </a:cubicBezTo>
                  <a:cubicBezTo>
                    <a:pt x="134529" y="57063"/>
                    <a:pt x="134433" y="57045"/>
                    <a:pt x="134333" y="57024"/>
                  </a:cubicBezTo>
                  <a:lnTo>
                    <a:pt x="134333" y="57024"/>
                  </a:lnTo>
                  <a:cubicBezTo>
                    <a:pt x="134124" y="56955"/>
                    <a:pt x="133914" y="56880"/>
                    <a:pt x="133705" y="56805"/>
                  </a:cubicBezTo>
                  <a:cubicBezTo>
                    <a:pt x="133695" y="56801"/>
                    <a:pt x="133685" y="56797"/>
                    <a:pt x="133676" y="56794"/>
                  </a:cubicBezTo>
                  <a:lnTo>
                    <a:pt x="133676" y="56794"/>
                  </a:lnTo>
                  <a:cubicBezTo>
                    <a:pt x="133403" y="56612"/>
                    <a:pt x="133131" y="56429"/>
                    <a:pt x="132859" y="56225"/>
                  </a:cubicBezTo>
                  <a:cubicBezTo>
                    <a:pt x="132844" y="56213"/>
                    <a:pt x="132830" y="56202"/>
                    <a:pt x="132816" y="56192"/>
                  </a:cubicBezTo>
                  <a:lnTo>
                    <a:pt x="132816" y="56192"/>
                  </a:lnTo>
                  <a:cubicBezTo>
                    <a:pt x="132793" y="56165"/>
                    <a:pt x="132767" y="56136"/>
                    <a:pt x="132738" y="56104"/>
                  </a:cubicBezTo>
                  <a:cubicBezTo>
                    <a:pt x="132496" y="55813"/>
                    <a:pt x="132254" y="55499"/>
                    <a:pt x="132036" y="55160"/>
                  </a:cubicBezTo>
                  <a:cubicBezTo>
                    <a:pt x="131479" y="54361"/>
                    <a:pt x="130971" y="53563"/>
                    <a:pt x="130415" y="52765"/>
                  </a:cubicBezTo>
                  <a:cubicBezTo>
                    <a:pt x="128552" y="50006"/>
                    <a:pt x="126447" y="47417"/>
                    <a:pt x="123858" y="45337"/>
                  </a:cubicBezTo>
                  <a:cubicBezTo>
                    <a:pt x="121051" y="43086"/>
                    <a:pt x="117398" y="41852"/>
                    <a:pt x="113865" y="41562"/>
                  </a:cubicBezTo>
                  <a:cubicBezTo>
                    <a:pt x="113100" y="41492"/>
                    <a:pt x="112328" y="41456"/>
                    <a:pt x="111555" y="41456"/>
                  </a:cubicBezTo>
                  <a:cubicBezTo>
                    <a:pt x="110203" y="41456"/>
                    <a:pt x="108850" y="41564"/>
                    <a:pt x="107526" y="41780"/>
                  </a:cubicBezTo>
                  <a:cubicBezTo>
                    <a:pt x="106207" y="41984"/>
                    <a:pt x="104911" y="42232"/>
                    <a:pt x="103615" y="42481"/>
                  </a:cubicBezTo>
                  <a:lnTo>
                    <a:pt x="103615" y="42481"/>
                  </a:lnTo>
                  <a:cubicBezTo>
                    <a:pt x="103538" y="42377"/>
                    <a:pt x="103463" y="42272"/>
                    <a:pt x="103388" y="42167"/>
                  </a:cubicBezTo>
                  <a:cubicBezTo>
                    <a:pt x="102904" y="41465"/>
                    <a:pt x="102493" y="40739"/>
                    <a:pt x="101937" y="40086"/>
                  </a:cubicBezTo>
                  <a:cubicBezTo>
                    <a:pt x="100001" y="37763"/>
                    <a:pt x="97267" y="36771"/>
                    <a:pt x="94363" y="36239"/>
                  </a:cubicBezTo>
                  <a:cubicBezTo>
                    <a:pt x="93226" y="36033"/>
                    <a:pt x="92053" y="35979"/>
                    <a:pt x="90873" y="35979"/>
                  </a:cubicBezTo>
                  <a:cubicBezTo>
                    <a:pt x="89694" y="35979"/>
                    <a:pt x="88508" y="36033"/>
                    <a:pt x="87347" y="36045"/>
                  </a:cubicBezTo>
                  <a:lnTo>
                    <a:pt x="79846" y="36166"/>
                  </a:lnTo>
                  <a:cubicBezTo>
                    <a:pt x="79139" y="36166"/>
                    <a:pt x="78431" y="36180"/>
                    <a:pt x="77724" y="36187"/>
                  </a:cubicBezTo>
                  <a:lnTo>
                    <a:pt x="77724" y="36187"/>
                  </a:lnTo>
                  <a:cubicBezTo>
                    <a:pt x="77849" y="36163"/>
                    <a:pt x="76099" y="36083"/>
                    <a:pt x="75709" y="36045"/>
                  </a:cubicBezTo>
                  <a:cubicBezTo>
                    <a:pt x="75517" y="36023"/>
                    <a:pt x="75320" y="35995"/>
                    <a:pt x="75122" y="35962"/>
                  </a:cubicBezTo>
                  <a:lnTo>
                    <a:pt x="75122" y="35962"/>
                  </a:lnTo>
                  <a:cubicBezTo>
                    <a:pt x="75192" y="35976"/>
                    <a:pt x="75221" y="35983"/>
                    <a:pt x="75220" y="35983"/>
                  </a:cubicBezTo>
                  <a:cubicBezTo>
                    <a:pt x="75218" y="35983"/>
                    <a:pt x="75168" y="35973"/>
                    <a:pt x="75094" y="35957"/>
                  </a:cubicBezTo>
                  <a:lnTo>
                    <a:pt x="75094" y="35957"/>
                  </a:lnTo>
                  <a:cubicBezTo>
                    <a:pt x="75103" y="35959"/>
                    <a:pt x="75113" y="35960"/>
                    <a:pt x="75122" y="35962"/>
                  </a:cubicBezTo>
                  <a:lnTo>
                    <a:pt x="75122" y="35962"/>
                  </a:lnTo>
                  <a:cubicBezTo>
                    <a:pt x="75090" y="35955"/>
                    <a:pt x="75049" y="35947"/>
                    <a:pt x="74998" y="35937"/>
                  </a:cubicBezTo>
                  <a:lnTo>
                    <a:pt x="74998" y="35937"/>
                  </a:lnTo>
                  <a:cubicBezTo>
                    <a:pt x="75032" y="35944"/>
                    <a:pt x="75065" y="35951"/>
                    <a:pt x="75094" y="35957"/>
                  </a:cubicBezTo>
                  <a:lnTo>
                    <a:pt x="75094" y="35957"/>
                  </a:lnTo>
                  <a:cubicBezTo>
                    <a:pt x="74877" y="35920"/>
                    <a:pt x="74661" y="35877"/>
                    <a:pt x="74450" y="35828"/>
                  </a:cubicBezTo>
                  <a:lnTo>
                    <a:pt x="74450" y="35828"/>
                  </a:lnTo>
                  <a:cubicBezTo>
                    <a:pt x="74699" y="35877"/>
                    <a:pt x="74876" y="35912"/>
                    <a:pt x="74998" y="35937"/>
                  </a:cubicBezTo>
                  <a:lnTo>
                    <a:pt x="74998" y="35937"/>
                  </a:lnTo>
                  <a:cubicBezTo>
                    <a:pt x="74796" y="35893"/>
                    <a:pt x="74511" y="35827"/>
                    <a:pt x="74378" y="35779"/>
                  </a:cubicBezTo>
                  <a:cubicBezTo>
                    <a:pt x="73991" y="35658"/>
                    <a:pt x="73604" y="35489"/>
                    <a:pt x="73241" y="35320"/>
                  </a:cubicBezTo>
                  <a:lnTo>
                    <a:pt x="73241" y="35320"/>
                  </a:lnTo>
                  <a:cubicBezTo>
                    <a:pt x="73615" y="35487"/>
                    <a:pt x="73775" y="35550"/>
                    <a:pt x="73805" y="35550"/>
                  </a:cubicBezTo>
                  <a:cubicBezTo>
                    <a:pt x="73882" y="35550"/>
                    <a:pt x="73064" y="35114"/>
                    <a:pt x="72853" y="34957"/>
                  </a:cubicBezTo>
                  <a:cubicBezTo>
                    <a:pt x="72852" y="34955"/>
                    <a:pt x="72850" y="34954"/>
                    <a:pt x="72848" y="34953"/>
                  </a:cubicBezTo>
                  <a:lnTo>
                    <a:pt x="72848" y="34953"/>
                  </a:lnTo>
                  <a:cubicBezTo>
                    <a:pt x="72811" y="34900"/>
                    <a:pt x="72758" y="34830"/>
                    <a:pt x="72684" y="34739"/>
                  </a:cubicBezTo>
                  <a:cubicBezTo>
                    <a:pt x="72613" y="34650"/>
                    <a:pt x="72241" y="33986"/>
                    <a:pt x="72203" y="33986"/>
                  </a:cubicBezTo>
                  <a:lnTo>
                    <a:pt x="72203" y="33986"/>
                  </a:lnTo>
                  <a:cubicBezTo>
                    <a:pt x="72200" y="33986"/>
                    <a:pt x="72199" y="33989"/>
                    <a:pt x="72200" y="33995"/>
                  </a:cubicBezTo>
                  <a:lnTo>
                    <a:pt x="72200" y="33995"/>
                  </a:lnTo>
                  <a:cubicBezTo>
                    <a:pt x="71909" y="33212"/>
                    <a:pt x="71729" y="32378"/>
                    <a:pt x="71644" y="31545"/>
                  </a:cubicBezTo>
                  <a:cubicBezTo>
                    <a:pt x="71631" y="31453"/>
                    <a:pt x="71619" y="31374"/>
                    <a:pt x="71609" y="31309"/>
                  </a:cubicBezTo>
                  <a:lnTo>
                    <a:pt x="71609" y="31309"/>
                  </a:lnTo>
                  <a:cubicBezTo>
                    <a:pt x="71609" y="31223"/>
                    <a:pt x="71605" y="31083"/>
                    <a:pt x="71595" y="30868"/>
                  </a:cubicBezTo>
                  <a:cubicBezTo>
                    <a:pt x="71571" y="30384"/>
                    <a:pt x="71571" y="29876"/>
                    <a:pt x="71571" y="29392"/>
                  </a:cubicBezTo>
                  <a:cubicBezTo>
                    <a:pt x="71547" y="28061"/>
                    <a:pt x="71450" y="26754"/>
                    <a:pt x="71305" y="25424"/>
                  </a:cubicBezTo>
                  <a:cubicBezTo>
                    <a:pt x="70410" y="18286"/>
                    <a:pt x="63804" y="13181"/>
                    <a:pt x="57852" y="10084"/>
                  </a:cubicBezTo>
                  <a:cubicBezTo>
                    <a:pt x="49916" y="5970"/>
                    <a:pt x="41448" y="3454"/>
                    <a:pt x="32640" y="2002"/>
                  </a:cubicBezTo>
                  <a:cubicBezTo>
                    <a:pt x="25116" y="792"/>
                    <a:pt x="17470" y="405"/>
                    <a:pt x="9872" y="18"/>
                  </a:cubicBezTo>
                  <a:cubicBezTo>
                    <a:pt x="9649" y="6"/>
                    <a:pt x="9423" y="0"/>
                    <a:pt x="9195" y="0"/>
                  </a:cubicBezTo>
                  <a:close/>
                </a:path>
              </a:pathLst>
            </a:custGeom>
            <a:gradFill>
              <a:gsLst>
                <a:gs pos="0">
                  <a:srgbClr val="FFFFFF">
                    <a:alpha val="0"/>
                  </a:srgbClr>
                </a:gs>
                <a:gs pos="100000">
                  <a:srgbClr val="FFFFFF">
                    <a:alpha val="7843"/>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9"/>
          <p:cNvGrpSpPr/>
          <p:nvPr/>
        </p:nvGrpSpPr>
        <p:grpSpPr>
          <a:xfrm>
            <a:off x="7693763" y="-76638"/>
            <a:ext cx="1820585" cy="2753437"/>
            <a:chOff x="7815578" y="-305238"/>
            <a:chExt cx="1820585" cy="2753437"/>
          </a:xfrm>
        </p:grpSpPr>
        <p:grpSp>
          <p:nvGrpSpPr>
            <p:cNvPr id="249" name="Google Shape;249;p9"/>
            <p:cNvGrpSpPr/>
            <p:nvPr/>
          </p:nvGrpSpPr>
          <p:grpSpPr>
            <a:xfrm>
              <a:off x="8269999" y="400192"/>
              <a:ext cx="1161778" cy="1156274"/>
              <a:chOff x="5830100" y="1454250"/>
              <a:chExt cx="780975" cy="777275"/>
            </a:xfrm>
          </p:grpSpPr>
          <p:sp>
            <p:nvSpPr>
              <p:cNvPr id="250" name="Google Shape;250;p9"/>
              <p:cNvSpPr/>
              <p:nvPr/>
            </p:nvSpPr>
            <p:spPr>
              <a:xfrm>
                <a:off x="5903600" y="1454250"/>
                <a:ext cx="707475" cy="712975"/>
              </a:xfrm>
              <a:custGeom>
                <a:avLst/>
                <a:gdLst/>
                <a:ahLst/>
                <a:cxnLst/>
                <a:rect l="l" t="t" r="r" b="b"/>
                <a:pathLst>
                  <a:path w="28299" h="28519" extrusionOk="0">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5830100" y="2072725"/>
                <a:ext cx="176000" cy="158800"/>
              </a:xfrm>
              <a:custGeom>
                <a:avLst/>
                <a:gdLst/>
                <a:ahLst/>
                <a:cxnLst/>
                <a:rect l="l" t="t" r="r" b="b"/>
                <a:pathLst>
                  <a:path w="7040" h="6352" extrusionOk="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9"/>
            <p:cNvGrpSpPr/>
            <p:nvPr/>
          </p:nvGrpSpPr>
          <p:grpSpPr>
            <a:xfrm>
              <a:off x="7815578" y="-305238"/>
              <a:ext cx="1212096" cy="1211687"/>
              <a:chOff x="6578800" y="847800"/>
              <a:chExt cx="814800" cy="814525"/>
            </a:xfrm>
          </p:grpSpPr>
          <p:sp>
            <p:nvSpPr>
              <p:cNvPr id="253" name="Google Shape;253;p9"/>
              <p:cNvSpPr/>
              <p:nvPr/>
            </p:nvSpPr>
            <p:spPr>
              <a:xfrm>
                <a:off x="6615800" y="847800"/>
                <a:ext cx="777800" cy="782225"/>
              </a:xfrm>
              <a:custGeom>
                <a:avLst/>
                <a:gdLst/>
                <a:ahLst/>
                <a:cxnLst/>
                <a:rect l="l" t="t" r="r" b="b"/>
                <a:pathLst>
                  <a:path w="31112" h="31289" extrusionOk="0">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6578800" y="1582875"/>
                <a:ext cx="88025" cy="79450"/>
              </a:xfrm>
              <a:custGeom>
                <a:avLst/>
                <a:gdLst/>
                <a:ahLst/>
                <a:cxnLst/>
                <a:rect l="l" t="t" r="r" b="b"/>
                <a:pathLst>
                  <a:path w="3521" h="3178" extrusionOk="0">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9"/>
            <p:cNvGrpSpPr/>
            <p:nvPr/>
          </p:nvGrpSpPr>
          <p:grpSpPr>
            <a:xfrm>
              <a:off x="8244437" y="-182501"/>
              <a:ext cx="1212915" cy="1211725"/>
              <a:chOff x="5182925" y="1757200"/>
              <a:chExt cx="815350" cy="814550"/>
            </a:xfrm>
          </p:grpSpPr>
          <p:sp>
            <p:nvSpPr>
              <p:cNvPr id="256" name="Google Shape;256;p9"/>
              <p:cNvSpPr/>
              <p:nvPr/>
            </p:nvSpPr>
            <p:spPr>
              <a:xfrm>
                <a:off x="5219950" y="1757200"/>
                <a:ext cx="778325" cy="782225"/>
              </a:xfrm>
              <a:custGeom>
                <a:avLst/>
                <a:gdLst/>
                <a:ahLst/>
                <a:cxnLst/>
                <a:rect l="l" t="t" r="r" b="b"/>
                <a:pathLst>
                  <a:path w="31133" h="31289" extrusionOk="0">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5182925" y="2492300"/>
                <a:ext cx="88025" cy="79450"/>
              </a:xfrm>
              <a:custGeom>
                <a:avLst/>
                <a:gdLst/>
                <a:ahLst/>
                <a:cxnLst/>
                <a:rect l="l" t="t" r="r" b="b"/>
                <a:pathLst>
                  <a:path w="3521" h="3178" extrusionOk="0">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9"/>
            <p:cNvGrpSpPr/>
            <p:nvPr/>
          </p:nvGrpSpPr>
          <p:grpSpPr>
            <a:xfrm>
              <a:off x="7870163" y="691374"/>
              <a:ext cx="1766000" cy="1756825"/>
              <a:chOff x="7018013" y="1884612"/>
              <a:chExt cx="1766000" cy="1756825"/>
            </a:xfrm>
          </p:grpSpPr>
          <p:sp>
            <p:nvSpPr>
              <p:cNvPr id="259" name="Google Shape;259;p9"/>
              <p:cNvSpPr/>
              <p:nvPr/>
            </p:nvSpPr>
            <p:spPr>
              <a:xfrm>
                <a:off x="7185613" y="1884612"/>
                <a:ext cx="1598400" cy="1612000"/>
              </a:xfrm>
              <a:custGeom>
                <a:avLst/>
                <a:gdLst/>
                <a:ahLst/>
                <a:cxnLst/>
                <a:rect l="l" t="t" r="r" b="b"/>
                <a:pathLst>
                  <a:path w="63936" h="64480" extrusionOk="0">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7018013" y="3285437"/>
                <a:ext cx="403450" cy="356000"/>
              </a:xfrm>
              <a:custGeom>
                <a:avLst/>
                <a:gdLst/>
                <a:ahLst/>
                <a:cxnLst/>
                <a:rect l="l" t="t" r="r" b="b"/>
                <a:pathLst>
                  <a:path w="16138" h="14240" extrusionOk="0">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1" name="Google Shape;261;p9"/>
          <p:cNvSpPr/>
          <p:nvPr/>
        </p:nvSpPr>
        <p:spPr>
          <a:xfrm>
            <a:off x="-431501" y="-833123"/>
            <a:ext cx="1909402" cy="1739566"/>
          </a:xfrm>
          <a:custGeom>
            <a:avLst/>
            <a:gdLst/>
            <a:ahLst/>
            <a:cxnLst/>
            <a:rect l="l" t="t" r="r" b="b"/>
            <a:pathLst>
              <a:path w="30570" h="27852" extrusionOk="0">
                <a:moveTo>
                  <a:pt x="15285" y="1"/>
                </a:moveTo>
                <a:cubicBezTo>
                  <a:pt x="11724" y="1"/>
                  <a:pt x="8162" y="1357"/>
                  <a:pt x="5450" y="4069"/>
                </a:cubicBezTo>
                <a:cubicBezTo>
                  <a:pt x="0" y="9519"/>
                  <a:pt x="0" y="18340"/>
                  <a:pt x="5450" y="23764"/>
                </a:cubicBezTo>
                <a:cubicBezTo>
                  <a:pt x="8162" y="26489"/>
                  <a:pt x="11724" y="27852"/>
                  <a:pt x="15285" y="27852"/>
                </a:cubicBezTo>
                <a:cubicBezTo>
                  <a:pt x="18846" y="27852"/>
                  <a:pt x="22408" y="26489"/>
                  <a:pt x="25120" y="23764"/>
                </a:cubicBezTo>
                <a:cubicBezTo>
                  <a:pt x="30570" y="18340"/>
                  <a:pt x="30570" y="9519"/>
                  <a:pt x="25120" y="4069"/>
                </a:cubicBezTo>
                <a:cubicBezTo>
                  <a:pt x="22408" y="1357"/>
                  <a:pt x="18846" y="1"/>
                  <a:pt x="15285" y="1"/>
                </a:cubicBezTo>
                <a:close/>
              </a:path>
            </a:pathLst>
          </a:custGeom>
          <a:gradFill>
            <a:gsLst>
              <a:gs pos="0">
                <a:schemeClr val="lt2"/>
              </a:gs>
              <a:gs pos="51000">
                <a:srgbClr val="23223D"/>
              </a:gs>
              <a:gs pos="100000">
                <a:schemeClr val="lt1"/>
              </a:gs>
            </a:gsLst>
            <a:lin ang="13500032" scaled="0"/>
          </a:gradFill>
          <a:ln>
            <a:noFill/>
          </a:ln>
          <a:effectLst>
            <a:outerShdw blurRad="814388"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txBox="1">
            <a:spLocks noGrp="1"/>
          </p:cNvSpPr>
          <p:nvPr>
            <p:ph type="subTitle" idx="1"/>
          </p:nvPr>
        </p:nvSpPr>
        <p:spPr>
          <a:xfrm>
            <a:off x="2993513" y="2169341"/>
            <a:ext cx="3156900" cy="149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263" name="Google Shape;263;p9"/>
          <p:cNvSpPr txBox="1">
            <a:spLocks noGrp="1"/>
          </p:cNvSpPr>
          <p:nvPr>
            <p:ph type="title"/>
          </p:nvPr>
        </p:nvSpPr>
        <p:spPr>
          <a:xfrm>
            <a:off x="2993588" y="1485537"/>
            <a:ext cx="3156900" cy="58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400"/>
            </a:lvl1pPr>
            <a:lvl2pPr lvl="1" rtl="0">
              <a:spcBef>
                <a:spcPts val="0"/>
              </a:spcBef>
              <a:spcAft>
                <a:spcPts val="0"/>
              </a:spcAft>
              <a:buSzPts val="3500"/>
              <a:buFont typeface="Palanquin Dark"/>
              <a:buNone/>
              <a:defRPr>
                <a:latin typeface="Palanquin Dark"/>
                <a:ea typeface="Palanquin Dark"/>
                <a:cs typeface="Palanquin Dark"/>
                <a:sym typeface="Palanquin Dark"/>
              </a:defRPr>
            </a:lvl2pPr>
            <a:lvl3pPr lvl="2" rtl="0">
              <a:spcBef>
                <a:spcPts val="0"/>
              </a:spcBef>
              <a:spcAft>
                <a:spcPts val="0"/>
              </a:spcAft>
              <a:buSzPts val="3500"/>
              <a:buFont typeface="Palanquin Dark"/>
              <a:buNone/>
              <a:defRPr>
                <a:latin typeface="Palanquin Dark"/>
                <a:ea typeface="Palanquin Dark"/>
                <a:cs typeface="Palanquin Dark"/>
                <a:sym typeface="Palanquin Dark"/>
              </a:defRPr>
            </a:lvl3pPr>
            <a:lvl4pPr lvl="3" rtl="0">
              <a:spcBef>
                <a:spcPts val="0"/>
              </a:spcBef>
              <a:spcAft>
                <a:spcPts val="0"/>
              </a:spcAft>
              <a:buSzPts val="3500"/>
              <a:buFont typeface="Palanquin Dark"/>
              <a:buNone/>
              <a:defRPr>
                <a:latin typeface="Palanquin Dark"/>
                <a:ea typeface="Palanquin Dark"/>
                <a:cs typeface="Palanquin Dark"/>
                <a:sym typeface="Palanquin Dark"/>
              </a:defRPr>
            </a:lvl4pPr>
            <a:lvl5pPr lvl="4" rtl="0">
              <a:spcBef>
                <a:spcPts val="0"/>
              </a:spcBef>
              <a:spcAft>
                <a:spcPts val="0"/>
              </a:spcAft>
              <a:buSzPts val="3500"/>
              <a:buFont typeface="Palanquin Dark"/>
              <a:buNone/>
              <a:defRPr>
                <a:latin typeface="Palanquin Dark"/>
                <a:ea typeface="Palanquin Dark"/>
                <a:cs typeface="Palanquin Dark"/>
                <a:sym typeface="Palanquin Dark"/>
              </a:defRPr>
            </a:lvl5pPr>
            <a:lvl6pPr lvl="5" rtl="0">
              <a:spcBef>
                <a:spcPts val="0"/>
              </a:spcBef>
              <a:spcAft>
                <a:spcPts val="0"/>
              </a:spcAft>
              <a:buSzPts val="3500"/>
              <a:buFont typeface="Palanquin Dark"/>
              <a:buNone/>
              <a:defRPr>
                <a:latin typeface="Palanquin Dark"/>
                <a:ea typeface="Palanquin Dark"/>
                <a:cs typeface="Palanquin Dark"/>
                <a:sym typeface="Palanquin Dark"/>
              </a:defRPr>
            </a:lvl6pPr>
            <a:lvl7pPr lvl="6" rtl="0">
              <a:spcBef>
                <a:spcPts val="0"/>
              </a:spcBef>
              <a:spcAft>
                <a:spcPts val="0"/>
              </a:spcAft>
              <a:buSzPts val="3500"/>
              <a:buFont typeface="Palanquin Dark"/>
              <a:buNone/>
              <a:defRPr>
                <a:latin typeface="Palanquin Dark"/>
                <a:ea typeface="Palanquin Dark"/>
                <a:cs typeface="Palanquin Dark"/>
                <a:sym typeface="Palanquin Dark"/>
              </a:defRPr>
            </a:lvl7pPr>
            <a:lvl8pPr lvl="7" rtl="0">
              <a:spcBef>
                <a:spcPts val="0"/>
              </a:spcBef>
              <a:spcAft>
                <a:spcPts val="0"/>
              </a:spcAft>
              <a:buSzPts val="3500"/>
              <a:buFont typeface="Palanquin Dark"/>
              <a:buNone/>
              <a:defRPr>
                <a:latin typeface="Palanquin Dark"/>
                <a:ea typeface="Palanquin Dark"/>
                <a:cs typeface="Palanquin Dark"/>
                <a:sym typeface="Palanquin Dark"/>
              </a:defRPr>
            </a:lvl8pPr>
            <a:lvl9pPr lvl="8" rtl="0">
              <a:spcBef>
                <a:spcPts val="0"/>
              </a:spcBef>
              <a:spcAft>
                <a:spcPts val="0"/>
              </a:spcAft>
              <a:buSzPts val="3500"/>
              <a:buFont typeface="Palanquin Dark"/>
              <a:buNone/>
              <a:defRPr>
                <a:latin typeface="Palanquin Dark"/>
                <a:ea typeface="Palanquin Dark"/>
                <a:cs typeface="Palanquin Dark"/>
                <a:sym typeface="Palanquin Dark"/>
              </a:defRPr>
            </a:lvl9pPr>
          </a:lstStyle>
          <a:p>
            <a:endParaRPr/>
          </a:p>
        </p:txBody>
      </p:sp>
      <p:grpSp>
        <p:nvGrpSpPr>
          <p:cNvPr id="264" name="Google Shape;264;p9"/>
          <p:cNvGrpSpPr/>
          <p:nvPr/>
        </p:nvGrpSpPr>
        <p:grpSpPr>
          <a:xfrm>
            <a:off x="195770" y="5594052"/>
            <a:ext cx="814275" cy="814550"/>
            <a:chOff x="3146775" y="2571725"/>
            <a:chExt cx="814275" cy="814550"/>
          </a:xfrm>
        </p:grpSpPr>
        <p:sp>
          <p:nvSpPr>
            <p:cNvPr id="265" name="Google Shape;265;p9"/>
            <p:cNvSpPr/>
            <p:nvPr/>
          </p:nvSpPr>
          <p:spPr>
            <a:xfrm>
              <a:off x="3873025" y="2571725"/>
              <a:ext cx="88025" cy="79450"/>
            </a:xfrm>
            <a:custGeom>
              <a:avLst/>
              <a:gdLst/>
              <a:ahLst/>
              <a:cxnLst/>
              <a:rect l="l" t="t" r="r" b="b"/>
              <a:pathLst>
                <a:path w="3521" h="3178" extrusionOk="0">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3146775" y="2603900"/>
              <a:ext cx="777275" cy="782375"/>
            </a:xfrm>
            <a:custGeom>
              <a:avLst/>
              <a:gdLst/>
              <a:ahLst/>
              <a:cxnLst/>
              <a:rect l="l" t="t" r="r" b="b"/>
              <a:pathLst>
                <a:path w="31091" h="31295" extrusionOk="0">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9"/>
          <p:cNvGrpSpPr/>
          <p:nvPr/>
        </p:nvGrpSpPr>
        <p:grpSpPr>
          <a:xfrm>
            <a:off x="-221817" y="3481102"/>
            <a:ext cx="1699713" cy="2301420"/>
            <a:chOff x="-221817" y="3481102"/>
            <a:chExt cx="1699713" cy="2301420"/>
          </a:xfrm>
        </p:grpSpPr>
        <p:grpSp>
          <p:nvGrpSpPr>
            <p:cNvPr id="268" name="Google Shape;268;p9"/>
            <p:cNvGrpSpPr/>
            <p:nvPr/>
          </p:nvGrpSpPr>
          <p:grpSpPr>
            <a:xfrm>
              <a:off x="696420" y="3543808"/>
              <a:ext cx="781475" cy="777550"/>
              <a:chOff x="2532925" y="2911675"/>
              <a:chExt cx="781475" cy="777550"/>
            </a:xfrm>
          </p:grpSpPr>
          <p:sp>
            <p:nvSpPr>
              <p:cNvPr id="269" name="Google Shape;269;p9"/>
              <p:cNvSpPr/>
              <p:nvPr/>
            </p:nvSpPr>
            <p:spPr>
              <a:xfrm>
                <a:off x="3138025" y="2911675"/>
                <a:ext cx="176375" cy="158850"/>
              </a:xfrm>
              <a:custGeom>
                <a:avLst/>
                <a:gdLst/>
                <a:ahLst/>
                <a:cxnLst/>
                <a:rect l="l" t="t" r="r" b="b"/>
                <a:pathLst>
                  <a:path w="7055" h="6354" extrusionOk="0">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2532925" y="2976125"/>
                <a:ext cx="707450" cy="713100"/>
              </a:xfrm>
              <a:custGeom>
                <a:avLst/>
                <a:gdLst/>
                <a:ahLst/>
                <a:cxnLst/>
                <a:rect l="l" t="t" r="r" b="b"/>
                <a:pathLst>
                  <a:path w="28298" h="28524" extrusionOk="0">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9"/>
            <p:cNvGrpSpPr/>
            <p:nvPr/>
          </p:nvGrpSpPr>
          <p:grpSpPr>
            <a:xfrm>
              <a:off x="787945" y="4157852"/>
              <a:ext cx="499675" cy="497625"/>
              <a:chOff x="2548250" y="3477125"/>
              <a:chExt cx="499675" cy="497625"/>
            </a:xfrm>
          </p:grpSpPr>
          <p:sp>
            <p:nvSpPr>
              <p:cNvPr id="272" name="Google Shape;272;p9"/>
              <p:cNvSpPr/>
              <p:nvPr/>
            </p:nvSpPr>
            <p:spPr>
              <a:xfrm>
                <a:off x="2935475" y="3477125"/>
                <a:ext cx="112450" cy="101350"/>
              </a:xfrm>
              <a:custGeom>
                <a:avLst/>
                <a:gdLst/>
                <a:ahLst/>
                <a:cxnLst/>
                <a:rect l="l" t="t" r="r" b="b"/>
                <a:pathLst>
                  <a:path w="4498" h="4054" extrusionOk="0">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2548250" y="3518350"/>
                <a:ext cx="452625" cy="456400"/>
              </a:xfrm>
              <a:custGeom>
                <a:avLst/>
                <a:gdLst/>
                <a:ahLst/>
                <a:cxnLst/>
                <a:rect l="l" t="t" r="r" b="b"/>
                <a:pathLst>
                  <a:path w="18105" h="18256" extrusionOk="0">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9"/>
            <p:cNvGrpSpPr/>
            <p:nvPr/>
          </p:nvGrpSpPr>
          <p:grpSpPr>
            <a:xfrm>
              <a:off x="253799" y="4409613"/>
              <a:ext cx="1145201" cy="1144815"/>
              <a:chOff x="2516525" y="3338400"/>
              <a:chExt cx="814800" cy="814525"/>
            </a:xfrm>
          </p:grpSpPr>
          <p:sp>
            <p:nvSpPr>
              <p:cNvPr id="275" name="Google Shape;275;p9"/>
              <p:cNvSpPr/>
              <p:nvPr/>
            </p:nvSpPr>
            <p:spPr>
              <a:xfrm>
                <a:off x="3242925" y="3338400"/>
                <a:ext cx="88400" cy="79450"/>
              </a:xfrm>
              <a:custGeom>
                <a:avLst/>
                <a:gdLst/>
                <a:ahLst/>
                <a:cxnLst/>
                <a:rect l="l" t="t" r="r" b="b"/>
                <a:pathLst>
                  <a:path w="3536" h="3178" extrusionOk="0">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2516525" y="3370575"/>
                <a:ext cx="777275" cy="782350"/>
              </a:xfrm>
              <a:custGeom>
                <a:avLst/>
                <a:gdLst/>
                <a:ahLst/>
                <a:cxnLst/>
                <a:rect l="l" t="t" r="r" b="b"/>
                <a:pathLst>
                  <a:path w="31091" h="31294" extrusionOk="0">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9"/>
            <p:cNvGrpSpPr/>
            <p:nvPr/>
          </p:nvGrpSpPr>
          <p:grpSpPr>
            <a:xfrm>
              <a:off x="-125655" y="4332048"/>
              <a:ext cx="822075" cy="814675"/>
              <a:chOff x="1750375" y="3481025"/>
              <a:chExt cx="822075" cy="814675"/>
            </a:xfrm>
          </p:grpSpPr>
          <p:sp>
            <p:nvSpPr>
              <p:cNvPr id="278" name="Google Shape;278;p9"/>
              <p:cNvSpPr/>
              <p:nvPr/>
            </p:nvSpPr>
            <p:spPr>
              <a:xfrm>
                <a:off x="2468400" y="3481025"/>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a:off x="1750375" y="3513325"/>
                <a:ext cx="777800" cy="782375"/>
              </a:xfrm>
              <a:custGeom>
                <a:avLst/>
                <a:gdLst/>
                <a:ahLst/>
                <a:cxnLst/>
                <a:rect l="l" t="t" r="r" b="b"/>
                <a:pathLst>
                  <a:path w="31112" h="31295" extrusionOk="0">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9"/>
            <p:cNvGrpSpPr/>
            <p:nvPr/>
          </p:nvGrpSpPr>
          <p:grpSpPr>
            <a:xfrm>
              <a:off x="415633" y="4967848"/>
              <a:ext cx="821525" cy="814675"/>
              <a:chOff x="578020" y="1990738"/>
              <a:chExt cx="821525" cy="814675"/>
            </a:xfrm>
          </p:grpSpPr>
          <p:sp>
            <p:nvSpPr>
              <p:cNvPr id="281" name="Google Shape;281;p9"/>
              <p:cNvSpPr/>
              <p:nvPr/>
            </p:nvSpPr>
            <p:spPr>
              <a:xfrm>
                <a:off x="1295495" y="1990738"/>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9"/>
              <p:cNvSpPr/>
              <p:nvPr/>
            </p:nvSpPr>
            <p:spPr>
              <a:xfrm>
                <a:off x="578020" y="2023038"/>
                <a:ext cx="777250" cy="782375"/>
              </a:xfrm>
              <a:custGeom>
                <a:avLst/>
                <a:gdLst/>
                <a:ahLst/>
                <a:cxnLst/>
                <a:rect l="l" t="t" r="r" b="b"/>
                <a:pathLst>
                  <a:path w="31090" h="31295" extrusionOk="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9"/>
            <p:cNvGrpSpPr/>
            <p:nvPr/>
          </p:nvGrpSpPr>
          <p:grpSpPr>
            <a:xfrm>
              <a:off x="195770" y="3481102"/>
              <a:ext cx="499675" cy="497625"/>
              <a:chOff x="2548250" y="3477125"/>
              <a:chExt cx="499675" cy="497625"/>
            </a:xfrm>
          </p:grpSpPr>
          <p:sp>
            <p:nvSpPr>
              <p:cNvPr id="284" name="Google Shape;284;p9"/>
              <p:cNvSpPr/>
              <p:nvPr/>
            </p:nvSpPr>
            <p:spPr>
              <a:xfrm>
                <a:off x="2935475" y="3477125"/>
                <a:ext cx="112450" cy="101350"/>
              </a:xfrm>
              <a:custGeom>
                <a:avLst/>
                <a:gdLst/>
                <a:ahLst/>
                <a:cxnLst/>
                <a:rect l="l" t="t" r="r" b="b"/>
                <a:pathLst>
                  <a:path w="4498" h="4054" extrusionOk="0">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2548250" y="3518350"/>
                <a:ext cx="452625" cy="456400"/>
              </a:xfrm>
              <a:custGeom>
                <a:avLst/>
                <a:gdLst/>
                <a:ahLst/>
                <a:cxnLst/>
                <a:rect l="l" t="t" r="r" b="b"/>
                <a:pathLst>
                  <a:path w="18105" h="18256" extrusionOk="0">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9"/>
            <p:cNvGrpSpPr/>
            <p:nvPr/>
          </p:nvGrpSpPr>
          <p:grpSpPr>
            <a:xfrm>
              <a:off x="-221817" y="3978723"/>
              <a:ext cx="821525" cy="814675"/>
              <a:chOff x="578020" y="1990738"/>
              <a:chExt cx="821525" cy="814675"/>
            </a:xfrm>
          </p:grpSpPr>
          <p:sp>
            <p:nvSpPr>
              <p:cNvPr id="287" name="Google Shape;287;p9"/>
              <p:cNvSpPr/>
              <p:nvPr/>
            </p:nvSpPr>
            <p:spPr>
              <a:xfrm>
                <a:off x="1295495" y="1990738"/>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578020" y="2023038"/>
                <a:ext cx="777250" cy="782375"/>
              </a:xfrm>
              <a:custGeom>
                <a:avLst/>
                <a:gdLst/>
                <a:ahLst/>
                <a:cxnLst/>
                <a:rect l="l" t="t" r="r" b="b"/>
                <a:pathLst>
                  <a:path w="31090" h="31295" extrusionOk="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26_1_1_1_2">
    <p:spTree>
      <p:nvGrpSpPr>
        <p:cNvPr id="1" name="Shape 404"/>
        <p:cNvGrpSpPr/>
        <p:nvPr/>
      </p:nvGrpSpPr>
      <p:grpSpPr>
        <a:xfrm>
          <a:off x="0" y="0"/>
          <a:ext cx="0" cy="0"/>
          <a:chOff x="0" y="0"/>
          <a:chExt cx="0" cy="0"/>
        </a:xfrm>
      </p:grpSpPr>
      <p:sp>
        <p:nvSpPr>
          <p:cNvPr id="405" name="Google Shape;405;p14"/>
          <p:cNvSpPr/>
          <p:nvPr/>
        </p:nvSpPr>
        <p:spPr>
          <a:xfrm rot="10800000">
            <a:off x="3716987" y="-16053"/>
            <a:ext cx="5427006" cy="3233043"/>
          </a:xfrm>
          <a:custGeom>
            <a:avLst/>
            <a:gdLst/>
            <a:ahLst/>
            <a:cxnLst/>
            <a:rect l="l" t="t" r="r" b="b"/>
            <a:pathLst>
              <a:path w="231750" h="138061" extrusionOk="0">
                <a:moveTo>
                  <a:pt x="152978" y="0"/>
                </a:moveTo>
                <a:cubicBezTo>
                  <a:pt x="147487" y="0"/>
                  <a:pt x="142931" y="5976"/>
                  <a:pt x="137425" y="8058"/>
                </a:cubicBezTo>
                <a:cubicBezTo>
                  <a:pt x="134065" y="9343"/>
                  <a:pt x="130295" y="9080"/>
                  <a:pt x="126760" y="9753"/>
                </a:cubicBezTo>
                <a:cubicBezTo>
                  <a:pt x="123224" y="10425"/>
                  <a:pt x="119455" y="12558"/>
                  <a:pt x="118870" y="16123"/>
                </a:cubicBezTo>
                <a:cubicBezTo>
                  <a:pt x="118403" y="19132"/>
                  <a:pt x="120360" y="21996"/>
                  <a:pt x="120594" y="25035"/>
                </a:cubicBezTo>
                <a:cubicBezTo>
                  <a:pt x="120916" y="28921"/>
                  <a:pt x="118315" y="32574"/>
                  <a:pt x="115013" y="34649"/>
                </a:cubicBezTo>
                <a:cubicBezTo>
                  <a:pt x="111682" y="36752"/>
                  <a:pt x="107766" y="37541"/>
                  <a:pt x="103938" y="38301"/>
                </a:cubicBezTo>
                <a:cubicBezTo>
                  <a:pt x="102990" y="38494"/>
                  <a:pt x="102006" y="38678"/>
                  <a:pt x="101054" y="38678"/>
                </a:cubicBezTo>
                <a:cubicBezTo>
                  <a:pt x="100277" y="38678"/>
                  <a:pt x="99521" y="38555"/>
                  <a:pt x="98825" y="38214"/>
                </a:cubicBezTo>
                <a:cubicBezTo>
                  <a:pt x="96867" y="37278"/>
                  <a:pt x="95786" y="34882"/>
                  <a:pt x="93711" y="34473"/>
                </a:cubicBezTo>
                <a:cubicBezTo>
                  <a:pt x="93451" y="34420"/>
                  <a:pt x="93187" y="34400"/>
                  <a:pt x="92921" y="34400"/>
                </a:cubicBezTo>
                <a:cubicBezTo>
                  <a:pt x="92162" y="34400"/>
                  <a:pt x="91386" y="34561"/>
                  <a:pt x="90626" y="34561"/>
                </a:cubicBezTo>
                <a:cubicBezTo>
                  <a:pt x="90336" y="34561"/>
                  <a:pt x="90049" y="34538"/>
                  <a:pt x="89766" y="34473"/>
                </a:cubicBezTo>
                <a:cubicBezTo>
                  <a:pt x="87107" y="33830"/>
                  <a:pt x="86756" y="30295"/>
                  <a:pt x="85734" y="27752"/>
                </a:cubicBezTo>
                <a:cubicBezTo>
                  <a:pt x="84378" y="24414"/>
                  <a:pt x="80725" y="22545"/>
                  <a:pt x="77151" y="22545"/>
                </a:cubicBezTo>
                <a:cubicBezTo>
                  <a:pt x="74719" y="22545"/>
                  <a:pt x="72324" y="23411"/>
                  <a:pt x="70714" y="25269"/>
                </a:cubicBezTo>
                <a:cubicBezTo>
                  <a:pt x="69341" y="26876"/>
                  <a:pt x="68581" y="28863"/>
                  <a:pt x="67851" y="30821"/>
                </a:cubicBezTo>
                <a:cubicBezTo>
                  <a:pt x="65718" y="36489"/>
                  <a:pt x="63584" y="42246"/>
                  <a:pt x="62883" y="48236"/>
                </a:cubicBezTo>
                <a:cubicBezTo>
                  <a:pt x="62649" y="50252"/>
                  <a:pt x="62562" y="52327"/>
                  <a:pt x="61919" y="54256"/>
                </a:cubicBezTo>
                <a:cubicBezTo>
                  <a:pt x="61305" y="55921"/>
                  <a:pt x="60370" y="57441"/>
                  <a:pt x="59172" y="58726"/>
                </a:cubicBezTo>
                <a:cubicBezTo>
                  <a:pt x="52890" y="65769"/>
                  <a:pt x="42458" y="67025"/>
                  <a:pt x="33019" y="67142"/>
                </a:cubicBezTo>
                <a:cubicBezTo>
                  <a:pt x="23610" y="67259"/>
                  <a:pt x="13529" y="66908"/>
                  <a:pt x="5552" y="71993"/>
                </a:cubicBezTo>
                <a:cubicBezTo>
                  <a:pt x="3331" y="73395"/>
                  <a:pt x="1432" y="75295"/>
                  <a:pt x="0" y="77545"/>
                </a:cubicBezTo>
                <a:lnTo>
                  <a:pt x="0" y="138061"/>
                </a:lnTo>
                <a:lnTo>
                  <a:pt x="55987" y="138061"/>
                </a:lnTo>
                <a:cubicBezTo>
                  <a:pt x="57857" y="133473"/>
                  <a:pt x="59581" y="128798"/>
                  <a:pt x="63906" y="126782"/>
                </a:cubicBezTo>
                <a:cubicBezTo>
                  <a:pt x="68815" y="124473"/>
                  <a:pt x="75448" y="126782"/>
                  <a:pt x="79597" y="123275"/>
                </a:cubicBezTo>
                <a:cubicBezTo>
                  <a:pt x="83484" y="120002"/>
                  <a:pt x="82695" y="113983"/>
                  <a:pt x="82169" y="108928"/>
                </a:cubicBezTo>
                <a:cubicBezTo>
                  <a:pt x="81731" y="104252"/>
                  <a:pt x="81847" y="99519"/>
                  <a:pt x="82519" y="94873"/>
                </a:cubicBezTo>
                <a:cubicBezTo>
                  <a:pt x="83425" y="88707"/>
                  <a:pt x="86873" y="81460"/>
                  <a:pt x="93068" y="81460"/>
                </a:cubicBezTo>
                <a:cubicBezTo>
                  <a:pt x="94602" y="81460"/>
                  <a:pt x="96181" y="81944"/>
                  <a:pt x="97697" y="81944"/>
                </a:cubicBezTo>
                <a:cubicBezTo>
                  <a:pt x="98289" y="81944"/>
                  <a:pt x="98872" y="81870"/>
                  <a:pt x="99438" y="81665"/>
                </a:cubicBezTo>
                <a:cubicBezTo>
                  <a:pt x="101045" y="81080"/>
                  <a:pt x="102097" y="79590"/>
                  <a:pt x="103091" y="78187"/>
                </a:cubicBezTo>
                <a:cubicBezTo>
                  <a:pt x="108234" y="70795"/>
                  <a:pt x="113873" y="63460"/>
                  <a:pt x="121442" y="58580"/>
                </a:cubicBezTo>
                <a:cubicBezTo>
                  <a:pt x="126401" y="55383"/>
                  <a:pt x="132364" y="53364"/>
                  <a:pt x="138213" y="53364"/>
                </a:cubicBezTo>
                <a:cubicBezTo>
                  <a:pt x="141290" y="53364"/>
                  <a:pt x="144335" y="53923"/>
                  <a:pt x="147185" y="55162"/>
                </a:cubicBezTo>
                <a:cubicBezTo>
                  <a:pt x="147974" y="55454"/>
                  <a:pt x="148705" y="55951"/>
                  <a:pt x="149289" y="56623"/>
                </a:cubicBezTo>
                <a:cubicBezTo>
                  <a:pt x="150078" y="57675"/>
                  <a:pt x="150049" y="59165"/>
                  <a:pt x="150049" y="60509"/>
                </a:cubicBezTo>
                <a:cubicBezTo>
                  <a:pt x="150107" y="66236"/>
                  <a:pt x="151744" y="72051"/>
                  <a:pt x="155455" y="76405"/>
                </a:cubicBezTo>
                <a:cubicBezTo>
                  <a:pt x="158645" y="80148"/>
                  <a:pt x="163456" y="82596"/>
                  <a:pt x="168326" y="82596"/>
                </a:cubicBezTo>
                <a:cubicBezTo>
                  <a:pt x="169121" y="82596"/>
                  <a:pt x="169917" y="82531"/>
                  <a:pt x="170708" y="82395"/>
                </a:cubicBezTo>
                <a:cubicBezTo>
                  <a:pt x="176903" y="81285"/>
                  <a:pt x="181724" y="76171"/>
                  <a:pt x="184442" y="70502"/>
                </a:cubicBezTo>
                <a:cubicBezTo>
                  <a:pt x="187188" y="64834"/>
                  <a:pt x="188269" y="58551"/>
                  <a:pt x="189964" y="52502"/>
                </a:cubicBezTo>
                <a:cubicBezTo>
                  <a:pt x="192448" y="43561"/>
                  <a:pt x="196890" y="34356"/>
                  <a:pt x="205188" y="30265"/>
                </a:cubicBezTo>
                <a:cubicBezTo>
                  <a:pt x="209016" y="28395"/>
                  <a:pt x="213341" y="27782"/>
                  <a:pt x="217461" y="26730"/>
                </a:cubicBezTo>
                <a:cubicBezTo>
                  <a:pt x="221581" y="25707"/>
                  <a:pt x="225818" y="24071"/>
                  <a:pt x="228507" y="20798"/>
                </a:cubicBezTo>
                <a:cubicBezTo>
                  <a:pt x="231224" y="17496"/>
                  <a:pt x="231750" y="12119"/>
                  <a:pt x="228682" y="9168"/>
                </a:cubicBezTo>
                <a:cubicBezTo>
                  <a:pt x="227049" y="7604"/>
                  <a:pt x="224853" y="7029"/>
                  <a:pt x="222577" y="7029"/>
                </a:cubicBezTo>
                <a:cubicBezTo>
                  <a:pt x="220941" y="7029"/>
                  <a:pt x="219263" y="7326"/>
                  <a:pt x="217724" y="7766"/>
                </a:cubicBezTo>
                <a:cubicBezTo>
                  <a:pt x="214211" y="8789"/>
                  <a:pt x="210751" y="10441"/>
                  <a:pt x="207144" y="10441"/>
                </a:cubicBezTo>
                <a:cubicBezTo>
                  <a:pt x="206941" y="10441"/>
                  <a:pt x="206737" y="10436"/>
                  <a:pt x="206532" y="10425"/>
                </a:cubicBezTo>
                <a:cubicBezTo>
                  <a:pt x="203428" y="10292"/>
                  <a:pt x="200005" y="8995"/>
                  <a:pt x="197034" y="8995"/>
                </a:cubicBezTo>
                <a:cubicBezTo>
                  <a:pt x="195418" y="8995"/>
                  <a:pt x="193936" y="9378"/>
                  <a:pt x="192711" y="10541"/>
                </a:cubicBezTo>
                <a:cubicBezTo>
                  <a:pt x="191455" y="11740"/>
                  <a:pt x="190899" y="13493"/>
                  <a:pt x="190110" y="15041"/>
                </a:cubicBezTo>
                <a:cubicBezTo>
                  <a:pt x="187512" y="20067"/>
                  <a:pt x="182553" y="22657"/>
                  <a:pt x="177570" y="22657"/>
                </a:cubicBezTo>
                <a:cubicBezTo>
                  <a:pt x="173195" y="22657"/>
                  <a:pt x="168802" y="20660"/>
                  <a:pt x="165974" y="16561"/>
                </a:cubicBezTo>
                <a:cubicBezTo>
                  <a:pt x="162088" y="10951"/>
                  <a:pt x="161445" y="1863"/>
                  <a:pt x="154812" y="227"/>
                </a:cubicBezTo>
                <a:cubicBezTo>
                  <a:pt x="154188" y="71"/>
                  <a:pt x="153577" y="0"/>
                  <a:pt x="152978" y="0"/>
                </a:cubicBezTo>
                <a:close/>
              </a:path>
            </a:pathLst>
          </a:custGeom>
          <a:gradFill>
            <a:gsLst>
              <a:gs pos="0">
                <a:srgbClr val="FFFFFF">
                  <a:alpha val="0"/>
                </a:srgbClr>
              </a:gs>
              <a:gs pos="100000">
                <a:srgbClr val="FFFFFF">
                  <a:alpha val="7843"/>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4"/>
          <p:cNvGrpSpPr/>
          <p:nvPr/>
        </p:nvGrpSpPr>
        <p:grpSpPr>
          <a:xfrm>
            <a:off x="7453563" y="-758706"/>
            <a:ext cx="2310570" cy="2778607"/>
            <a:chOff x="7225800" y="-1002206"/>
            <a:chExt cx="2310570" cy="2778607"/>
          </a:xfrm>
        </p:grpSpPr>
        <p:grpSp>
          <p:nvGrpSpPr>
            <p:cNvPr id="407" name="Google Shape;407;p14"/>
            <p:cNvGrpSpPr/>
            <p:nvPr/>
          </p:nvGrpSpPr>
          <p:grpSpPr>
            <a:xfrm>
              <a:off x="8269082" y="515039"/>
              <a:ext cx="1267288" cy="1261362"/>
              <a:chOff x="5830100" y="1454250"/>
              <a:chExt cx="780975" cy="777275"/>
            </a:xfrm>
          </p:grpSpPr>
          <p:sp>
            <p:nvSpPr>
              <p:cNvPr id="408" name="Google Shape;408;p14"/>
              <p:cNvSpPr/>
              <p:nvPr/>
            </p:nvSpPr>
            <p:spPr>
              <a:xfrm>
                <a:off x="5903600" y="1454250"/>
                <a:ext cx="707475" cy="712975"/>
              </a:xfrm>
              <a:custGeom>
                <a:avLst/>
                <a:gdLst/>
                <a:ahLst/>
                <a:cxnLst/>
                <a:rect l="l" t="t" r="r" b="b"/>
                <a:pathLst>
                  <a:path w="28299" h="28519" extrusionOk="0">
                    <a:moveTo>
                      <a:pt x="28299" y="0"/>
                    </a:moveTo>
                    <a:lnTo>
                      <a:pt x="297" y="27410"/>
                    </a:lnTo>
                    <a:cubicBezTo>
                      <a:pt x="43" y="27643"/>
                      <a:pt x="1" y="28044"/>
                      <a:pt x="233" y="28298"/>
                    </a:cubicBezTo>
                    <a:cubicBezTo>
                      <a:pt x="345" y="28444"/>
                      <a:pt x="511" y="28518"/>
                      <a:pt x="680" y="28518"/>
                    </a:cubicBezTo>
                    <a:cubicBezTo>
                      <a:pt x="829" y="28518"/>
                      <a:pt x="981" y="28460"/>
                      <a:pt x="1100" y="28341"/>
                    </a:cubicBezTo>
                    <a:lnTo>
                      <a:pt x="1100" y="28319"/>
                    </a:lnTo>
                    <a:lnTo>
                      <a:pt x="28299"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5830100" y="2072725"/>
                <a:ext cx="176000" cy="158800"/>
              </a:xfrm>
              <a:custGeom>
                <a:avLst/>
                <a:gdLst/>
                <a:ahLst/>
                <a:cxnLst/>
                <a:rect l="l" t="t" r="r" b="b"/>
                <a:pathLst>
                  <a:path w="7040" h="6352" extrusionOk="0">
                    <a:moveTo>
                      <a:pt x="3562" y="1"/>
                    </a:moveTo>
                    <a:cubicBezTo>
                      <a:pt x="2622" y="1"/>
                      <a:pt x="1671" y="414"/>
                      <a:pt x="1016" y="1317"/>
                    </a:cubicBezTo>
                    <a:cubicBezTo>
                      <a:pt x="1" y="2713"/>
                      <a:pt x="297" y="4680"/>
                      <a:pt x="1693" y="5716"/>
                    </a:cubicBezTo>
                    <a:cubicBezTo>
                      <a:pt x="2286" y="6156"/>
                      <a:pt x="2938" y="6351"/>
                      <a:pt x="3572" y="6351"/>
                    </a:cubicBezTo>
                    <a:cubicBezTo>
                      <a:pt x="5381" y="6351"/>
                      <a:pt x="7040" y="4759"/>
                      <a:pt x="6726" y="2692"/>
                    </a:cubicBezTo>
                    <a:cubicBezTo>
                      <a:pt x="6456" y="995"/>
                      <a:pt x="5021" y="1"/>
                      <a:pt x="3562"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14"/>
            <p:cNvGrpSpPr/>
            <p:nvPr/>
          </p:nvGrpSpPr>
          <p:grpSpPr>
            <a:xfrm>
              <a:off x="7683297" y="-1002206"/>
              <a:ext cx="1586877" cy="1573589"/>
              <a:chOff x="5806450" y="990550"/>
              <a:chExt cx="821025" cy="814150"/>
            </a:xfrm>
          </p:grpSpPr>
          <p:sp>
            <p:nvSpPr>
              <p:cNvPr id="411" name="Google Shape;411;p14"/>
              <p:cNvSpPr/>
              <p:nvPr/>
            </p:nvSpPr>
            <p:spPr>
              <a:xfrm>
                <a:off x="5850200" y="990550"/>
                <a:ext cx="777275" cy="782225"/>
              </a:xfrm>
              <a:custGeom>
                <a:avLst/>
                <a:gdLst/>
                <a:ahLst/>
                <a:cxnLst/>
                <a:rect l="l" t="t" r="r" b="b"/>
                <a:pathLst>
                  <a:path w="31091" h="31289" extrusionOk="0">
                    <a:moveTo>
                      <a:pt x="31090" y="0"/>
                    </a:moveTo>
                    <a:lnTo>
                      <a:pt x="149" y="30730"/>
                    </a:lnTo>
                    <a:cubicBezTo>
                      <a:pt x="22" y="30857"/>
                      <a:pt x="1" y="31048"/>
                      <a:pt x="106" y="31175"/>
                    </a:cubicBezTo>
                    <a:cubicBezTo>
                      <a:pt x="172" y="31251"/>
                      <a:pt x="255" y="31288"/>
                      <a:pt x="338" y="31288"/>
                    </a:cubicBezTo>
                    <a:cubicBezTo>
                      <a:pt x="414" y="31288"/>
                      <a:pt x="489" y="31257"/>
                      <a:pt x="550" y="31196"/>
                    </a:cubicBezTo>
                    <a:lnTo>
                      <a:pt x="31090"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4"/>
              <p:cNvSpPr/>
              <p:nvPr/>
            </p:nvSpPr>
            <p:spPr>
              <a:xfrm>
                <a:off x="5806450" y="1725500"/>
                <a:ext cx="103525" cy="79200"/>
              </a:xfrm>
              <a:custGeom>
                <a:avLst/>
                <a:gdLst/>
                <a:ahLst/>
                <a:cxnLst/>
                <a:rect l="l" t="t" r="r" b="b"/>
                <a:pathLst>
                  <a:path w="4141" h="3168" extrusionOk="0">
                    <a:moveTo>
                      <a:pt x="2064" y="1"/>
                    </a:moveTo>
                    <a:cubicBezTo>
                      <a:pt x="1574" y="1"/>
                      <a:pt x="1093" y="227"/>
                      <a:pt x="778" y="656"/>
                    </a:cubicBezTo>
                    <a:lnTo>
                      <a:pt x="799" y="635"/>
                    </a:lnTo>
                    <a:lnTo>
                      <a:pt x="799" y="635"/>
                    </a:lnTo>
                    <a:cubicBezTo>
                      <a:pt x="0" y="1712"/>
                      <a:pt x="784" y="3167"/>
                      <a:pt x="2049" y="3167"/>
                    </a:cubicBezTo>
                    <a:cubicBezTo>
                      <a:pt x="2124" y="3167"/>
                      <a:pt x="2201" y="3162"/>
                      <a:pt x="2279" y="3151"/>
                    </a:cubicBezTo>
                    <a:cubicBezTo>
                      <a:pt x="3675" y="2961"/>
                      <a:pt x="4140" y="1163"/>
                      <a:pt x="3020" y="317"/>
                    </a:cubicBezTo>
                    <a:cubicBezTo>
                      <a:pt x="2730" y="104"/>
                      <a:pt x="2395" y="1"/>
                      <a:pt x="2064"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14"/>
            <p:cNvGrpSpPr/>
            <p:nvPr/>
          </p:nvGrpSpPr>
          <p:grpSpPr>
            <a:xfrm>
              <a:off x="8455375" y="198200"/>
              <a:ext cx="814800" cy="814525"/>
              <a:chOff x="6578800" y="847800"/>
              <a:chExt cx="814800" cy="814525"/>
            </a:xfrm>
          </p:grpSpPr>
          <p:sp>
            <p:nvSpPr>
              <p:cNvPr id="414" name="Google Shape;414;p14"/>
              <p:cNvSpPr/>
              <p:nvPr/>
            </p:nvSpPr>
            <p:spPr>
              <a:xfrm>
                <a:off x="6615800" y="847800"/>
                <a:ext cx="777800" cy="782225"/>
              </a:xfrm>
              <a:custGeom>
                <a:avLst/>
                <a:gdLst/>
                <a:ahLst/>
                <a:cxnLst/>
                <a:rect l="l" t="t" r="r" b="b"/>
                <a:pathLst>
                  <a:path w="31112" h="31289" extrusionOk="0">
                    <a:moveTo>
                      <a:pt x="31112" y="0"/>
                    </a:moveTo>
                    <a:lnTo>
                      <a:pt x="149" y="30730"/>
                    </a:lnTo>
                    <a:cubicBezTo>
                      <a:pt x="22" y="30857"/>
                      <a:pt x="1" y="31047"/>
                      <a:pt x="128" y="31174"/>
                    </a:cubicBezTo>
                    <a:cubicBezTo>
                      <a:pt x="183" y="31251"/>
                      <a:pt x="260" y="31288"/>
                      <a:pt x="340" y="31288"/>
                    </a:cubicBezTo>
                    <a:cubicBezTo>
                      <a:pt x="414" y="31288"/>
                      <a:pt x="490" y="31256"/>
                      <a:pt x="551" y="31195"/>
                    </a:cubicBezTo>
                    <a:lnTo>
                      <a:pt x="31112"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4"/>
              <p:cNvSpPr/>
              <p:nvPr/>
            </p:nvSpPr>
            <p:spPr>
              <a:xfrm>
                <a:off x="6578800" y="1582875"/>
                <a:ext cx="88025" cy="79450"/>
              </a:xfrm>
              <a:custGeom>
                <a:avLst/>
                <a:gdLst/>
                <a:ahLst/>
                <a:cxnLst/>
                <a:rect l="l" t="t" r="r" b="b"/>
                <a:pathLst>
                  <a:path w="3521" h="3178" extrusionOk="0">
                    <a:moveTo>
                      <a:pt x="1783" y="0"/>
                    </a:moveTo>
                    <a:cubicBezTo>
                      <a:pt x="1314" y="0"/>
                      <a:pt x="838" y="204"/>
                      <a:pt x="508" y="650"/>
                    </a:cubicBezTo>
                    <a:cubicBezTo>
                      <a:pt x="0" y="1348"/>
                      <a:pt x="170" y="2342"/>
                      <a:pt x="868" y="2871"/>
                    </a:cubicBezTo>
                    <a:cubicBezTo>
                      <a:pt x="1156" y="3083"/>
                      <a:pt x="1474" y="3178"/>
                      <a:pt x="1785" y="3178"/>
                    </a:cubicBezTo>
                    <a:cubicBezTo>
                      <a:pt x="2685" y="3178"/>
                      <a:pt x="3520" y="2386"/>
                      <a:pt x="3363" y="1348"/>
                    </a:cubicBezTo>
                    <a:cubicBezTo>
                      <a:pt x="3234" y="497"/>
                      <a:pt x="2516" y="0"/>
                      <a:pt x="1783" y="0"/>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14"/>
            <p:cNvGrpSpPr/>
            <p:nvPr/>
          </p:nvGrpSpPr>
          <p:grpSpPr>
            <a:xfrm>
              <a:off x="7225800" y="-371837"/>
              <a:ext cx="815350" cy="814550"/>
              <a:chOff x="5182925" y="1757200"/>
              <a:chExt cx="815350" cy="814550"/>
            </a:xfrm>
          </p:grpSpPr>
          <p:sp>
            <p:nvSpPr>
              <p:cNvPr id="417" name="Google Shape;417;p14"/>
              <p:cNvSpPr/>
              <p:nvPr/>
            </p:nvSpPr>
            <p:spPr>
              <a:xfrm>
                <a:off x="5219950" y="1757200"/>
                <a:ext cx="778325" cy="782225"/>
              </a:xfrm>
              <a:custGeom>
                <a:avLst/>
                <a:gdLst/>
                <a:ahLst/>
                <a:cxnLst/>
                <a:rect l="l" t="t" r="r" b="b"/>
                <a:pathLst>
                  <a:path w="31133" h="31289" extrusionOk="0">
                    <a:moveTo>
                      <a:pt x="31132" y="1"/>
                    </a:moveTo>
                    <a:lnTo>
                      <a:pt x="148" y="30731"/>
                    </a:lnTo>
                    <a:cubicBezTo>
                      <a:pt x="22" y="30837"/>
                      <a:pt x="0" y="31048"/>
                      <a:pt x="127" y="31175"/>
                    </a:cubicBezTo>
                    <a:cubicBezTo>
                      <a:pt x="182" y="31252"/>
                      <a:pt x="260" y="31289"/>
                      <a:pt x="340" y="31289"/>
                    </a:cubicBezTo>
                    <a:cubicBezTo>
                      <a:pt x="414" y="31289"/>
                      <a:pt x="489" y="31257"/>
                      <a:pt x="550" y="31196"/>
                    </a:cubicBezTo>
                    <a:lnTo>
                      <a:pt x="571" y="31196"/>
                    </a:lnTo>
                    <a:lnTo>
                      <a:pt x="31132" y="1"/>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5182925" y="2492300"/>
                <a:ext cx="88025" cy="79450"/>
              </a:xfrm>
              <a:custGeom>
                <a:avLst/>
                <a:gdLst/>
                <a:ahLst/>
                <a:cxnLst/>
                <a:rect l="l" t="t" r="r" b="b"/>
                <a:pathLst>
                  <a:path w="3521" h="3178" extrusionOk="0">
                    <a:moveTo>
                      <a:pt x="1789" y="0"/>
                    </a:moveTo>
                    <a:cubicBezTo>
                      <a:pt x="1322" y="0"/>
                      <a:pt x="852" y="204"/>
                      <a:pt x="530" y="650"/>
                    </a:cubicBezTo>
                    <a:cubicBezTo>
                      <a:pt x="1" y="1348"/>
                      <a:pt x="149" y="2342"/>
                      <a:pt x="868" y="2871"/>
                    </a:cubicBezTo>
                    <a:cubicBezTo>
                      <a:pt x="1161" y="3083"/>
                      <a:pt x="1483" y="3177"/>
                      <a:pt x="1795" y="3177"/>
                    </a:cubicBezTo>
                    <a:cubicBezTo>
                      <a:pt x="2697" y="3177"/>
                      <a:pt x="3521" y="2385"/>
                      <a:pt x="3364" y="1348"/>
                    </a:cubicBezTo>
                    <a:cubicBezTo>
                      <a:pt x="3235" y="497"/>
                      <a:pt x="2517" y="0"/>
                      <a:pt x="1789" y="0"/>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14"/>
            <p:cNvGrpSpPr/>
            <p:nvPr/>
          </p:nvGrpSpPr>
          <p:grpSpPr>
            <a:xfrm>
              <a:off x="7593725" y="-555675"/>
              <a:ext cx="1766000" cy="1756825"/>
              <a:chOff x="6373650" y="342850"/>
              <a:chExt cx="1766000" cy="1756825"/>
            </a:xfrm>
          </p:grpSpPr>
          <p:sp>
            <p:nvSpPr>
              <p:cNvPr id="420" name="Google Shape;420;p14"/>
              <p:cNvSpPr/>
              <p:nvPr/>
            </p:nvSpPr>
            <p:spPr>
              <a:xfrm>
                <a:off x="6541250" y="342850"/>
                <a:ext cx="1598400" cy="1612000"/>
              </a:xfrm>
              <a:custGeom>
                <a:avLst/>
                <a:gdLst/>
                <a:ahLst/>
                <a:cxnLst/>
                <a:rect l="l" t="t" r="r" b="b"/>
                <a:pathLst>
                  <a:path w="63936" h="64480" extrusionOk="0">
                    <a:moveTo>
                      <a:pt x="63936" y="0"/>
                    </a:moveTo>
                    <a:lnTo>
                      <a:pt x="657" y="61989"/>
                    </a:lnTo>
                    <a:cubicBezTo>
                      <a:pt x="43" y="62581"/>
                      <a:pt x="1" y="63449"/>
                      <a:pt x="508" y="63998"/>
                    </a:cubicBezTo>
                    <a:cubicBezTo>
                      <a:pt x="778" y="64332"/>
                      <a:pt x="1118" y="64480"/>
                      <a:pt x="1469" y="64480"/>
                    </a:cubicBezTo>
                    <a:cubicBezTo>
                      <a:pt x="1806" y="64480"/>
                      <a:pt x="2153" y="64343"/>
                      <a:pt x="2454" y="64104"/>
                    </a:cubicBezTo>
                    <a:lnTo>
                      <a:pt x="2475" y="64020"/>
                    </a:lnTo>
                    <a:lnTo>
                      <a:pt x="63936" y="0"/>
                    </a:lnTo>
                    <a:close/>
                  </a:path>
                </a:pathLst>
              </a:custGeom>
              <a:gradFill>
                <a:gsLst>
                  <a:gs pos="0">
                    <a:srgbClr val="24224D">
                      <a:alpha val="50196"/>
                    </a:srgbClr>
                  </a:gs>
                  <a:gs pos="54000">
                    <a:srgbClr val="515EA6">
                      <a:alpha val="72156"/>
                    </a:srgbClr>
                  </a:gs>
                  <a:gs pos="100000">
                    <a:srgbClr val="E2E1FF">
                      <a:alpha val="59607"/>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6373650" y="1743675"/>
                <a:ext cx="403450" cy="356000"/>
              </a:xfrm>
              <a:custGeom>
                <a:avLst/>
                <a:gdLst/>
                <a:ahLst/>
                <a:cxnLst/>
                <a:rect l="l" t="t" r="r" b="b"/>
                <a:pathLst>
                  <a:path w="16138" h="14240" extrusionOk="0">
                    <a:moveTo>
                      <a:pt x="8133" y="1"/>
                    </a:moveTo>
                    <a:cubicBezTo>
                      <a:pt x="5950" y="1"/>
                      <a:pt x="3775" y="992"/>
                      <a:pt x="2327" y="2868"/>
                    </a:cubicBezTo>
                    <a:cubicBezTo>
                      <a:pt x="1" y="6041"/>
                      <a:pt x="698" y="10503"/>
                      <a:pt x="3871" y="12830"/>
                    </a:cubicBezTo>
                    <a:cubicBezTo>
                      <a:pt x="5131" y="13781"/>
                      <a:pt x="6603" y="14239"/>
                      <a:pt x="8073" y="14239"/>
                    </a:cubicBezTo>
                    <a:cubicBezTo>
                      <a:pt x="10230" y="14239"/>
                      <a:pt x="12382" y="13253"/>
                      <a:pt x="13853" y="11392"/>
                    </a:cubicBezTo>
                    <a:cubicBezTo>
                      <a:pt x="16138" y="8177"/>
                      <a:pt x="15545" y="3736"/>
                      <a:pt x="12373" y="1409"/>
                    </a:cubicBezTo>
                    <a:cubicBezTo>
                      <a:pt x="11106" y="459"/>
                      <a:pt x="9618" y="1"/>
                      <a:pt x="8133" y="1"/>
                    </a:cubicBezTo>
                    <a:close/>
                  </a:path>
                </a:pathLst>
              </a:custGeom>
              <a:gradFill>
                <a:gsLst>
                  <a:gs pos="0">
                    <a:srgbClr val="515EA6">
                      <a:alpha val="60000"/>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2" name="Google Shape;422;p14"/>
          <p:cNvSpPr/>
          <p:nvPr/>
        </p:nvSpPr>
        <p:spPr>
          <a:xfrm>
            <a:off x="-533752" y="3717919"/>
            <a:ext cx="2233851" cy="2034305"/>
          </a:xfrm>
          <a:custGeom>
            <a:avLst/>
            <a:gdLst/>
            <a:ahLst/>
            <a:cxnLst/>
            <a:rect l="l" t="t" r="r" b="b"/>
            <a:pathLst>
              <a:path w="53130" h="48384" extrusionOk="0">
                <a:moveTo>
                  <a:pt x="26565" y="1"/>
                </a:moveTo>
                <a:cubicBezTo>
                  <a:pt x="20373" y="1"/>
                  <a:pt x="14182" y="2358"/>
                  <a:pt x="9455" y="7073"/>
                </a:cubicBezTo>
                <a:cubicBezTo>
                  <a:pt x="0" y="16528"/>
                  <a:pt x="0" y="31863"/>
                  <a:pt x="9455" y="41292"/>
                </a:cubicBezTo>
                <a:cubicBezTo>
                  <a:pt x="14182" y="46020"/>
                  <a:pt x="20373" y="48383"/>
                  <a:pt x="26565" y="48383"/>
                </a:cubicBezTo>
                <a:cubicBezTo>
                  <a:pt x="32756" y="48383"/>
                  <a:pt x="38947" y="46020"/>
                  <a:pt x="43674" y="41292"/>
                </a:cubicBezTo>
                <a:cubicBezTo>
                  <a:pt x="53129" y="31863"/>
                  <a:pt x="53129" y="16528"/>
                  <a:pt x="43674" y="7073"/>
                </a:cubicBezTo>
                <a:cubicBezTo>
                  <a:pt x="38947" y="2358"/>
                  <a:pt x="32756" y="1"/>
                  <a:pt x="26565" y="1"/>
                </a:cubicBezTo>
                <a:close/>
              </a:path>
            </a:pathLst>
          </a:custGeom>
          <a:gradFill>
            <a:gsLst>
              <a:gs pos="0">
                <a:srgbClr val="FFFFFF">
                  <a:alpha val="0"/>
                </a:srgbClr>
              </a:gs>
              <a:gs pos="100000">
                <a:srgbClr val="FFFFFF">
                  <a:alpha val="18039"/>
                </a:srgbClr>
              </a:gs>
            </a:gsLst>
            <a:lin ang="13500032" scaled="0"/>
          </a:gradFill>
          <a:ln>
            <a:noFill/>
          </a:ln>
          <a:effectLst>
            <a:outerShdw blurRad="357188" algn="bl" rotWithShape="0">
              <a:schemeClr val="dk1">
                <a:alpha val="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txBox="1">
            <a:spLocks noGrp="1"/>
          </p:cNvSpPr>
          <p:nvPr>
            <p:ph type="title"/>
          </p:nvPr>
        </p:nvSpPr>
        <p:spPr>
          <a:xfrm>
            <a:off x="2465925" y="1334050"/>
            <a:ext cx="3540300" cy="19839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7000"/>
              <a:buNone/>
              <a:defRPr sz="8000">
                <a:solidFill>
                  <a:schemeClr val="accent5"/>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424" name="Google Shape;424;p14"/>
          <p:cNvSpPr txBox="1">
            <a:spLocks noGrp="1"/>
          </p:cNvSpPr>
          <p:nvPr>
            <p:ph type="title" idx="2" hasCustomPrompt="1"/>
          </p:nvPr>
        </p:nvSpPr>
        <p:spPr>
          <a:xfrm>
            <a:off x="1193898" y="1918704"/>
            <a:ext cx="1313100" cy="77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80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425" name="Google Shape;425;p14"/>
          <p:cNvSpPr txBox="1">
            <a:spLocks noGrp="1"/>
          </p:cNvSpPr>
          <p:nvPr>
            <p:ph type="subTitle" idx="1"/>
          </p:nvPr>
        </p:nvSpPr>
        <p:spPr>
          <a:xfrm>
            <a:off x="2465923" y="3317954"/>
            <a:ext cx="3039300" cy="69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grpSp>
        <p:nvGrpSpPr>
          <p:cNvPr id="426" name="Google Shape;426;p14"/>
          <p:cNvGrpSpPr/>
          <p:nvPr/>
        </p:nvGrpSpPr>
        <p:grpSpPr>
          <a:xfrm>
            <a:off x="-484780" y="3438073"/>
            <a:ext cx="2233850" cy="2881955"/>
            <a:chOff x="-869130" y="859063"/>
            <a:chExt cx="2233850" cy="2881955"/>
          </a:xfrm>
        </p:grpSpPr>
        <p:grpSp>
          <p:nvGrpSpPr>
            <p:cNvPr id="427" name="Google Shape;427;p14"/>
            <p:cNvGrpSpPr/>
            <p:nvPr/>
          </p:nvGrpSpPr>
          <p:grpSpPr>
            <a:xfrm>
              <a:off x="583245" y="876223"/>
              <a:ext cx="781475" cy="777550"/>
              <a:chOff x="2532925" y="2911675"/>
              <a:chExt cx="781475" cy="777550"/>
            </a:xfrm>
          </p:grpSpPr>
          <p:sp>
            <p:nvSpPr>
              <p:cNvPr id="428" name="Google Shape;428;p14"/>
              <p:cNvSpPr/>
              <p:nvPr/>
            </p:nvSpPr>
            <p:spPr>
              <a:xfrm>
                <a:off x="3138025" y="2911675"/>
                <a:ext cx="176375" cy="158850"/>
              </a:xfrm>
              <a:custGeom>
                <a:avLst/>
                <a:gdLst/>
                <a:ahLst/>
                <a:cxnLst/>
                <a:rect l="l" t="t" r="r" b="b"/>
                <a:pathLst>
                  <a:path w="7055" h="6354" extrusionOk="0">
                    <a:moveTo>
                      <a:pt x="3478" y="0"/>
                    </a:moveTo>
                    <a:cubicBezTo>
                      <a:pt x="1670" y="0"/>
                      <a:pt x="0" y="1586"/>
                      <a:pt x="329" y="3671"/>
                    </a:cubicBezTo>
                    <a:cubicBezTo>
                      <a:pt x="586" y="5367"/>
                      <a:pt x="2022" y="6353"/>
                      <a:pt x="3480" y="6353"/>
                    </a:cubicBezTo>
                    <a:cubicBezTo>
                      <a:pt x="4421" y="6353"/>
                      <a:pt x="5371" y="5942"/>
                      <a:pt x="6019" y="5046"/>
                    </a:cubicBezTo>
                    <a:cubicBezTo>
                      <a:pt x="7055" y="3629"/>
                      <a:pt x="6738" y="1662"/>
                      <a:pt x="5342" y="626"/>
                    </a:cubicBezTo>
                    <a:cubicBezTo>
                      <a:pt x="4756" y="193"/>
                      <a:pt x="4109" y="0"/>
                      <a:pt x="3478"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4"/>
              <p:cNvSpPr/>
              <p:nvPr/>
            </p:nvSpPr>
            <p:spPr>
              <a:xfrm>
                <a:off x="2532925" y="2976125"/>
                <a:ext cx="707450" cy="713100"/>
              </a:xfrm>
              <a:custGeom>
                <a:avLst/>
                <a:gdLst/>
                <a:ahLst/>
                <a:cxnLst/>
                <a:rect l="l" t="t" r="r" b="b"/>
                <a:pathLst>
                  <a:path w="28298" h="28524" extrusionOk="0">
                    <a:moveTo>
                      <a:pt x="27620" y="0"/>
                    </a:moveTo>
                    <a:cubicBezTo>
                      <a:pt x="27474" y="0"/>
                      <a:pt x="27328" y="54"/>
                      <a:pt x="27219" y="162"/>
                    </a:cubicBezTo>
                    <a:lnTo>
                      <a:pt x="27198" y="205"/>
                    </a:lnTo>
                    <a:lnTo>
                      <a:pt x="0" y="28524"/>
                    </a:lnTo>
                    <a:lnTo>
                      <a:pt x="28002" y="1093"/>
                    </a:lnTo>
                    <a:cubicBezTo>
                      <a:pt x="28277" y="882"/>
                      <a:pt x="28298" y="480"/>
                      <a:pt x="28065" y="205"/>
                    </a:cubicBezTo>
                    <a:cubicBezTo>
                      <a:pt x="27953" y="70"/>
                      <a:pt x="27786" y="0"/>
                      <a:pt x="27620"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14"/>
            <p:cNvGrpSpPr/>
            <p:nvPr/>
          </p:nvGrpSpPr>
          <p:grpSpPr>
            <a:xfrm>
              <a:off x="674770" y="1490267"/>
              <a:ext cx="499675" cy="497625"/>
              <a:chOff x="2548250" y="3477125"/>
              <a:chExt cx="499675" cy="497625"/>
            </a:xfrm>
          </p:grpSpPr>
          <p:sp>
            <p:nvSpPr>
              <p:cNvPr id="431" name="Google Shape;431;p14"/>
              <p:cNvSpPr/>
              <p:nvPr/>
            </p:nvSpPr>
            <p:spPr>
              <a:xfrm>
                <a:off x="2935475" y="3477125"/>
                <a:ext cx="112450" cy="101350"/>
              </a:xfrm>
              <a:custGeom>
                <a:avLst/>
                <a:gdLst/>
                <a:ahLst/>
                <a:cxnLst/>
                <a:rect l="l" t="t" r="r" b="b"/>
                <a:pathLst>
                  <a:path w="4498" h="4054" extrusionOk="0">
                    <a:moveTo>
                      <a:pt x="2217" y="0"/>
                    </a:moveTo>
                    <a:cubicBezTo>
                      <a:pt x="1061" y="0"/>
                      <a:pt x="1" y="1014"/>
                      <a:pt x="204" y="2329"/>
                    </a:cubicBezTo>
                    <a:cubicBezTo>
                      <a:pt x="371" y="3422"/>
                      <a:pt x="1288" y="4053"/>
                      <a:pt x="2219" y="4053"/>
                    </a:cubicBezTo>
                    <a:cubicBezTo>
                      <a:pt x="2820" y="4053"/>
                      <a:pt x="3427" y="3790"/>
                      <a:pt x="3842" y="3218"/>
                    </a:cubicBezTo>
                    <a:cubicBezTo>
                      <a:pt x="4498" y="2308"/>
                      <a:pt x="4307" y="1060"/>
                      <a:pt x="3419" y="405"/>
                    </a:cubicBezTo>
                    <a:cubicBezTo>
                      <a:pt x="3040" y="125"/>
                      <a:pt x="2623" y="0"/>
                      <a:pt x="2217"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a:off x="2548250" y="3518350"/>
                <a:ext cx="452625" cy="456400"/>
              </a:xfrm>
              <a:custGeom>
                <a:avLst/>
                <a:gdLst/>
                <a:ahLst/>
                <a:cxnLst/>
                <a:rect l="l" t="t" r="r" b="b"/>
                <a:pathLst>
                  <a:path w="18105" h="18256" extrusionOk="0">
                    <a:moveTo>
                      <a:pt x="17679" y="1"/>
                    </a:moveTo>
                    <a:cubicBezTo>
                      <a:pt x="17579" y="1"/>
                      <a:pt x="17478" y="38"/>
                      <a:pt x="17406" y="109"/>
                    </a:cubicBezTo>
                    <a:lnTo>
                      <a:pt x="17406" y="130"/>
                    </a:lnTo>
                    <a:lnTo>
                      <a:pt x="0" y="18255"/>
                    </a:lnTo>
                    <a:lnTo>
                      <a:pt x="17914" y="701"/>
                    </a:lnTo>
                    <a:cubicBezTo>
                      <a:pt x="18083" y="553"/>
                      <a:pt x="18104" y="300"/>
                      <a:pt x="17956" y="130"/>
                    </a:cubicBezTo>
                    <a:cubicBezTo>
                      <a:pt x="17891" y="43"/>
                      <a:pt x="17786" y="1"/>
                      <a:pt x="17679"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14"/>
            <p:cNvGrpSpPr/>
            <p:nvPr/>
          </p:nvGrpSpPr>
          <p:grpSpPr>
            <a:xfrm>
              <a:off x="140624" y="1742028"/>
              <a:ext cx="1145201" cy="1144815"/>
              <a:chOff x="2516525" y="3338400"/>
              <a:chExt cx="814800" cy="814525"/>
            </a:xfrm>
          </p:grpSpPr>
          <p:sp>
            <p:nvSpPr>
              <p:cNvPr id="434" name="Google Shape;434;p14"/>
              <p:cNvSpPr/>
              <p:nvPr/>
            </p:nvSpPr>
            <p:spPr>
              <a:xfrm>
                <a:off x="3242925" y="3338400"/>
                <a:ext cx="88400" cy="79450"/>
              </a:xfrm>
              <a:custGeom>
                <a:avLst/>
                <a:gdLst/>
                <a:ahLst/>
                <a:cxnLst/>
                <a:rect l="l" t="t" r="r" b="b"/>
                <a:pathLst>
                  <a:path w="3536" h="3178" extrusionOk="0">
                    <a:moveTo>
                      <a:pt x="1739" y="0"/>
                    </a:moveTo>
                    <a:cubicBezTo>
                      <a:pt x="832" y="0"/>
                      <a:pt x="0" y="792"/>
                      <a:pt x="173" y="1830"/>
                    </a:cubicBezTo>
                    <a:cubicBezTo>
                      <a:pt x="302" y="2680"/>
                      <a:pt x="1020" y="3178"/>
                      <a:pt x="1748" y="3178"/>
                    </a:cubicBezTo>
                    <a:cubicBezTo>
                      <a:pt x="2214" y="3178"/>
                      <a:pt x="2685" y="2973"/>
                      <a:pt x="3007" y="2527"/>
                    </a:cubicBezTo>
                    <a:cubicBezTo>
                      <a:pt x="3536" y="1830"/>
                      <a:pt x="3388" y="836"/>
                      <a:pt x="2669" y="307"/>
                    </a:cubicBezTo>
                    <a:cubicBezTo>
                      <a:pt x="2375" y="95"/>
                      <a:pt x="2052" y="0"/>
                      <a:pt x="1739"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4"/>
              <p:cNvSpPr/>
              <p:nvPr/>
            </p:nvSpPr>
            <p:spPr>
              <a:xfrm>
                <a:off x="2516525" y="3370575"/>
                <a:ext cx="777275" cy="782350"/>
              </a:xfrm>
              <a:custGeom>
                <a:avLst/>
                <a:gdLst/>
                <a:ahLst/>
                <a:cxnLst/>
                <a:rect l="l" t="t" r="r" b="b"/>
                <a:pathLst>
                  <a:path w="31091" h="31294" extrusionOk="0">
                    <a:moveTo>
                      <a:pt x="30759" y="0"/>
                    </a:moveTo>
                    <a:cubicBezTo>
                      <a:pt x="30681" y="0"/>
                      <a:pt x="30601" y="27"/>
                      <a:pt x="30540" y="77"/>
                    </a:cubicBezTo>
                    <a:lnTo>
                      <a:pt x="30540" y="98"/>
                    </a:lnTo>
                    <a:lnTo>
                      <a:pt x="0" y="31294"/>
                    </a:lnTo>
                    <a:lnTo>
                      <a:pt x="0" y="31294"/>
                    </a:lnTo>
                    <a:lnTo>
                      <a:pt x="30942" y="564"/>
                    </a:lnTo>
                    <a:cubicBezTo>
                      <a:pt x="31090" y="437"/>
                      <a:pt x="31090" y="246"/>
                      <a:pt x="30984" y="98"/>
                    </a:cubicBezTo>
                    <a:cubicBezTo>
                      <a:pt x="30929" y="32"/>
                      <a:pt x="30845" y="0"/>
                      <a:pt x="30759"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14"/>
            <p:cNvGrpSpPr/>
            <p:nvPr/>
          </p:nvGrpSpPr>
          <p:grpSpPr>
            <a:xfrm>
              <a:off x="-238830" y="1664463"/>
              <a:ext cx="822075" cy="814675"/>
              <a:chOff x="1750375" y="3481025"/>
              <a:chExt cx="822075" cy="814675"/>
            </a:xfrm>
          </p:grpSpPr>
          <p:sp>
            <p:nvSpPr>
              <p:cNvPr id="437" name="Google Shape;437;p14"/>
              <p:cNvSpPr/>
              <p:nvPr/>
            </p:nvSpPr>
            <p:spPr>
              <a:xfrm>
                <a:off x="2468400" y="3481025"/>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4"/>
              <p:cNvSpPr/>
              <p:nvPr/>
            </p:nvSpPr>
            <p:spPr>
              <a:xfrm>
                <a:off x="1750375" y="3513325"/>
                <a:ext cx="777800" cy="782375"/>
              </a:xfrm>
              <a:custGeom>
                <a:avLst/>
                <a:gdLst/>
                <a:ahLst/>
                <a:cxnLst/>
                <a:rect l="l" t="t" r="r" b="b"/>
                <a:pathLst>
                  <a:path w="31112" h="31295" extrusionOk="0">
                    <a:moveTo>
                      <a:pt x="30773" y="1"/>
                    </a:moveTo>
                    <a:cubicBezTo>
                      <a:pt x="30697" y="1"/>
                      <a:pt x="30622" y="27"/>
                      <a:pt x="30562" y="78"/>
                    </a:cubicBezTo>
                    <a:lnTo>
                      <a:pt x="30562" y="99"/>
                    </a:lnTo>
                    <a:lnTo>
                      <a:pt x="1" y="31294"/>
                    </a:lnTo>
                    <a:lnTo>
                      <a:pt x="30964" y="564"/>
                    </a:lnTo>
                    <a:cubicBezTo>
                      <a:pt x="31091" y="437"/>
                      <a:pt x="31112" y="247"/>
                      <a:pt x="31006" y="99"/>
                    </a:cubicBezTo>
                    <a:cubicBezTo>
                      <a:pt x="30940" y="32"/>
                      <a:pt x="30856" y="1"/>
                      <a:pt x="30773"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14"/>
            <p:cNvGrpSpPr/>
            <p:nvPr/>
          </p:nvGrpSpPr>
          <p:grpSpPr>
            <a:xfrm>
              <a:off x="302458" y="2300263"/>
              <a:ext cx="821525" cy="814675"/>
              <a:chOff x="578020" y="1990738"/>
              <a:chExt cx="821525" cy="814675"/>
            </a:xfrm>
          </p:grpSpPr>
          <p:sp>
            <p:nvSpPr>
              <p:cNvPr id="440" name="Google Shape;440;p14"/>
              <p:cNvSpPr/>
              <p:nvPr/>
            </p:nvSpPr>
            <p:spPr>
              <a:xfrm>
                <a:off x="1295495" y="1990738"/>
                <a:ext cx="104050" cy="79200"/>
              </a:xfrm>
              <a:custGeom>
                <a:avLst/>
                <a:gdLst/>
                <a:ahLst/>
                <a:cxnLst/>
                <a:rect l="l" t="t" r="r" b="b"/>
                <a:pathLst>
                  <a:path w="4162" h="3168" extrusionOk="0">
                    <a:moveTo>
                      <a:pt x="2093" y="0"/>
                    </a:moveTo>
                    <a:cubicBezTo>
                      <a:pt x="2017" y="0"/>
                      <a:pt x="1940" y="5"/>
                      <a:pt x="1862" y="16"/>
                    </a:cubicBezTo>
                    <a:cubicBezTo>
                      <a:pt x="466" y="228"/>
                      <a:pt x="1" y="2004"/>
                      <a:pt x="1122" y="2850"/>
                    </a:cubicBezTo>
                    <a:cubicBezTo>
                      <a:pt x="1414" y="3065"/>
                      <a:pt x="1751" y="3168"/>
                      <a:pt x="2084" y="3168"/>
                    </a:cubicBezTo>
                    <a:cubicBezTo>
                      <a:pt x="2571" y="3168"/>
                      <a:pt x="3050" y="2947"/>
                      <a:pt x="3364" y="2533"/>
                    </a:cubicBezTo>
                    <a:cubicBezTo>
                      <a:pt x="4162" y="1455"/>
                      <a:pt x="3359" y="0"/>
                      <a:pt x="2093"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578020" y="2023038"/>
                <a:ext cx="777250" cy="782375"/>
              </a:xfrm>
              <a:custGeom>
                <a:avLst/>
                <a:gdLst/>
                <a:ahLst/>
                <a:cxnLst/>
                <a:rect l="l" t="t" r="r" b="b"/>
                <a:pathLst>
                  <a:path w="31090" h="31295" extrusionOk="0">
                    <a:moveTo>
                      <a:pt x="30751" y="1"/>
                    </a:moveTo>
                    <a:cubicBezTo>
                      <a:pt x="30675" y="1"/>
                      <a:pt x="30600" y="27"/>
                      <a:pt x="30540" y="78"/>
                    </a:cubicBezTo>
                    <a:lnTo>
                      <a:pt x="30540" y="99"/>
                    </a:lnTo>
                    <a:lnTo>
                      <a:pt x="0" y="31294"/>
                    </a:lnTo>
                    <a:lnTo>
                      <a:pt x="30942" y="543"/>
                    </a:lnTo>
                    <a:cubicBezTo>
                      <a:pt x="31069" y="437"/>
                      <a:pt x="31090" y="247"/>
                      <a:pt x="30984" y="99"/>
                    </a:cubicBezTo>
                    <a:cubicBezTo>
                      <a:pt x="30918" y="32"/>
                      <a:pt x="30834" y="1"/>
                      <a:pt x="30751"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4"/>
            <p:cNvGrpSpPr/>
            <p:nvPr/>
          </p:nvGrpSpPr>
          <p:grpSpPr>
            <a:xfrm>
              <a:off x="82595" y="2926467"/>
              <a:ext cx="814275" cy="814550"/>
              <a:chOff x="3146775" y="2571725"/>
              <a:chExt cx="814275" cy="814550"/>
            </a:xfrm>
          </p:grpSpPr>
          <p:sp>
            <p:nvSpPr>
              <p:cNvPr id="443" name="Google Shape;443;p14"/>
              <p:cNvSpPr/>
              <p:nvPr/>
            </p:nvSpPr>
            <p:spPr>
              <a:xfrm>
                <a:off x="3873025" y="2571725"/>
                <a:ext cx="88025" cy="79450"/>
              </a:xfrm>
              <a:custGeom>
                <a:avLst/>
                <a:gdLst/>
                <a:ahLst/>
                <a:cxnLst/>
                <a:rect l="l" t="t" r="r" b="b"/>
                <a:pathLst>
                  <a:path w="3521" h="3178" extrusionOk="0">
                    <a:moveTo>
                      <a:pt x="1745" y="1"/>
                    </a:moveTo>
                    <a:cubicBezTo>
                      <a:pt x="836" y="1"/>
                      <a:pt x="1" y="793"/>
                      <a:pt x="158" y="1830"/>
                    </a:cubicBezTo>
                    <a:cubicBezTo>
                      <a:pt x="287" y="2681"/>
                      <a:pt x="1005" y="3178"/>
                      <a:pt x="1738" y="3178"/>
                    </a:cubicBezTo>
                    <a:cubicBezTo>
                      <a:pt x="2207" y="3178"/>
                      <a:pt x="2683" y="2974"/>
                      <a:pt x="3013" y="2528"/>
                    </a:cubicBezTo>
                    <a:cubicBezTo>
                      <a:pt x="3521" y="1830"/>
                      <a:pt x="3373" y="836"/>
                      <a:pt x="2675" y="307"/>
                    </a:cubicBezTo>
                    <a:cubicBezTo>
                      <a:pt x="2381" y="95"/>
                      <a:pt x="2059" y="1"/>
                      <a:pt x="1745" y="1"/>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3146775" y="2603900"/>
                <a:ext cx="777275" cy="782375"/>
              </a:xfrm>
              <a:custGeom>
                <a:avLst/>
                <a:gdLst/>
                <a:ahLst/>
                <a:cxnLst/>
                <a:rect l="l" t="t" r="r" b="b"/>
                <a:pathLst>
                  <a:path w="31091" h="31295" extrusionOk="0">
                    <a:moveTo>
                      <a:pt x="30752" y="1"/>
                    </a:moveTo>
                    <a:cubicBezTo>
                      <a:pt x="30676" y="1"/>
                      <a:pt x="30601" y="27"/>
                      <a:pt x="30540" y="78"/>
                    </a:cubicBezTo>
                    <a:lnTo>
                      <a:pt x="30540" y="99"/>
                    </a:lnTo>
                    <a:lnTo>
                      <a:pt x="1" y="31294"/>
                    </a:lnTo>
                    <a:lnTo>
                      <a:pt x="1" y="31294"/>
                    </a:lnTo>
                    <a:lnTo>
                      <a:pt x="30942" y="564"/>
                    </a:lnTo>
                    <a:cubicBezTo>
                      <a:pt x="31069" y="437"/>
                      <a:pt x="31090" y="247"/>
                      <a:pt x="30984" y="99"/>
                    </a:cubicBezTo>
                    <a:cubicBezTo>
                      <a:pt x="30918" y="33"/>
                      <a:pt x="30834" y="1"/>
                      <a:pt x="30752" y="1"/>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14"/>
            <p:cNvGrpSpPr/>
            <p:nvPr/>
          </p:nvGrpSpPr>
          <p:grpSpPr>
            <a:xfrm>
              <a:off x="-869130" y="859063"/>
              <a:ext cx="1766000" cy="1756400"/>
              <a:chOff x="1004350" y="3043700"/>
              <a:chExt cx="1766000" cy="1756400"/>
            </a:xfrm>
          </p:grpSpPr>
          <p:sp>
            <p:nvSpPr>
              <p:cNvPr id="446" name="Google Shape;446;p14"/>
              <p:cNvSpPr/>
              <p:nvPr/>
            </p:nvSpPr>
            <p:spPr>
              <a:xfrm>
                <a:off x="2367425" y="3043700"/>
                <a:ext cx="402925" cy="355975"/>
              </a:xfrm>
              <a:custGeom>
                <a:avLst/>
                <a:gdLst/>
                <a:ahLst/>
                <a:cxnLst/>
                <a:rect l="l" t="t" r="r" b="b"/>
                <a:pathLst>
                  <a:path w="16117" h="14239" extrusionOk="0">
                    <a:moveTo>
                      <a:pt x="8066" y="0"/>
                    </a:moveTo>
                    <a:cubicBezTo>
                      <a:pt x="5910" y="0"/>
                      <a:pt x="3759" y="987"/>
                      <a:pt x="2284" y="2853"/>
                    </a:cubicBezTo>
                    <a:cubicBezTo>
                      <a:pt x="0" y="6046"/>
                      <a:pt x="571" y="10509"/>
                      <a:pt x="3744" y="12814"/>
                    </a:cubicBezTo>
                    <a:cubicBezTo>
                      <a:pt x="5015" y="13776"/>
                      <a:pt x="6512" y="14239"/>
                      <a:pt x="8004" y="14239"/>
                    </a:cubicBezTo>
                    <a:cubicBezTo>
                      <a:pt x="10187" y="14239"/>
                      <a:pt x="12358" y="13248"/>
                      <a:pt x="13790" y="11376"/>
                    </a:cubicBezTo>
                    <a:cubicBezTo>
                      <a:pt x="16116" y="8182"/>
                      <a:pt x="15418" y="3720"/>
                      <a:pt x="12246" y="1393"/>
                    </a:cubicBezTo>
                    <a:cubicBezTo>
                      <a:pt x="10990" y="453"/>
                      <a:pt x="9527" y="0"/>
                      <a:pt x="8066" y="0"/>
                    </a:cubicBezTo>
                    <a:close/>
                  </a:path>
                </a:pathLst>
              </a:custGeom>
              <a:gradFill>
                <a:gsLst>
                  <a:gs pos="0">
                    <a:schemeClr val="accent6"/>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a:off x="1004350" y="3188425"/>
                <a:ext cx="1598375" cy="1611675"/>
              </a:xfrm>
              <a:custGeom>
                <a:avLst/>
                <a:gdLst/>
                <a:ahLst/>
                <a:cxnLst/>
                <a:rect l="l" t="t" r="r" b="b"/>
                <a:pathLst>
                  <a:path w="63935" h="64467" extrusionOk="0">
                    <a:moveTo>
                      <a:pt x="62458" y="0"/>
                    </a:moveTo>
                    <a:cubicBezTo>
                      <a:pt x="62123" y="0"/>
                      <a:pt x="61780" y="137"/>
                      <a:pt x="61481" y="384"/>
                    </a:cubicBezTo>
                    <a:lnTo>
                      <a:pt x="61481" y="469"/>
                    </a:lnTo>
                    <a:lnTo>
                      <a:pt x="0" y="64467"/>
                    </a:lnTo>
                    <a:lnTo>
                      <a:pt x="63279" y="2499"/>
                    </a:lnTo>
                    <a:cubicBezTo>
                      <a:pt x="63914" y="1907"/>
                      <a:pt x="63935" y="1040"/>
                      <a:pt x="63427" y="490"/>
                    </a:cubicBezTo>
                    <a:cubicBezTo>
                      <a:pt x="63156" y="153"/>
                      <a:pt x="62811" y="0"/>
                      <a:pt x="62458" y="0"/>
                    </a:cubicBezTo>
                    <a:close/>
                  </a:path>
                </a:pathLst>
              </a:custGeom>
              <a:gradFill>
                <a:gsLst>
                  <a:gs pos="0">
                    <a:srgbClr val="24224D">
                      <a:alpha val="50196"/>
                    </a:srgbClr>
                  </a:gs>
                  <a:gs pos="54000">
                    <a:schemeClr val="accent5"/>
                  </a:gs>
                  <a:gs pos="100000">
                    <a:schemeClr val="accent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8" name="Google Shape;448;p14"/>
          <p:cNvSpPr/>
          <p:nvPr/>
        </p:nvSpPr>
        <p:spPr>
          <a:xfrm>
            <a:off x="7315805" y="3701500"/>
            <a:ext cx="2586103" cy="2355091"/>
          </a:xfrm>
          <a:custGeom>
            <a:avLst/>
            <a:gdLst/>
            <a:ahLst/>
            <a:cxnLst/>
            <a:rect l="l" t="t" r="r" b="b"/>
            <a:pathLst>
              <a:path w="53130" h="48384" extrusionOk="0">
                <a:moveTo>
                  <a:pt x="26565" y="1"/>
                </a:moveTo>
                <a:cubicBezTo>
                  <a:pt x="20373" y="1"/>
                  <a:pt x="14182" y="2358"/>
                  <a:pt x="9455" y="7073"/>
                </a:cubicBezTo>
                <a:cubicBezTo>
                  <a:pt x="0" y="16528"/>
                  <a:pt x="0" y="31863"/>
                  <a:pt x="9455" y="41292"/>
                </a:cubicBezTo>
                <a:cubicBezTo>
                  <a:pt x="14182" y="46020"/>
                  <a:pt x="20373" y="48383"/>
                  <a:pt x="26565" y="48383"/>
                </a:cubicBezTo>
                <a:cubicBezTo>
                  <a:pt x="32756" y="48383"/>
                  <a:pt x="38947" y="46020"/>
                  <a:pt x="43674" y="41292"/>
                </a:cubicBezTo>
                <a:cubicBezTo>
                  <a:pt x="53129" y="31863"/>
                  <a:pt x="53129" y="16528"/>
                  <a:pt x="43674" y="7073"/>
                </a:cubicBezTo>
                <a:cubicBezTo>
                  <a:pt x="38947" y="2358"/>
                  <a:pt x="32756" y="1"/>
                  <a:pt x="26565" y="1"/>
                </a:cubicBezTo>
                <a:close/>
              </a:path>
            </a:pathLst>
          </a:custGeom>
          <a:solidFill>
            <a:schemeClr val="dk2"/>
          </a:solidFill>
          <a:ln>
            <a:noFill/>
          </a:ln>
          <a:effectLst>
            <a:outerShdw blurRad="357188" algn="bl" rotWithShape="0">
              <a:schemeClr val="dk1">
                <a:alpha val="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0">
              <a:schemeClr val="accent4"/>
            </a:gs>
            <a:gs pos="39000">
              <a:srgbClr val="23223D"/>
            </a:gs>
            <a:gs pos="76000">
              <a:srgbClr val="23223D"/>
            </a:gs>
            <a:gs pos="100000">
              <a:schemeClr val="lt1"/>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Karantina"/>
              <a:buNone/>
              <a:defRPr sz="3500">
                <a:solidFill>
                  <a:schemeClr val="dk1"/>
                </a:solidFill>
                <a:latin typeface="Karantina"/>
                <a:ea typeface="Karantina"/>
                <a:cs typeface="Karantina"/>
                <a:sym typeface="Karantina"/>
              </a:defRPr>
            </a:lvl1pPr>
            <a:lvl2pPr lvl="1" algn="ctr" rtl="0">
              <a:spcBef>
                <a:spcPts val="0"/>
              </a:spcBef>
              <a:spcAft>
                <a:spcPts val="0"/>
              </a:spcAft>
              <a:buClr>
                <a:schemeClr val="dk1"/>
              </a:buClr>
              <a:buSzPts val="3500"/>
              <a:buFont typeface="Karantina"/>
              <a:buNone/>
              <a:defRPr sz="3500">
                <a:solidFill>
                  <a:schemeClr val="dk1"/>
                </a:solidFill>
                <a:latin typeface="Karantina"/>
                <a:ea typeface="Karantina"/>
                <a:cs typeface="Karantina"/>
                <a:sym typeface="Karantina"/>
              </a:defRPr>
            </a:lvl2pPr>
            <a:lvl3pPr lvl="2" algn="ctr" rtl="0">
              <a:spcBef>
                <a:spcPts val="0"/>
              </a:spcBef>
              <a:spcAft>
                <a:spcPts val="0"/>
              </a:spcAft>
              <a:buClr>
                <a:schemeClr val="dk1"/>
              </a:buClr>
              <a:buSzPts val="3500"/>
              <a:buFont typeface="Karantina"/>
              <a:buNone/>
              <a:defRPr sz="3500">
                <a:solidFill>
                  <a:schemeClr val="dk1"/>
                </a:solidFill>
                <a:latin typeface="Karantina"/>
                <a:ea typeface="Karantina"/>
                <a:cs typeface="Karantina"/>
                <a:sym typeface="Karantina"/>
              </a:defRPr>
            </a:lvl3pPr>
            <a:lvl4pPr lvl="3" algn="ctr" rtl="0">
              <a:spcBef>
                <a:spcPts val="0"/>
              </a:spcBef>
              <a:spcAft>
                <a:spcPts val="0"/>
              </a:spcAft>
              <a:buClr>
                <a:schemeClr val="dk1"/>
              </a:buClr>
              <a:buSzPts val="3500"/>
              <a:buFont typeface="Karantina"/>
              <a:buNone/>
              <a:defRPr sz="3500">
                <a:solidFill>
                  <a:schemeClr val="dk1"/>
                </a:solidFill>
                <a:latin typeface="Karantina"/>
                <a:ea typeface="Karantina"/>
                <a:cs typeface="Karantina"/>
                <a:sym typeface="Karantina"/>
              </a:defRPr>
            </a:lvl4pPr>
            <a:lvl5pPr lvl="4" algn="ctr" rtl="0">
              <a:spcBef>
                <a:spcPts val="0"/>
              </a:spcBef>
              <a:spcAft>
                <a:spcPts val="0"/>
              </a:spcAft>
              <a:buClr>
                <a:schemeClr val="dk1"/>
              </a:buClr>
              <a:buSzPts val="3500"/>
              <a:buFont typeface="Karantina"/>
              <a:buNone/>
              <a:defRPr sz="3500">
                <a:solidFill>
                  <a:schemeClr val="dk1"/>
                </a:solidFill>
                <a:latin typeface="Karantina"/>
                <a:ea typeface="Karantina"/>
                <a:cs typeface="Karantina"/>
                <a:sym typeface="Karantina"/>
              </a:defRPr>
            </a:lvl5pPr>
            <a:lvl6pPr lvl="5" algn="ctr" rtl="0">
              <a:spcBef>
                <a:spcPts val="0"/>
              </a:spcBef>
              <a:spcAft>
                <a:spcPts val="0"/>
              </a:spcAft>
              <a:buClr>
                <a:schemeClr val="dk1"/>
              </a:buClr>
              <a:buSzPts val="3500"/>
              <a:buFont typeface="Karantina"/>
              <a:buNone/>
              <a:defRPr sz="3500">
                <a:solidFill>
                  <a:schemeClr val="dk1"/>
                </a:solidFill>
                <a:latin typeface="Karantina"/>
                <a:ea typeface="Karantina"/>
                <a:cs typeface="Karantina"/>
                <a:sym typeface="Karantina"/>
              </a:defRPr>
            </a:lvl6pPr>
            <a:lvl7pPr lvl="6" algn="ctr" rtl="0">
              <a:spcBef>
                <a:spcPts val="0"/>
              </a:spcBef>
              <a:spcAft>
                <a:spcPts val="0"/>
              </a:spcAft>
              <a:buClr>
                <a:schemeClr val="dk1"/>
              </a:buClr>
              <a:buSzPts val="3500"/>
              <a:buFont typeface="Karantina"/>
              <a:buNone/>
              <a:defRPr sz="3500">
                <a:solidFill>
                  <a:schemeClr val="dk1"/>
                </a:solidFill>
                <a:latin typeface="Karantina"/>
                <a:ea typeface="Karantina"/>
                <a:cs typeface="Karantina"/>
                <a:sym typeface="Karantina"/>
              </a:defRPr>
            </a:lvl7pPr>
            <a:lvl8pPr lvl="7" algn="ctr" rtl="0">
              <a:spcBef>
                <a:spcPts val="0"/>
              </a:spcBef>
              <a:spcAft>
                <a:spcPts val="0"/>
              </a:spcAft>
              <a:buClr>
                <a:schemeClr val="dk1"/>
              </a:buClr>
              <a:buSzPts val="3500"/>
              <a:buFont typeface="Karantina"/>
              <a:buNone/>
              <a:defRPr sz="3500">
                <a:solidFill>
                  <a:schemeClr val="dk1"/>
                </a:solidFill>
                <a:latin typeface="Karantina"/>
                <a:ea typeface="Karantina"/>
                <a:cs typeface="Karantina"/>
                <a:sym typeface="Karantina"/>
              </a:defRPr>
            </a:lvl8pPr>
            <a:lvl9pPr lvl="8" algn="ctr" rtl="0">
              <a:spcBef>
                <a:spcPts val="0"/>
              </a:spcBef>
              <a:spcAft>
                <a:spcPts val="0"/>
              </a:spcAft>
              <a:buClr>
                <a:schemeClr val="dk1"/>
              </a:buClr>
              <a:buSzPts val="3500"/>
              <a:buFont typeface="Karantina"/>
              <a:buNone/>
              <a:defRPr sz="3500">
                <a:solidFill>
                  <a:schemeClr val="dk1"/>
                </a:solidFill>
                <a:latin typeface="Karantina"/>
                <a:ea typeface="Karantina"/>
                <a:cs typeface="Karantina"/>
                <a:sym typeface="Karantina"/>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8" r:id="rId8"/>
    <p:sldLayoutId id="2147483660" r:id="rId9"/>
    <p:sldLayoutId id="2147483662" r:id="rId10"/>
    <p:sldLayoutId id="2147483692" r:id="rId11"/>
    <p:sldLayoutId id="2147483693" r:id="rId12"/>
    <p:sldLayoutId id="2147483694" r:id="rId13"/>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sp>
        <p:nvSpPr>
          <p:cNvPr id="1804" name="Google Shape;1804;p54"/>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4"/>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4"/>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4"/>
          <p:cNvSpPr txBox="1">
            <a:spLocks noGrp="1"/>
          </p:cNvSpPr>
          <p:nvPr>
            <p:ph type="ctrTitle"/>
          </p:nvPr>
        </p:nvSpPr>
        <p:spPr>
          <a:xfrm>
            <a:off x="4424741" y="1354145"/>
            <a:ext cx="3755285" cy="241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000" dirty="0">
                <a:solidFill>
                  <a:schemeClr val="accent5"/>
                </a:solidFill>
              </a:rPr>
              <a:t>G</a:t>
            </a:r>
            <a:r>
              <a:rPr lang="az-Latn-AZ" sz="7000" dirty="0">
                <a:solidFill>
                  <a:schemeClr val="accent5"/>
                </a:solidFill>
              </a:rPr>
              <a:t>ülsüm Çələbi</a:t>
            </a:r>
            <a:br>
              <a:rPr lang="az-Latn-AZ" sz="7000" dirty="0">
                <a:solidFill>
                  <a:schemeClr val="accent5"/>
                </a:solidFill>
              </a:rPr>
            </a:br>
            <a:r>
              <a:rPr lang="az-Latn-AZ" sz="6200" dirty="0"/>
              <a:t>Kiber Cinayətkarlıq</a:t>
            </a:r>
            <a:endParaRPr sz="6200" dirty="0"/>
          </a:p>
        </p:txBody>
      </p:sp>
      <p:sp>
        <p:nvSpPr>
          <p:cNvPr id="1808" name="Google Shape;1808;p54"/>
          <p:cNvSpPr txBox="1">
            <a:spLocks noGrp="1"/>
          </p:cNvSpPr>
          <p:nvPr>
            <p:ph type="subTitle" idx="1"/>
          </p:nvPr>
        </p:nvSpPr>
        <p:spPr>
          <a:xfrm>
            <a:off x="4639425" y="3722245"/>
            <a:ext cx="3540600" cy="74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az-Latn-AZ" dirty="0"/>
              <a:t>2441A Sərbəst iş №1</a:t>
            </a:r>
          </a:p>
        </p:txBody>
      </p:sp>
      <p:grpSp>
        <p:nvGrpSpPr>
          <p:cNvPr id="1809" name="Google Shape;1809;p54"/>
          <p:cNvGrpSpPr/>
          <p:nvPr/>
        </p:nvGrpSpPr>
        <p:grpSpPr>
          <a:xfrm>
            <a:off x="1645725" y="539451"/>
            <a:ext cx="2313844" cy="4934104"/>
            <a:chOff x="1645725" y="539451"/>
            <a:chExt cx="2313844" cy="4934104"/>
          </a:xfrm>
        </p:grpSpPr>
        <p:grpSp>
          <p:nvGrpSpPr>
            <p:cNvPr id="1810" name="Google Shape;1810;p54"/>
            <p:cNvGrpSpPr/>
            <p:nvPr/>
          </p:nvGrpSpPr>
          <p:grpSpPr>
            <a:xfrm>
              <a:off x="1645876" y="539451"/>
              <a:ext cx="2313693" cy="4934104"/>
              <a:chOff x="1728980" y="904300"/>
              <a:chExt cx="2100111" cy="4478627"/>
            </a:xfrm>
          </p:grpSpPr>
          <p:sp>
            <p:nvSpPr>
              <p:cNvPr id="1811" name="Google Shape;1811;p54"/>
              <p:cNvSpPr/>
              <p:nvPr/>
            </p:nvSpPr>
            <p:spPr>
              <a:xfrm>
                <a:off x="1728980" y="2837494"/>
                <a:ext cx="422479" cy="1159961"/>
              </a:xfrm>
              <a:custGeom>
                <a:avLst/>
                <a:gdLst/>
                <a:ahLst/>
                <a:cxnLst/>
                <a:rect l="l" t="t" r="r" b="b"/>
                <a:pathLst>
                  <a:path w="17701" h="48600" extrusionOk="0">
                    <a:moveTo>
                      <a:pt x="2039" y="0"/>
                    </a:moveTo>
                    <a:cubicBezTo>
                      <a:pt x="1826" y="0"/>
                      <a:pt x="1617" y="52"/>
                      <a:pt x="1401" y="170"/>
                    </a:cubicBezTo>
                    <a:cubicBezTo>
                      <a:pt x="0" y="964"/>
                      <a:pt x="1355" y="10772"/>
                      <a:pt x="2055" y="15815"/>
                    </a:cubicBezTo>
                    <a:lnTo>
                      <a:pt x="1868" y="32021"/>
                    </a:lnTo>
                    <a:cubicBezTo>
                      <a:pt x="1074" y="35010"/>
                      <a:pt x="607" y="38092"/>
                      <a:pt x="421" y="41221"/>
                    </a:cubicBezTo>
                    <a:cubicBezTo>
                      <a:pt x="283" y="43610"/>
                      <a:pt x="1908" y="45005"/>
                      <a:pt x="2361" y="45005"/>
                    </a:cubicBezTo>
                    <a:cubicBezTo>
                      <a:pt x="2368" y="45005"/>
                      <a:pt x="2375" y="45005"/>
                      <a:pt x="2382" y="45004"/>
                    </a:cubicBezTo>
                    <a:cubicBezTo>
                      <a:pt x="2849" y="44957"/>
                      <a:pt x="2335" y="44303"/>
                      <a:pt x="2148" y="42996"/>
                    </a:cubicBezTo>
                    <a:cubicBezTo>
                      <a:pt x="1962" y="41688"/>
                      <a:pt x="3082" y="37906"/>
                      <a:pt x="3083" y="37905"/>
                    </a:cubicBezTo>
                    <a:lnTo>
                      <a:pt x="3083" y="37905"/>
                    </a:lnTo>
                    <a:cubicBezTo>
                      <a:pt x="3082" y="37906"/>
                      <a:pt x="2195" y="41875"/>
                      <a:pt x="2522" y="42949"/>
                    </a:cubicBezTo>
                    <a:cubicBezTo>
                      <a:pt x="2782" y="43902"/>
                      <a:pt x="4968" y="45978"/>
                      <a:pt x="5584" y="45978"/>
                    </a:cubicBezTo>
                    <a:cubicBezTo>
                      <a:pt x="5632" y="45978"/>
                      <a:pt x="5671" y="45965"/>
                      <a:pt x="5698" y="45938"/>
                    </a:cubicBezTo>
                    <a:cubicBezTo>
                      <a:pt x="6071" y="45564"/>
                      <a:pt x="4670" y="44303"/>
                      <a:pt x="4530" y="43183"/>
                    </a:cubicBezTo>
                    <a:cubicBezTo>
                      <a:pt x="4484" y="42482"/>
                      <a:pt x="4484" y="40754"/>
                      <a:pt x="4530" y="39493"/>
                    </a:cubicBezTo>
                    <a:cubicBezTo>
                      <a:pt x="4530" y="40801"/>
                      <a:pt x="4577" y="42715"/>
                      <a:pt x="4997" y="43743"/>
                    </a:cubicBezTo>
                    <a:cubicBezTo>
                      <a:pt x="5637" y="45279"/>
                      <a:pt x="8032" y="47206"/>
                      <a:pt x="8690" y="47206"/>
                    </a:cubicBezTo>
                    <a:cubicBezTo>
                      <a:pt x="8752" y="47206"/>
                      <a:pt x="8799" y="47188"/>
                      <a:pt x="8827" y="47152"/>
                    </a:cubicBezTo>
                    <a:cubicBezTo>
                      <a:pt x="9154" y="46685"/>
                      <a:pt x="7052" y="44163"/>
                      <a:pt x="7099" y="42715"/>
                    </a:cubicBezTo>
                    <a:cubicBezTo>
                      <a:pt x="7192" y="41222"/>
                      <a:pt x="7099" y="37162"/>
                      <a:pt x="7099" y="37158"/>
                    </a:cubicBezTo>
                    <a:lnTo>
                      <a:pt x="7099" y="37158"/>
                    </a:lnTo>
                    <a:cubicBezTo>
                      <a:pt x="7146" y="38933"/>
                      <a:pt x="7286" y="40754"/>
                      <a:pt x="7519" y="42529"/>
                    </a:cubicBezTo>
                    <a:cubicBezTo>
                      <a:pt x="7872" y="44293"/>
                      <a:pt x="10558" y="48599"/>
                      <a:pt x="11839" y="48599"/>
                    </a:cubicBezTo>
                    <a:cubicBezTo>
                      <a:pt x="11914" y="48599"/>
                      <a:pt x="11984" y="48584"/>
                      <a:pt x="12049" y="48553"/>
                    </a:cubicBezTo>
                    <a:cubicBezTo>
                      <a:pt x="13263" y="47993"/>
                      <a:pt x="10461" y="42529"/>
                      <a:pt x="10555" y="41174"/>
                    </a:cubicBezTo>
                    <a:cubicBezTo>
                      <a:pt x="10601" y="39773"/>
                      <a:pt x="11909" y="33842"/>
                      <a:pt x="11909" y="33842"/>
                    </a:cubicBezTo>
                    <a:cubicBezTo>
                      <a:pt x="12740" y="35203"/>
                      <a:pt x="14703" y="37083"/>
                      <a:pt x="15867" y="37083"/>
                    </a:cubicBezTo>
                    <a:cubicBezTo>
                      <a:pt x="16142" y="37083"/>
                      <a:pt x="16372" y="36978"/>
                      <a:pt x="16533" y="36738"/>
                    </a:cubicBezTo>
                    <a:cubicBezTo>
                      <a:pt x="17326" y="35430"/>
                      <a:pt x="14991" y="32441"/>
                      <a:pt x="14758" y="29499"/>
                    </a:cubicBezTo>
                    <a:lnTo>
                      <a:pt x="13590" y="24268"/>
                    </a:lnTo>
                    <a:cubicBezTo>
                      <a:pt x="14478" y="23568"/>
                      <a:pt x="14618" y="14321"/>
                      <a:pt x="15458" y="11192"/>
                    </a:cubicBezTo>
                    <a:cubicBezTo>
                      <a:pt x="16346" y="8063"/>
                      <a:pt x="17700" y="5915"/>
                      <a:pt x="16673" y="3439"/>
                    </a:cubicBezTo>
                    <a:cubicBezTo>
                      <a:pt x="13824" y="3346"/>
                      <a:pt x="10928" y="3019"/>
                      <a:pt x="8126" y="2459"/>
                    </a:cubicBezTo>
                    <a:cubicBezTo>
                      <a:pt x="4628" y="1703"/>
                      <a:pt x="3261" y="0"/>
                      <a:pt x="20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4"/>
              <p:cNvSpPr/>
              <p:nvPr/>
            </p:nvSpPr>
            <p:spPr>
              <a:xfrm>
                <a:off x="2204585" y="2905302"/>
                <a:ext cx="1147641" cy="2477626"/>
              </a:xfrm>
              <a:custGeom>
                <a:avLst/>
                <a:gdLst/>
                <a:ahLst/>
                <a:cxnLst/>
                <a:rect l="l" t="t" r="r" b="b"/>
                <a:pathLst>
                  <a:path w="48104" h="103623" extrusionOk="0">
                    <a:moveTo>
                      <a:pt x="24052" y="0"/>
                    </a:moveTo>
                    <a:lnTo>
                      <a:pt x="7706" y="1541"/>
                    </a:lnTo>
                    <a:lnTo>
                      <a:pt x="5278" y="6118"/>
                    </a:lnTo>
                    <a:lnTo>
                      <a:pt x="2616" y="27367"/>
                    </a:lnTo>
                    <a:lnTo>
                      <a:pt x="1" y="102510"/>
                    </a:lnTo>
                    <a:cubicBezTo>
                      <a:pt x="1" y="102510"/>
                      <a:pt x="3103" y="103622"/>
                      <a:pt x="8544" y="103622"/>
                    </a:cubicBezTo>
                    <a:cubicBezTo>
                      <a:pt x="9975" y="103622"/>
                      <a:pt x="11569" y="103545"/>
                      <a:pt x="13311" y="103351"/>
                    </a:cubicBezTo>
                    <a:lnTo>
                      <a:pt x="22558" y="34466"/>
                    </a:lnTo>
                    <a:lnTo>
                      <a:pt x="25546" y="34466"/>
                    </a:lnTo>
                    <a:lnTo>
                      <a:pt x="34793" y="103351"/>
                    </a:lnTo>
                    <a:cubicBezTo>
                      <a:pt x="36535" y="103545"/>
                      <a:pt x="38128" y="103622"/>
                      <a:pt x="39560" y="103622"/>
                    </a:cubicBezTo>
                    <a:cubicBezTo>
                      <a:pt x="45001" y="103622"/>
                      <a:pt x="48103" y="102510"/>
                      <a:pt x="48103" y="102510"/>
                    </a:cubicBezTo>
                    <a:lnTo>
                      <a:pt x="45488" y="27367"/>
                    </a:lnTo>
                    <a:lnTo>
                      <a:pt x="42826" y="6118"/>
                    </a:lnTo>
                    <a:lnTo>
                      <a:pt x="40397" y="1541"/>
                    </a:lnTo>
                    <a:lnTo>
                      <a:pt x="24052" y="0"/>
                    </a:lnTo>
                    <a:close/>
                  </a:path>
                </a:pathLst>
              </a:custGeom>
              <a:solidFill>
                <a:srgbClr val="096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4"/>
              <p:cNvSpPr/>
              <p:nvPr/>
            </p:nvSpPr>
            <p:spPr>
              <a:xfrm>
                <a:off x="3092586" y="1907037"/>
                <a:ext cx="666316" cy="1583392"/>
              </a:xfrm>
              <a:custGeom>
                <a:avLst/>
                <a:gdLst/>
                <a:ahLst/>
                <a:cxnLst/>
                <a:rect l="l" t="t" r="r" b="b"/>
                <a:pathLst>
                  <a:path w="27929" h="66223" extrusionOk="0">
                    <a:moveTo>
                      <a:pt x="8921" y="0"/>
                    </a:moveTo>
                    <a:lnTo>
                      <a:pt x="1" y="15225"/>
                    </a:lnTo>
                    <a:cubicBezTo>
                      <a:pt x="1" y="15225"/>
                      <a:pt x="3468" y="26803"/>
                      <a:pt x="6926" y="26803"/>
                    </a:cubicBezTo>
                    <a:cubicBezTo>
                      <a:pt x="7600" y="26803"/>
                      <a:pt x="8273" y="26364"/>
                      <a:pt x="8921" y="25312"/>
                    </a:cubicBezTo>
                    <a:cubicBezTo>
                      <a:pt x="9014" y="25125"/>
                      <a:pt x="9108" y="24985"/>
                      <a:pt x="9201" y="24799"/>
                    </a:cubicBezTo>
                    <a:cubicBezTo>
                      <a:pt x="11349" y="28955"/>
                      <a:pt x="14245" y="34653"/>
                      <a:pt x="14478" y="36100"/>
                    </a:cubicBezTo>
                    <a:cubicBezTo>
                      <a:pt x="14805" y="38435"/>
                      <a:pt x="18821" y="64121"/>
                      <a:pt x="18495" y="64215"/>
                    </a:cubicBezTo>
                    <a:cubicBezTo>
                      <a:pt x="18168" y="64355"/>
                      <a:pt x="26994" y="66223"/>
                      <a:pt x="26994" y="66223"/>
                    </a:cubicBezTo>
                    <a:cubicBezTo>
                      <a:pt x="26994" y="66223"/>
                      <a:pt x="27928" y="38155"/>
                      <a:pt x="27695" y="35120"/>
                    </a:cubicBezTo>
                    <a:cubicBezTo>
                      <a:pt x="27508" y="32131"/>
                      <a:pt x="19755" y="10181"/>
                      <a:pt x="19755" y="10181"/>
                    </a:cubicBezTo>
                    <a:lnTo>
                      <a:pt x="13544" y="47"/>
                    </a:lnTo>
                    <a:lnTo>
                      <a:pt x="10882" y="47"/>
                    </a:lnTo>
                    <a:lnTo>
                      <a:pt x="8921" y="0"/>
                    </a:lnTo>
                    <a:close/>
                  </a:path>
                </a:pathLst>
              </a:custGeom>
              <a:solidFill>
                <a:srgbClr val="096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4"/>
              <p:cNvSpPr/>
              <p:nvPr/>
            </p:nvSpPr>
            <p:spPr>
              <a:xfrm>
                <a:off x="1797909" y="1907037"/>
                <a:ext cx="666316" cy="1583392"/>
              </a:xfrm>
              <a:custGeom>
                <a:avLst/>
                <a:gdLst/>
                <a:ahLst/>
                <a:cxnLst/>
                <a:rect l="l" t="t" r="r" b="b"/>
                <a:pathLst>
                  <a:path w="27929" h="66223" extrusionOk="0">
                    <a:moveTo>
                      <a:pt x="19008" y="0"/>
                    </a:moveTo>
                    <a:lnTo>
                      <a:pt x="17047" y="47"/>
                    </a:lnTo>
                    <a:lnTo>
                      <a:pt x="14385" y="47"/>
                    </a:lnTo>
                    <a:lnTo>
                      <a:pt x="8173" y="10228"/>
                    </a:lnTo>
                    <a:cubicBezTo>
                      <a:pt x="8173" y="10228"/>
                      <a:pt x="421" y="32131"/>
                      <a:pt x="234" y="35120"/>
                    </a:cubicBezTo>
                    <a:cubicBezTo>
                      <a:pt x="1" y="38109"/>
                      <a:pt x="935" y="66223"/>
                      <a:pt x="935" y="66223"/>
                    </a:cubicBezTo>
                    <a:cubicBezTo>
                      <a:pt x="935" y="66223"/>
                      <a:pt x="9761" y="64355"/>
                      <a:pt x="9434" y="64215"/>
                    </a:cubicBezTo>
                    <a:cubicBezTo>
                      <a:pt x="9107" y="64075"/>
                      <a:pt x="13171" y="38435"/>
                      <a:pt x="13451" y="36100"/>
                    </a:cubicBezTo>
                    <a:cubicBezTo>
                      <a:pt x="13684" y="34653"/>
                      <a:pt x="16580" y="28908"/>
                      <a:pt x="18728" y="24799"/>
                    </a:cubicBezTo>
                    <a:cubicBezTo>
                      <a:pt x="18821" y="24939"/>
                      <a:pt x="18915" y="25125"/>
                      <a:pt x="19008" y="25266"/>
                    </a:cubicBezTo>
                    <a:cubicBezTo>
                      <a:pt x="19652" y="26331"/>
                      <a:pt x="20325" y="26776"/>
                      <a:pt x="20999" y="26776"/>
                    </a:cubicBezTo>
                    <a:cubicBezTo>
                      <a:pt x="24437" y="26776"/>
                      <a:pt x="27928" y="15225"/>
                      <a:pt x="27928" y="15225"/>
                    </a:cubicBezTo>
                    <a:lnTo>
                      <a:pt x="19008" y="0"/>
                    </a:lnTo>
                    <a:close/>
                  </a:path>
                </a:pathLst>
              </a:custGeom>
              <a:solidFill>
                <a:srgbClr val="096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4"/>
              <p:cNvSpPr/>
              <p:nvPr/>
            </p:nvSpPr>
            <p:spPr>
              <a:xfrm>
                <a:off x="2205706" y="1829975"/>
                <a:ext cx="1146520" cy="1306490"/>
              </a:xfrm>
              <a:custGeom>
                <a:avLst/>
                <a:gdLst/>
                <a:ahLst/>
                <a:cxnLst/>
                <a:rect l="l" t="t" r="r" b="b"/>
                <a:pathLst>
                  <a:path w="48057" h="54642" extrusionOk="0">
                    <a:moveTo>
                      <a:pt x="12190" y="1"/>
                    </a:moveTo>
                    <a:lnTo>
                      <a:pt x="0" y="3270"/>
                    </a:lnTo>
                    <a:cubicBezTo>
                      <a:pt x="0" y="3270"/>
                      <a:pt x="981" y="23632"/>
                      <a:pt x="2382" y="31244"/>
                    </a:cubicBezTo>
                    <a:cubicBezTo>
                      <a:pt x="3783" y="38810"/>
                      <a:pt x="5278" y="51092"/>
                      <a:pt x="5278" y="51092"/>
                    </a:cubicBezTo>
                    <a:cubicBezTo>
                      <a:pt x="5278" y="51092"/>
                      <a:pt x="10835" y="53848"/>
                      <a:pt x="24005" y="54641"/>
                    </a:cubicBezTo>
                    <a:cubicBezTo>
                      <a:pt x="37175" y="53801"/>
                      <a:pt x="42779" y="51092"/>
                      <a:pt x="42779" y="51092"/>
                    </a:cubicBezTo>
                    <a:cubicBezTo>
                      <a:pt x="42779" y="51092"/>
                      <a:pt x="44273" y="38810"/>
                      <a:pt x="45674" y="31244"/>
                    </a:cubicBezTo>
                    <a:cubicBezTo>
                      <a:pt x="47122" y="23632"/>
                      <a:pt x="48056" y="3270"/>
                      <a:pt x="48056" y="3270"/>
                    </a:cubicBezTo>
                    <a:lnTo>
                      <a:pt x="35867" y="1"/>
                    </a:lnTo>
                    <a:cubicBezTo>
                      <a:pt x="35621" y="55"/>
                      <a:pt x="33580" y="78"/>
                      <a:pt x="30777" y="78"/>
                    </a:cubicBezTo>
                    <a:cubicBezTo>
                      <a:pt x="28794" y="78"/>
                      <a:pt x="26431" y="67"/>
                      <a:pt x="24052" y="47"/>
                    </a:cubicBezTo>
                    <a:cubicBezTo>
                      <a:pt x="22740" y="37"/>
                      <a:pt x="21435" y="33"/>
                      <a:pt x="20197" y="33"/>
                    </a:cubicBezTo>
                    <a:cubicBezTo>
                      <a:pt x="17988" y="33"/>
                      <a:pt x="15990" y="44"/>
                      <a:pt x="14540" y="44"/>
                    </a:cubicBezTo>
                    <a:cubicBezTo>
                      <a:pt x="13214" y="44"/>
                      <a:pt x="12345" y="35"/>
                      <a:pt x="121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4"/>
              <p:cNvSpPr/>
              <p:nvPr/>
            </p:nvSpPr>
            <p:spPr>
              <a:xfrm>
                <a:off x="2241891" y="1862763"/>
                <a:ext cx="1074137" cy="314895"/>
              </a:xfrm>
              <a:custGeom>
                <a:avLst/>
                <a:gdLst/>
                <a:ahLst/>
                <a:cxnLst/>
                <a:rect l="l" t="t" r="r" b="b"/>
                <a:pathLst>
                  <a:path w="24472" h="13170" extrusionOk="0">
                    <a:moveTo>
                      <a:pt x="12236" y="0"/>
                    </a:moveTo>
                    <a:lnTo>
                      <a:pt x="0" y="794"/>
                    </a:lnTo>
                    <a:lnTo>
                      <a:pt x="6445" y="13170"/>
                    </a:lnTo>
                    <a:lnTo>
                      <a:pt x="18027" y="13170"/>
                    </a:lnTo>
                    <a:lnTo>
                      <a:pt x="24472" y="794"/>
                    </a:lnTo>
                    <a:lnTo>
                      <a:pt x="122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4"/>
              <p:cNvSpPr/>
              <p:nvPr/>
            </p:nvSpPr>
            <p:spPr>
              <a:xfrm>
                <a:off x="2460862" y="1684817"/>
                <a:ext cx="635087" cy="314919"/>
              </a:xfrm>
              <a:custGeom>
                <a:avLst/>
                <a:gdLst/>
                <a:ahLst/>
                <a:cxnLst/>
                <a:rect l="l" t="t" r="r" b="b"/>
                <a:pathLst>
                  <a:path w="26620" h="13171" extrusionOk="0">
                    <a:moveTo>
                      <a:pt x="13310" y="0"/>
                    </a:moveTo>
                    <a:lnTo>
                      <a:pt x="1868" y="1121"/>
                    </a:lnTo>
                    <a:cubicBezTo>
                      <a:pt x="1868" y="1121"/>
                      <a:pt x="0" y="6025"/>
                      <a:pt x="1027" y="7706"/>
                    </a:cubicBezTo>
                    <a:cubicBezTo>
                      <a:pt x="1962" y="9247"/>
                      <a:pt x="5604" y="13170"/>
                      <a:pt x="13310" y="13170"/>
                    </a:cubicBezTo>
                    <a:cubicBezTo>
                      <a:pt x="21016" y="13170"/>
                      <a:pt x="24658" y="9247"/>
                      <a:pt x="25592" y="7706"/>
                    </a:cubicBezTo>
                    <a:cubicBezTo>
                      <a:pt x="26620" y="6025"/>
                      <a:pt x="24752" y="1121"/>
                      <a:pt x="24752" y="1121"/>
                    </a:cubicBezTo>
                    <a:lnTo>
                      <a:pt x="13310" y="0"/>
                    </a:lnTo>
                    <a:close/>
                  </a:path>
                </a:pathLst>
              </a:custGeom>
              <a:solidFill>
                <a:srgbClr val="231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4"/>
              <p:cNvSpPr/>
              <p:nvPr/>
            </p:nvSpPr>
            <p:spPr>
              <a:xfrm>
                <a:off x="2398451" y="904300"/>
                <a:ext cx="763249" cy="423207"/>
              </a:xfrm>
              <a:custGeom>
                <a:avLst/>
                <a:gdLst/>
                <a:ahLst/>
                <a:cxnLst/>
                <a:rect l="l" t="t" r="r" b="b"/>
                <a:pathLst>
                  <a:path w="31992" h="17700" extrusionOk="0">
                    <a:moveTo>
                      <a:pt x="15973" y="0"/>
                    </a:moveTo>
                    <a:cubicBezTo>
                      <a:pt x="13357" y="0"/>
                      <a:pt x="10789" y="607"/>
                      <a:pt x="8454" y="1775"/>
                    </a:cubicBezTo>
                    <a:cubicBezTo>
                      <a:pt x="281" y="5838"/>
                      <a:pt x="1" y="17420"/>
                      <a:pt x="1" y="17420"/>
                    </a:cubicBezTo>
                    <a:lnTo>
                      <a:pt x="15973" y="17700"/>
                    </a:lnTo>
                    <a:lnTo>
                      <a:pt x="31991" y="17420"/>
                    </a:lnTo>
                    <a:cubicBezTo>
                      <a:pt x="31991" y="17420"/>
                      <a:pt x="31664" y="5838"/>
                      <a:pt x="23492" y="1775"/>
                    </a:cubicBezTo>
                    <a:cubicBezTo>
                      <a:pt x="21157" y="607"/>
                      <a:pt x="18588" y="0"/>
                      <a:pt x="159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4"/>
              <p:cNvSpPr/>
              <p:nvPr/>
            </p:nvSpPr>
            <p:spPr>
              <a:xfrm>
                <a:off x="2184544" y="1219171"/>
                <a:ext cx="1189964" cy="728083"/>
              </a:xfrm>
              <a:custGeom>
                <a:avLst/>
                <a:gdLst/>
                <a:ahLst/>
                <a:cxnLst/>
                <a:rect l="l" t="t" r="r" b="b"/>
                <a:pathLst>
                  <a:path w="49878" h="30451" extrusionOk="0">
                    <a:moveTo>
                      <a:pt x="12493" y="0"/>
                    </a:moveTo>
                    <a:cubicBezTo>
                      <a:pt x="10719" y="0"/>
                      <a:pt x="9173" y="1318"/>
                      <a:pt x="8920" y="3130"/>
                    </a:cubicBezTo>
                    <a:lnTo>
                      <a:pt x="0" y="30357"/>
                    </a:lnTo>
                    <a:cubicBezTo>
                      <a:pt x="0" y="30357"/>
                      <a:pt x="5066" y="25801"/>
                      <a:pt x="9184" y="25801"/>
                    </a:cubicBezTo>
                    <a:cubicBezTo>
                      <a:pt x="9557" y="25801"/>
                      <a:pt x="9922" y="25839"/>
                      <a:pt x="10274" y="25920"/>
                    </a:cubicBezTo>
                    <a:cubicBezTo>
                      <a:pt x="15192" y="27034"/>
                      <a:pt x="20155" y="30451"/>
                      <a:pt x="25118" y="30451"/>
                    </a:cubicBezTo>
                    <a:cubicBezTo>
                      <a:pt x="25152" y="30451"/>
                      <a:pt x="25185" y="30451"/>
                      <a:pt x="25219" y="30450"/>
                    </a:cubicBezTo>
                    <a:cubicBezTo>
                      <a:pt x="30076" y="30450"/>
                      <a:pt x="34886" y="26948"/>
                      <a:pt x="39603" y="25920"/>
                    </a:cubicBezTo>
                    <a:cubicBezTo>
                      <a:pt x="39960" y="25839"/>
                      <a:pt x="40328" y="25801"/>
                      <a:pt x="40703" y="25801"/>
                    </a:cubicBezTo>
                    <a:cubicBezTo>
                      <a:pt x="44851" y="25801"/>
                      <a:pt x="49877" y="30357"/>
                      <a:pt x="49877" y="30357"/>
                    </a:cubicBezTo>
                    <a:lnTo>
                      <a:pt x="41004" y="3130"/>
                    </a:lnTo>
                    <a:cubicBezTo>
                      <a:pt x="40751" y="1318"/>
                      <a:pt x="39167" y="0"/>
                      <a:pt x="37385" y="0"/>
                    </a:cubicBezTo>
                    <a:cubicBezTo>
                      <a:pt x="37192" y="0"/>
                      <a:pt x="36997" y="16"/>
                      <a:pt x="36801" y="48"/>
                    </a:cubicBezTo>
                    <a:cubicBezTo>
                      <a:pt x="31991" y="888"/>
                      <a:pt x="24939" y="2850"/>
                      <a:pt x="24939" y="2850"/>
                    </a:cubicBezTo>
                    <a:cubicBezTo>
                      <a:pt x="24939" y="2850"/>
                      <a:pt x="17933" y="888"/>
                      <a:pt x="13077" y="48"/>
                    </a:cubicBezTo>
                    <a:cubicBezTo>
                      <a:pt x="12880" y="16"/>
                      <a:pt x="12685" y="0"/>
                      <a:pt x="12493" y="0"/>
                    </a:cubicBezTo>
                    <a:close/>
                  </a:path>
                </a:pathLst>
              </a:custGeom>
              <a:solidFill>
                <a:srgbClr val="096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4"/>
              <p:cNvSpPr/>
              <p:nvPr/>
            </p:nvSpPr>
            <p:spPr>
              <a:xfrm>
                <a:off x="1868098" y="1809030"/>
                <a:ext cx="661855" cy="428802"/>
              </a:xfrm>
              <a:custGeom>
                <a:avLst/>
                <a:gdLst/>
                <a:ahLst/>
                <a:cxnLst/>
                <a:rect l="l" t="t" r="r" b="b"/>
                <a:pathLst>
                  <a:path w="27742" h="17934" extrusionOk="0">
                    <a:moveTo>
                      <a:pt x="21537" y="0"/>
                    </a:moveTo>
                    <a:cubicBezTo>
                      <a:pt x="13030" y="0"/>
                      <a:pt x="1" y="6060"/>
                      <a:pt x="1" y="6060"/>
                    </a:cubicBezTo>
                    <a:cubicBezTo>
                      <a:pt x="1" y="6060"/>
                      <a:pt x="17374" y="17456"/>
                      <a:pt x="18401" y="17876"/>
                    </a:cubicBezTo>
                    <a:cubicBezTo>
                      <a:pt x="18493" y="17915"/>
                      <a:pt x="18643" y="17934"/>
                      <a:pt x="18840" y="17934"/>
                    </a:cubicBezTo>
                    <a:cubicBezTo>
                      <a:pt x="20744" y="17934"/>
                      <a:pt x="27029" y="16204"/>
                      <a:pt x="27368" y="14934"/>
                    </a:cubicBezTo>
                    <a:cubicBezTo>
                      <a:pt x="27742" y="13533"/>
                      <a:pt x="25547" y="643"/>
                      <a:pt x="25547" y="643"/>
                    </a:cubicBezTo>
                    <a:cubicBezTo>
                      <a:pt x="24419" y="192"/>
                      <a:pt x="23049" y="0"/>
                      <a:pt x="215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4"/>
              <p:cNvSpPr/>
              <p:nvPr/>
            </p:nvSpPr>
            <p:spPr>
              <a:xfrm>
                <a:off x="3026858" y="1805682"/>
                <a:ext cx="661831" cy="429065"/>
              </a:xfrm>
              <a:custGeom>
                <a:avLst/>
                <a:gdLst/>
                <a:ahLst/>
                <a:cxnLst/>
                <a:rect l="l" t="t" r="r" b="b"/>
                <a:pathLst>
                  <a:path w="27741" h="17945" extrusionOk="0">
                    <a:moveTo>
                      <a:pt x="6205" y="0"/>
                    </a:moveTo>
                    <a:cubicBezTo>
                      <a:pt x="4693" y="0"/>
                      <a:pt x="3323" y="192"/>
                      <a:pt x="2195" y="643"/>
                    </a:cubicBezTo>
                    <a:cubicBezTo>
                      <a:pt x="2195" y="643"/>
                      <a:pt x="0" y="13486"/>
                      <a:pt x="374" y="14934"/>
                    </a:cubicBezTo>
                    <a:cubicBezTo>
                      <a:pt x="710" y="16194"/>
                      <a:pt x="6901" y="17945"/>
                      <a:pt x="8857" y="17945"/>
                    </a:cubicBezTo>
                    <a:cubicBezTo>
                      <a:pt x="9076" y="17945"/>
                      <a:pt x="9242" y="17923"/>
                      <a:pt x="9341" y="17876"/>
                    </a:cubicBezTo>
                    <a:cubicBezTo>
                      <a:pt x="10368" y="17409"/>
                      <a:pt x="27741" y="6060"/>
                      <a:pt x="27741" y="6060"/>
                    </a:cubicBezTo>
                    <a:cubicBezTo>
                      <a:pt x="27741" y="6060"/>
                      <a:pt x="14712" y="0"/>
                      <a:pt x="62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4"/>
              <p:cNvSpPr/>
              <p:nvPr/>
            </p:nvSpPr>
            <p:spPr>
              <a:xfrm>
                <a:off x="3405668" y="2840936"/>
                <a:ext cx="423423" cy="1162026"/>
              </a:xfrm>
              <a:custGeom>
                <a:avLst/>
                <a:gdLst/>
                <a:ahLst/>
                <a:cxnLst/>
                <a:rect l="l" t="t" r="r" b="b"/>
                <a:pathLst>
                  <a:path w="17748" h="48600" extrusionOk="0">
                    <a:moveTo>
                      <a:pt x="15679" y="0"/>
                    </a:moveTo>
                    <a:cubicBezTo>
                      <a:pt x="14485" y="0"/>
                      <a:pt x="13113" y="1703"/>
                      <a:pt x="9575" y="2459"/>
                    </a:cubicBezTo>
                    <a:cubicBezTo>
                      <a:pt x="6773" y="3019"/>
                      <a:pt x="3924" y="3346"/>
                      <a:pt x="1028" y="3439"/>
                    </a:cubicBezTo>
                    <a:cubicBezTo>
                      <a:pt x="1" y="5915"/>
                      <a:pt x="1402" y="8063"/>
                      <a:pt x="2243" y="11192"/>
                    </a:cubicBezTo>
                    <a:cubicBezTo>
                      <a:pt x="3130" y="14368"/>
                      <a:pt x="3223" y="23568"/>
                      <a:pt x="4157" y="24268"/>
                    </a:cubicBezTo>
                    <a:lnTo>
                      <a:pt x="2943" y="29499"/>
                    </a:lnTo>
                    <a:cubicBezTo>
                      <a:pt x="2756" y="32488"/>
                      <a:pt x="421" y="35430"/>
                      <a:pt x="1215" y="36738"/>
                    </a:cubicBezTo>
                    <a:cubicBezTo>
                      <a:pt x="1367" y="36978"/>
                      <a:pt x="1590" y="37083"/>
                      <a:pt x="1858" y="37083"/>
                    </a:cubicBezTo>
                    <a:cubicBezTo>
                      <a:pt x="2998" y="37083"/>
                      <a:pt x="4960" y="35203"/>
                      <a:pt x="5792" y="33842"/>
                    </a:cubicBezTo>
                    <a:cubicBezTo>
                      <a:pt x="5792" y="33842"/>
                      <a:pt x="7099" y="39773"/>
                      <a:pt x="7193" y="41174"/>
                    </a:cubicBezTo>
                    <a:cubicBezTo>
                      <a:pt x="7286" y="42529"/>
                      <a:pt x="4437" y="47993"/>
                      <a:pt x="5605" y="48553"/>
                    </a:cubicBezTo>
                    <a:cubicBezTo>
                      <a:pt x="5672" y="48584"/>
                      <a:pt x="5745" y="48599"/>
                      <a:pt x="5822" y="48599"/>
                    </a:cubicBezTo>
                    <a:cubicBezTo>
                      <a:pt x="7138" y="48599"/>
                      <a:pt x="9782" y="44293"/>
                      <a:pt x="10135" y="42529"/>
                    </a:cubicBezTo>
                    <a:cubicBezTo>
                      <a:pt x="10380" y="40980"/>
                      <a:pt x="10517" y="39432"/>
                      <a:pt x="10549" y="37852"/>
                    </a:cubicBezTo>
                    <a:lnTo>
                      <a:pt x="10549" y="37852"/>
                    </a:lnTo>
                    <a:cubicBezTo>
                      <a:pt x="10538" y="39088"/>
                      <a:pt x="10521" y="41638"/>
                      <a:pt x="10555" y="42715"/>
                    </a:cubicBezTo>
                    <a:cubicBezTo>
                      <a:pt x="10649" y="44163"/>
                      <a:pt x="8547" y="46685"/>
                      <a:pt x="8874" y="47152"/>
                    </a:cubicBezTo>
                    <a:cubicBezTo>
                      <a:pt x="8898" y="47188"/>
                      <a:pt x="8940" y="47205"/>
                      <a:pt x="8998" y="47205"/>
                    </a:cubicBezTo>
                    <a:cubicBezTo>
                      <a:pt x="9621" y="47205"/>
                      <a:pt x="12058" y="45239"/>
                      <a:pt x="12657" y="43743"/>
                    </a:cubicBezTo>
                    <a:cubicBezTo>
                      <a:pt x="13077" y="42716"/>
                      <a:pt x="13171" y="40801"/>
                      <a:pt x="13124" y="39493"/>
                    </a:cubicBezTo>
                    <a:lnTo>
                      <a:pt x="13124" y="39493"/>
                    </a:lnTo>
                    <a:cubicBezTo>
                      <a:pt x="13171" y="40754"/>
                      <a:pt x="13217" y="42482"/>
                      <a:pt x="13124" y="43183"/>
                    </a:cubicBezTo>
                    <a:cubicBezTo>
                      <a:pt x="13031" y="44303"/>
                      <a:pt x="11629" y="45611"/>
                      <a:pt x="11956" y="45985"/>
                    </a:cubicBezTo>
                    <a:cubicBezTo>
                      <a:pt x="11981" y="46006"/>
                      <a:pt x="12014" y="46016"/>
                      <a:pt x="12055" y="46016"/>
                    </a:cubicBezTo>
                    <a:cubicBezTo>
                      <a:pt x="12652" y="46016"/>
                      <a:pt x="14917" y="43910"/>
                      <a:pt x="15179" y="42949"/>
                    </a:cubicBezTo>
                    <a:cubicBezTo>
                      <a:pt x="15459" y="41922"/>
                      <a:pt x="14619" y="37906"/>
                      <a:pt x="14618" y="37905"/>
                    </a:cubicBezTo>
                    <a:lnTo>
                      <a:pt x="14618" y="37905"/>
                    </a:lnTo>
                    <a:cubicBezTo>
                      <a:pt x="14619" y="37906"/>
                      <a:pt x="15692" y="41735"/>
                      <a:pt x="15506" y="42996"/>
                    </a:cubicBezTo>
                    <a:cubicBezTo>
                      <a:pt x="15319" y="44303"/>
                      <a:pt x="14805" y="44957"/>
                      <a:pt x="15272" y="45004"/>
                    </a:cubicBezTo>
                    <a:cubicBezTo>
                      <a:pt x="15280" y="45005"/>
                      <a:pt x="15288" y="45005"/>
                      <a:pt x="15296" y="45005"/>
                    </a:cubicBezTo>
                    <a:cubicBezTo>
                      <a:pt x="15793" y="45005"/>
                      <a:pt x="17419" y="43610"/>
                      <a:pt x="17327" y="41221"/>
                    </a:cubicBezTo>
                    <a:cubicBezTo>
                      <a:pt x="17094" y="38092"/>
                      <a:pt x="16627" y="35010"/>
                      <a:pt x="15879" y="32021"/>
                    </a:cubicBezTo>
                    <a:lnTo>
                      <a:pt x="15693" y="15815"/>
                    </a:lnTo>
                    <a:cubicBezTo>
                      <a:pt x="16346" y="10772"/>
                      <a:pt x="17747" y="964"/>
                      <a:pt x="16300" y="170"/>
                    </a:cubicBezTo>
                    <a:cubicBezTo>
                      <a:pt x="16091" y="52"/>
                      <a:pt x="15888" y="0"/>
                      <a:pt x="15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4"/>
              <p:cNvSpPr/>
              <p:nvPr/>
            </p:nvSpPr>
            <p:spPr>
              <a:xfrm>
                <a:off x="2801786" y="1497220"/>
                <a:ext cx="168267" cy="298158"/>
              </a:xfrm>
              <a:custGeom>
                <a:avLst/>
                <a:gdLst/>
                <a:ahLst/>
                <a:cxnLst/>
                <a:rect l="l" t="t" r="r" b="b"/>
                <a:pathLst>
                  <a:path w="7053" h="12470" extrusionOk="0">
                    <a:moveTo>
                      <a:pt x="7053" y="1"/>
                    </a:moveTo>
                    <a:lnTo>
                      <a:pt x="5698" y="514"/>
                    </a:lnTo>
                    <a:lnTo>
                      <a:pt x="5698" y="8967"/>
                    </a:lnTo>
                    <a:lnTo>
                      <a:pt x="7053" y="8033"/>
                    </a:lnTo>
                    <a:lnTo>
                      <a:pt x="7053" y="1"/>
                    </a:lnTo>
                    <a:close/>
                    <a:moveTo>
                      <a:pt x="4204" y="1121"/>
                    </a:moveTo>
                    <a:lnTo>
                      <a:pt x="2849" y="1588"/>
                    </a:lnTo>
                    <a:lnTo>
                      <a:pt x="2849" y="10742"/>
                    </a:lnTo>
                    <a:lnTo>
                      <a:pt x="4204" y="9808"/>
                    </a:lnTo>
                    <a:lnTo>
                      <a:pt x="4204" y="1121"/>
                    </a:lnTo>
                    <a:close/>
                    <a:moveTo>
                      <a:pt x="1355" y="2196"/>
                    </a:moveTo>
                    <a:lnTo>
                      <a:pt x="1" y="2663"/>
                    </a:lnTo>
                    <a:lnTo>
                      <a:pt x="1" y="12470"/>
                    </a:lnTo>
                    <a:lnTo>
                      <a:pt x="1355" y="11536"/>
                    </a:lnTo>
                    <a:lnTo>
                      <a:pt x="1355" y="2196"/>
                    </a:lnTo>
                    <a:close/>
                  </a:path>
                </a:pathLst>
              </a:custGeom>
              <a:solidFill>
                <a:srgbClr val="231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4"/>
              <p:cNvSpPr/>
              <p:nvPr/>
            </p:nvSpPr>
            <p:spPr>
              <a:xfrm>
                <a:off x="2590098" y="1497220"/>
                <a:ext cx="167146" cy="298158"/>
              </a:xfrm>
              <a:custGeom>
                <a:avLst/>
                <a:gdLst/>
                <a:ahLst/>
                <a:cxnLst/>
                <a:rect l="l" t="t" r="r" b="b"/>
                <a:pathLst>
                  <a:path w="7006" h="12470" extrusionOk="0">
                    <a:moveTo>
                      <a:pt x="0" y="1"/>
                    </a:moveTo>
                    <a:lnTo>
                      <a:pt x="0" y="8033"/>
                    </a:lnTo>
                    <a:lnTo>
                      <a:pt x="1355" y="8967"/>
                    </a:lnTo>
                    <a:lnTo>
                      <a:pt x="1355" y="514"/>
                    </a:lnTo>
                    <a:lnTo>
                      <a:pt x="0" y="1"/>
                    </a:lnTo>
                    <a:close/>
                    <a:moveTo>
                      <a:pt x="2849" y="1121"/>
                    </a:moveTo>
                    <a:lnTo>
                      <a:pt x="2849" y="9808"/>
                    </a:lnTo>
                    <a:lnTo>
                      <a:pt x="4204" y="10742"/>
                    </a:lnTo>
                    <a:lnTo>
                      <a:pt x="4204" y="1588"/>
                    </a:lnTo>
                    <a:lnTo>
                      <a:pt x="2849" y="1121"/>
                    </a:lnTo>
                    <a:close/>
                    <a:moveTo>
                      <a:pt x="5651" y="2196"/>
                    </a:moveTo>
                    <a:lnTo>
                      <a:pt x="5651" y="11536"/>
                    </a:lnTo>
                    <a:lnTo>
                      <a:pt x="7006" y="12470"/>
                    </a:lnTo>
                    <a:lnTo>
                      <a:pt x="7006" y="2663"/>
                    </a:lnTo>
                    <a:lnTo>
                      <a:pt x="5651" y="2196"/>
                    </a:lnTo>
                    <a:close/>
                  </a:path>
                </a:pathLst>
              </a:custGeom>
              <a:solidFill>
                <a:srgbClr val="231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5" name="Google Shape;1825;p54"/>
            <p:cNvSpPr/>
            <p:nvPr/>
          </p:nvSpPr>
          <p:spPr>
            <a:xfrm>
              <a:off x="1645725" y="2673043"/>
              <a:ext cx="465271" cy="1280246"/>
            </a:xfrm>
            <a:custGeom>
              <a:avLst/>
              <a:gdLst/>
              <a:ahLst/>
              <a:cxnLst/>
              <a:rect l="l" t="t" r="r" b="b"/>
              <a:pathLst>
                <a:path w="17701" h="48600" extrusionOk="0">
                  <a:moveTo>
                    <a:pt x="2039" y="0"/>
                  </a:moveTo>
                  <a:cubicBezTo>
                    <a:pt x="1826" y="0"/>
                    <a:pt x="1617" y="52"/>
                    <a:pt x="1401" y="170"/>
                  </a:cubicBezTo>
                  <a:cubicBezTo>
                    <a:pt x="0" y="964"/>
                    <a:pt x="1355" y="10772"/>
                    <a:pt x="2055" y="15815"/>
                  </a:cubicBezTo>
                  <a:lnTo>
                    <a:pt x="1868" y="32021"/>
                  </a:lnTo>
                  <a:cubicBezTo>
                    <a:pt x="1074" y="35010"/>
                    <a:pt x="607" y="38092"/>
                    <a:pt x="421" y="41221"/>
                  </a:cubicBezTo>
                  <a:cubicBezTo>
                    <a:pt x="283" y="43610"/>
                    <a:pt x="1908" y="45005"/>
                    <a:pt x="2361" y="45005"/>
                  </a:cubicBezTo>
                  <a:cubicBezTo>
                    <a:pt x="2368" y="45005"/>
                    <a:pt x="2375" y="45005"/>
                    <a:pt x="2382" y="45004"/>
                  </a:cubicBezTo>
                  <a:cubicBezTo>
                    <a:pt x="2849" y="44957"/>
                    <a:pt x="2335" y="44303"/>
                    <a:pt x="2148" y="42996"/>
                  </a:cubicBezTo>
                  <a:cubicBezTo>
                    <a:pt x="1962" y="41688"/>
                    <a:pt x="3082" y="37906"/>
                    <a:pt x="3083" y="37905"/>
                  </a:cubicBezTo>
                  <a:lnTo>
                    <a:pt x="3083" y="37905"/>
                  </a:lnTo>
                  <a:cubicBezTo>
                    <a:pt x="3082" y="37906"/>
                    <a:pt x="2195" y="41875"/>
                    <a:pt x="2522" y="42949"/>
                  </a:cubicBezTo>
                  <a:cubicBezTo>
                    <a:pt x="2782" y="43902"/>
                    <a:pt x="4968" y="45978"/>
                    <a:pt x="5584" y="45978"/>
                  </a:cubicBezTo>
                  <a:cubicBezTo>
                    <a:pt x="5632" y="45978"/>
                    <a:pt x="5671" y="45965"/>
                    <a:pt x="5698" y="45938"/>
                  </a:cubicBezTo>
                  <a:cubicBezTo>
                    <a:pt x="6071" y="45564"/>
                    <a:pt x="4670" y="44303"/>
                    <a:pt x="4530" y="43183"/>
                  </a:cubicBezTo>
                  <a:cubicBezTo>
                    <a:pt x="4484" y="42482"/>
                    <a:pt x="4484" y="40754"/>
                    <a:pt x="4530" y="39493"/>
                  </a:cubicBezTo>
                  <a:cubicBezTo>
                    <a:pt x="4530" y="40801"/>
                    <a:pt x="4577" y="42715"/>
                    <a:pt x="4997" y="43743"/>
                  </a:cubicBezTo>
                  <a:cubicBezTo>
                    <a:pt x="5637" y="45279"/>
                    <a:pt x="8032" y="47206"/>
                    <a:pt x="8690" y="47206"/>
                  </a:cubicBezTo>
                  <a:cubicBezTo>
                    <a:pt x="8752" y="47206"/>
                    <a:pt x="8799" y="47188"/>
                    <a:pt x="8827" y="47152"/>
                  </a:cubicBezTo>
                  <a:cubicBezTo>
                    <a:pt x="9154" y="46685"/>
                    <a:pt x="7052" y="44163"/>
                    <a:pt x="7099" y="42715"/>
                  </a:cubicBezTo>
                  <a:cubicBezTo>
                    <a:pt x="7192" y="41222"/>
                    <a:pt x="7099" y="37162"/>
                    <a:pt x="7099" y="37158"/>
                  </a:cubicBezTo>
                  <a:lnTo>
                    <a:pt x="7099" y="37158"/>
                  </a:lnTo>
                  <a:cubicBezTo>
                    <a:pt x="7146" y="38933"/>
                    <a:pt x="7286" y="40754"/>
                    <a:pt x="7519" y="42529"/>
                  </a:cubicBezTo>
                  <a:cubicBezTo>
                    <a:pt x="7872" y="44293"/>
                    <a:pt x="10558" y="48599"/>
                    <a:pt x="11839" y="48599"/>
                  </a:cubicBezTo>
                  <a:cubicBezTo>
                    <a:pt x="11914" y="48599"/>
                    <a:pt x="11984" y="48584"/>
                    <a:pt x="12049" y="48553"/>
                  </a:cubicBezTo>
                  <a:cubicBezTo>
                    <a:pt x="13263" y="47993"/>
                    <a:pt x="10461" y="42529"/>
                    <a:pt x="10555" y="41174"/>
                  </a:cubicBezTo>
                  <a:cubicBezTo>
                    <a:pt x="10601" y="39773"/>
                    <a:pt x="11909" y="33842"/>
                    <a:pt x="11909" y="33842"/>
                  </a:cubicBezTo>
                  <a:cubicBezTo>
                    <a:pt x="12740" y="35203"/>
                    <a:pt x="14703" y="37083"/>
                    <a:pt x="15867" y="37083"/>
                  </a:cubicBezTo>
                  <a:cubicBezTo>
                    <a:pt x="16142" y="37083"/>
                    <a:pt x="16372" y="36978"/>
                    <a:pt x="16533" y="36738"/>
                  </a:cubicBezTo>
                  <a:cubicBezTo>
                    <a:pt x="17326" y="35430"/>
                    <a:pt x="14991" y="32441"/>
                    <a:pt x="14758" y="29499"/>
                  </a:cubicBezTo>
                  <a:lnTo>
                    <a:pt x="13590" y="24268"/>
                  </a:lnTo>
                  <a:cubicBezTo>
                    <a:pt x="14478" y="23568"/>
                    <a:pt x="14618" y="14321"/>
                    <a:pt x="15458" y="11192"/>
                  </a:cubicBezTo>
                  <a:cubicBezTo>
                    <a:pt x="16346" y="8063"/>
                    <a:pt x="17700" y="5915"/>
                    <a:pt x="16673" y="3439"/>
                  </a:cubicBezTo>
                  <a:cubicBezTo>
                    <a:pt x="13824" y="3346"/>
                    <a:pt x="10928" y="3019"/>
                    <a:pt x="8126" y="2459"/>
                  </a:cubicBezTo>
                  <a:cubicBezTo>
                    <a:pt x="4628" y="1703"/>
                    <a:pt x="3261" y="0"/>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09"/>
                                        </p:tgtEl>
                                        <p:attrNameLst>
                                          <p:attrName>style.visibility</p:attrName>
                                        </p:attrNameLst>
                                      </p:cBhvr>
                                      <p:to>
                                        <p:strVal val="visible"/>
                                      </p:to>
                                    </p:set>
                                    <p:animEffect transition="in" filter="fade">
                                      <p:cBhvr>
                                        <p:cTn id="7" dur="1000"/>
                                        <p:tgtEl>
                                          <p:spTgt spid="1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6"/>
        <p:cNvGrpSpPr/>
        <p:nvPr/>
      </p:nvGrpSpPr>
      <p:grpSpPr>
        <a:xfrm>
          <a:off x="0" y="0"/>
          <a:ext cx="0" cy="0"/>
          <a:chOff x="0" y="0"/>
          <a:chExt cx="0" cy="0"/>
        </a:xfrm>
      </p:grpSpPr>
      <p:sp>
        <p:nvSpPr>
          <p:cNvPr id="3797" name="Google Shape;3797;p114"/>
          <p:cNvSpPr/>
          <p:nvPr/>
        </p:nvSpPr>
        <p:spPr>
          <a:xfrm>
            <a:off x="5233866" y="955449"/>
            <a:ext cx="2861700" cy="568200"/>
          </a:xfrm>
          <a:prstGeom prst="roundRect">
            <a:avLst>
              <a:gd name="adj" fmla="val 50000"/>
            </a:avLst>
          </a:prstGeom>
          <a:gradFill>
            <a:gsLst>
              <a:gs pos="0">
                <a:srgbClr val="515EA6">
                  <a:alpha val="73725"/>
                </a:srgbClr>
              </a:gs>
              <a:gs pos="7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14"/>
          <p:cNvSpPr txBox="1">
            <a:spLocks noGrp="1"/>
          </p:cNvSpPr>
          <p:nvPr>
            <p:ph type="title"/>
          </p:nvPr>
        </p:nvSpPr>
        <p:spPr>
          <a:xfrm>
            <a:off x="896388" y="633190"/>
            <a:ext cx="4254256" cy="9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a:t>Təşəkkürlər</a:t>
            </a:r>
            <a:r>
              <a:rPr lang="en" dirty="0"/>
              <a:t>!</a:t>
            </a:r>
            <a:endParaRPr dirty="0"/>
          </a:p>
        </p:txBody>
      </p:sp>
      <p:sp>
        <p:nvSpPr>
          <p:cNvPr id="3800" name="Google Shape;3800;p114"/>
          <p:cNvSpPr txBox="1">
            <a:spLocks noGrp="1"/>
          </p:cNvSpPr>
          <p:nvPr>
            <p:ph type="subTitle" idx="1"/>
          </p:nvPr>
        </p:nvSpPr>
        <p:spPr>
          <a:xfrm>
            <a:off x="896388" y="1673234"/>
            <a:ext cx="3852000" cy="10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b="1" dirty="0"/>
              <a:t>Çələbi Gülsüm 2441A</a:t>
            </a:r>
          </a:p>
        </p:txBody>
      </p:sp>
      <p:grpSp>
        <p:nvGrpSpPr>
          <p:cNvPr id="3817" name="Google Shape;3817;p114"/>
          <p:cNvGrpSpPr/>
          <p:nvPr/>
        </p:nvGrpSpPr>
        <p:grpSpPr>
          <a:xfrm>
            <a:off x="5306534" y="955449"/>
            <a:ext cx="2852992" cy="5592774"/>
            <a:chOff x="5344725" y="774911"/>
            <a:chExt cx="2623923" cy="5143727"/>
          </a:xfrm>
        </p:grpSpPr>
        <p:grpSp>
          <p:nvGrpSpPr>
            <p:cNvPr id="3818" name="Google Shape;3818;p114"/>
            <p:cNvGrpSpPr/>
            <p:nvPr/>
          </p:nvGrpSpPr>
          <p:grpSpPr>
            <a:xfrm>
              <a:off x="5344725" y="774911"/>
              <a:ext cx="2623923" cy="5143727"/>
              <a:chOff x="5344725" y="774911"/>
              <a:chExt cx="2623923" cy="5143727"/>
            </a:xfrm>
          </p:grpSpPr>
          <p:sp>
            <p:nvSpPr>
              <p:cNvPr id="3819" name="Google Shape;3819;p114"/>
              <p:cNvSpPr/>
              <p:nvPr/>
            </p:nvSpPr>
            <p:spPr>
              <a:xfrm>
                <a:off x="5440550" y="1943275"/>
                <a:ext cx="2432250" cy="3467350"/>
              </a:xfrm>
              <a:custGeom>
                <a:avLst/>
                <a:gdLst/>
                <a:ahLst/>
                <a:cxnLst/>
                <a:rect l="l" t="t" r="r" b="b"/>
                <a:pathLst>
                  <a:path w="97290" h="138694" extrusionOk="0">
                    <a:moveTo>
                      <a:pt x="16113" y="138694"/>
                    </a:moveTo>
                    <a:lnTo>
                      <a:pt x="79776" y="138675"/>
                    </a:lnTo>
                    <a:lnTo>
                      <a:pt x="90154" y="130793"/>
                    </a:lnTo>
                    <a:lnTo>
                      <a:pt x="97290" y="110853"/>
                    </a:lnTo>
                    <a:lnTo>
                      <a:pt x="93302" y="82480"/>
                    </a:lnTo>
                    <a:lnTo>
                      <a:pt x="84172" y="27649"/>
                    </a:lnTo>
                    <a:lnTo>
                      <a:pt x="77770" y="7031"/>
                    </a:lnTo>
                    <a:lnTo>
                      <a:pt x="59823" y="0"/>
                    </a:lnTo>
                    <a:lnTo>
                      <a:pt x="41142" y="1259"/>
                    </a:lnTo>
                    <a:lnTo>
                      <a:pt x="32325" y="630"/>
                    </a:lnTo>
                    <a:lnTo>
                      <a:pt x="22040" y="6297"/>
                    </a:lnTo>
                    <a:lnTo>
                      <a:pt x="13644" y="9970"/>
                    </a:lnTo>
                    <a:lnTo>
                      <a:pt x="9052" y="55521"/>
                    </a:lnTo>
                    <a:lnTo>
                      <a:pt x="0" y="98340"/>
                    </a:lnTo>
                    <a:lnTo>
                      <a:pt x="735" y="121219"/>
                    </a:lnTo>
                    <a:close/>
                  </a:path>
                </a:pathLst>
              </a:custGeom>
              <a:solidFill>
                <a:schemeClr val="dk2"/>
              </a:solidFill>
              <a:ln>
                <a:noFill/>
              </a:ln>
            </p:spPr>
          </p:sp>
          <p:sp>
            <p:nvSpPr>
              <p:cNvPr id="3820" name="Google Shape;3820;p114"/>
              <p:cNvSpPr/>
              <p:nvPr/>
            </p:nvSpPr>
            <p:spPr>
              <a:xfrm>
                <a:off x="7276497" y="1899499"/>
                <a:ext cx="692152" cy="3511135"/>
              </a:xfrm>
              <a:custGeom>
                <a:avLst/>
                <a:gdLst/>
                <a:ahLst/>
                <a:cxnLst/>
                <a:rect l="l" t="t" r="r" b="b"/>
                <a:pathLst>
                  <a:path w="28162" h="125960" extrusionOk="0">
                    <a:moveTo>
                      <a:pt x="4904" y="1"/>
                    </a:moveTo>
                    <a:lnTo>
                      <a:pt x="0" y="4858"/>
                    </a:lnTo>
                    <a:cubicBezTo>
                      <a:pt x="0" y="4858"/>
                      <a:pt x="15178" y="66737"/>
                      <a:pt x="15692" y="90648"/>
                    </a:cubicBezTo>
                    <a:cubicBezTo>
                      <a:pt x="16171" y="112939"/>
                      <a:pt x="8897" y="124597"/>
                      <a:pt x="7304" y="125847"/>
                    </a:cubicBezTo>
                    <a:lnTo>
                      <a:pt x="7304" y="125847"/>
                    </a:lnTo>
                    <a:cubicBezTo>
                      <a:pt x="9551" y="125318"/>
                      <a:pt x="24732" y="122566"/>
                      <a:pt x="26340" y="104285"/>
                    </a:cubicBezTo>
                    <a:cubicBezTo>
                      <a:pt x="28161" y="84063"/>
                      <a:pt x="4904" y="1"/>
                      <a:pt x="4904" y="1"/>
                    </a:cubicBezTo>
                    <a:close/>
                    <a:moveTo>
                      <a:pt x="7304" y="125847"/>
                    </a:moveTo>
                    <a:cubicBezTo>
                      <a:pt x="7071" y="125902"/>
                      <a:pt x="6977" y="125933"/>
                      <a:pt x="7052" y="125955"/>
                    </a:cubicBezTo>
                    <a:cubicBezTo>
                      <a:pt x="7061" y="125958"/>
                      <a:pt x="7071" y="125960"/>
                      <a:pt x="7081" y="125960"/>
                    </a:cubicBezTo>
                    <a:cubicBezTo>
                      <a:pt x="7133" y="125960"/>
                      <a:pt x="7208" y="125922"/>
                      <a:pt x="7304" y="1258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14"/>
              <p:cNvSpPr/>
              <p:nvPr/>
            </p:nvSpPr>
            <p:spPr>
              <a:xfrm>
                <a:off x="5344725" y="1899499"/>
                <a:ext cx="692152" cy="3511135"/>
              </a:xfrm>
              <a:custGeom>
                <a:avLst/>
                <a:gdLst/>
                <a:ahLst/>
                <a:cxnLst/>
                <a:rect l="l" t="t" r="r" b="b"/>
                <a:pathLst>
                  <a:path w="28162" h="125960" extrusionOk="0">
                    <a:moveTo>
                      <a:pt x="23211" y="1"/>
                    </a:moveTo>
                    <a:cubicBezTo>
                      <a:pt x="23211" y="1"/>
                      <a:pt x="1" y="84063"/>
                      <a:pt x="1775" y="104285"/>
                    </a:cubicBezTo>
                    <a:cubicBezTo>
                      <a:pt x="3385" y="122580"/>
                      <a:pt x="18588" y="125322"/>
                      <a:pt x="20851" y="125848"/>
                    </a:cubicBezTo>
                    <a:lnTo>
                      <a:pt x="20851" y="125848"/>
                    </a:lnTo>
                    <a:cubicBezTo>
                      <a:pt x="19229" y="124604"/>
                      <a:pt x="11991" y="112947"/>
                      <a:pt x="12470" y="90648"/>
                    </a:cubicBezTo>
                    <a:cubicBezTo>
                      <a:pt x="12984" y="66737"/>
                      <a:pt x="28162" y="4858"/>
                      <a:pt x="28162" y="4858"/>
                    </a:cubicBezTo>
                    <a:lnTo>
                      <a:pt x="23211" y="1"/>
                    </a:lnTo>
                    <a:close/>
                    <a:moveTo>
                      <a:pt x="20851" y="125848"/>
                    </a:moveTo>
                    <a:cubicBezTo>
                      <a:pt x="20948" y="125923"/>
                      <a:pt x="21025" y="125960"/>
                      <a:pt x="21079" y="125960"/>
                    </a:cubicBezTo>
                    <a:cubicBezTo>
                      <a:pt x="21090" y="125960"/>
                      <a:pt x="21100" y="125958"/>
                      <a:pt x="21110" y="125955"/>
                    </a:cubicBezTo>
                    <a:cubicBezTo>
                      <a:pt x="21179" y="125933"/>
                      <a:pt x="21084" y="125902"/>
                      <a:pt x="20851" y="1258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14"/>
              <p:cNvSpPr/>
              <p:nvPr/>
            </p:nvSpPr>
            <p:spPr>
              <a:xfrm>
                <a:off x="6769175" y="4377629"/>
                <a:ext cx="391397" cy="1212703"/>
              </a:xfrm>
              <a:custGeom>
                <a:avLst/>
                <a:gdLst/>
                <a:ahLst/>
                <a:cxnLst/>
                <a:rect l="l" t="t" r="r" b="b"/>
                <a:pathLst>
                  <a:path w="15925" h="49342" extrusionOk="0">
                    <a:moveTo>
                      <a:pt x="13590" y="0"/>
                    </a:moveTo>
                    <a:cubicBezTo>
                      <a:pt x="13590" y="0"/>
                      <a:pt x="3736" y="2102"/>
                      <a:pt x="1868" y="5184"/>
                    </a:cubicBezTo>
                    <a:cubicBezTo>
                      <a:pt x="0" y="8266"/>
                      <a:pt x="1448" y="12750"/>
                      <a:pt x="1868" y="18681"/>
                    </a:cubicBezTo>
                    <a:cubicBezTo>
                      <a:pt x="2289" y="24659"/>
                      <a:pt x="3970" y="49084"/>
                      <a:pt x="3876" y="49317"/>
                    </a:cubicBezTo>
                    <a:cubicBezTo>
                      <a:pt x="3871" y="49334"/>
                      <a:pt x="3895" y="49341"/>
                      <a:pt x="3947" y="49341"/>
                    </a:cubicBezTo>
                    <a:cubicBezTo>
                      <a:pt x="4757" y="49341"/>
                      <a:pt x="12226" y="47402"/>
                      <a:pt x="12645" y="47402"/>
                    </a:cubicBezTo>
                    <a:cubicBezTo>
                      <a:pt x="12650" y="47402"/>
                      <a:pt x="12653" y="47402"/>
                      <a:pt x="12656" y="47402"/>
                    </a:cubicBezTo>
                    <a:cubicBezTo>
                      <a:pt x="12657" y="47403"/>
                      <a:pt x="12657" y="47403"/>
                      <a:pt x="12657" y="47403"/>
                    </a:cubicBezTo>
                    <a:cubicBezTo>
                      <a:pt x="12899" y="47403"/>
                      <a:pt x="15924" y="17646"/>
                      <a:pt x="15412" y="12937"/>
                    </a:cubicBezTo>
                    <a:cubicBezTo>
                      <a:pt x="14898" y="8173"/>
                      <a:pt x="15505" y="4904"/>
                      <a:pt x="15412" y="2662"/>
                    </a:cubicBezTo>
                    <a:cubicBezTo>
                      <a:pt x="15412" y="1495"/>
                      <a:pt x="14711" y="421"/>
                      <a:pt x="13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14"/>
              <p:cNvSpPr/>
              <p:nvPr/>
            </p:nvSpPr>
            <p:spPr>
              <a:xfrm>
                <a:off x="6152821" y="4377629"/>
                <a:ext cx="391397" cy="1212703"/>
              </a:xfrm>
              <a:custGeom>
                <a:avLst/>
                <a:gdLst/>
                <a:ahLst/>
                <a:cxnLst/>
                <a:rect l="l" t="t" r="r" b="b"/>
                <a:pathLst>
                  <a:path w="15925" h="49342" extrusionOk="0">
                    <a:moveTo>
                      <a:pt x="2335" y="0"/>
                    </a:moveTo>
                    <a:cubicBezTo>
                      <a:pt x="1214" y="421"/>
                      <a:pt x="467" y="1495"/>
                      <a:pt x="513" y="2662"/>
                    </a:cubicBezTo>
                    <a:cubicBezTo>
                      <a:pt x="373" y="4904"/>
                      <a:pt x="980" y="8173"/>
                      <a:pt x="513" y="12937"/>
                    </a:cubicBezTo>
                    <a:cubicBezTo>
                      <a:pt x="0" y="17646"/>
                      <a:pt x="3026" y="47403"/>
                      <a:pt x="3267" y="47403"/>
                    </a:cubicBezTo>
                    <a:cubicBezTo>
                      <a:pt x="3268" y="47403"/>
                      <a:pt x="3268" y="47403"/>
                      <a:pt x="3269" y="47402"/>
                    </a:cubicBezTo>
                    <a:cubicBezTo>
                      <a:pt x="3271" y="47402"/>
                      <a:pt x="3274" y="47402"/>
                      <a:pt x="3278" y="47402"/>
                    </a:cubicBezTo>
                    <a:cubicBezTo>
                      <a:pt x="3655" y="47402"/>
                      <a:pt x="11122" y="49341"/>
                      <a:pt x="11931" y="49341"/>
                    </a:cubicBezTo>
                    <a:cubicBezTo>
                      <a:pt x="11983" y="49341"/>
                      <a:pt x="12007" y="49334"/>
                      <a:pt x="12002" y="49317"/>
                    </a:cubicBezTo>
                    <a:cubicBezTo>
                      <a:pt x="11908" y="49084"/>
                      <a:pt x="13636" y="24659"/>
                      <a:pt x="14057" y="18728"/>
                    </a:cubicBezTo>
                    <a:cubicBezTo>
                      <a:pt x="14477" y="12750"/>
                      <a:pt x="15925" y="8266"/>
                      <a:pt x="14057" y="5184"/>
                    </a:cubicBezTo>
                    <a:cubicBezTo>
                      <a:pt x="12189" y="2102"/>
                      <a:pt x="2335" y="0"/>
                      <a:pt x="2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14"/>
              <p:cNvSpPr/>
              <p:nvPr/>
            </p:nvSpPr>
            <p:spPr>
              <a:xfrm>
                <a:off x="7111220" y="1742626"/>
                <a:ext cx="600305" cy="1731706"/>
              </a:xfrm>
              <a:custGeom>
                <a:avLst/>
                <a:gdLst/>
                <a:ahLst/>
                <a:cxnLst/>
                <a:rect l="l" t="t" r="r" b="b"/>
                <a:pathLst>
                  <a:path w="24425" h="70459" extrusionOk="0">
                    <a:moveTo>
                      <a:pt x="11580" y="1"/>
                    </a:moveTo>
                    <a:cubicBezTo>
                      <a:pt x="9798" y="1"/>
                      <a:pt x="8453" y="266"/>
                      <a:pt x="8453" y="266"/>
                    </a:cubicBezTo>
                    <a:cubicBezTo>
                      <a:pt x="8453" y="266"/>
                      <a:pt x="0" y="11894"/>
                      <a:pt x="2475" y="19553"/>
                    </a:cubicBezTo>
                    <a:cubicBezTo>
                      <a:pt x="4950" y="27212"/>
                      <a:pt x="9621" y="33891"/>
                      <a:pt x="9481" y="37954"/>
                    </a:cubicBezTo>
                    <a:cubicBezTo>
                      <a:pt x="9340" y="42017"/>
                      <a:pt x="10134" y="43885"/>
                      <a:pt x="10648" y="50423"/>
                    </a:cubicBezTo>
                    <a:cubicBezTo>
                      <a:pt x="11162" y="57008"/>
                      <a:pt x="12096" y="68543"/>
                      <a:pt x="12096" y="68543"/>
                    </a:cubicBezTo>
                    <a:lnTo>
                      <a:pt x="20035" y="70458"/>
                    </a:lnTo>
                    <a:cubicBezTo>
                      <a:pt x="20035" y="70458"/>
                      <a:pt x="24425" y="50750"/>
                      <a:pt x="24145" y="45473"/>
                    </a:cubicBezTo>
                    <a:cubicBezTo>
                      <a:pt x="23865" y="41830"/>
                      <a:pt x="23071" y="38281"/>
                      <a:pt x="21810" y="34872"/>
                    </a:cubicBezTo>
                    <a:cubicBezTo>
                      <a:pt x="21810" y="34872"/>
                      <a:pt x="20829" y="34264"/>
                      <a:pt x="20969" y="28800"/>
                    </a:cubicBezTo>
                    <a:cubicBezTo>
                      <a:pt x="21109" y="23476"/>
                      <a:pt x="21062" y="17779"/>
                      <a:pt x="21389" y="13903"/>
                    </a:cubicBezTo>
                    <a:cubicBezTo>
                      <a:pt x="21716" y="9980"/>
                      <a:pt x="21343" y="4282"/>
                      <a:pt x="17840" y="1667"/>
                    </a:cubicBezTo>
                    <a:cubicBezTo>
                      <a:pt x="16030" y="321"/>
                      <a:pt x="13540" y="1"/>
                      <a:pt x="11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14"/>
              <p:cNvSpPr/>
              <p:nvPr/>
            </p:nvSpPr>
            <p:spPr>
              <a:xfrm>
                <a:off x="5601842" y="1742626"/>
                <a:ext cx="600330" cy="1731706"/>
              </a:xfrm>
              <a:custGeom>
                <a:avLst/>
                <a:gdLst/>
                <a:ahLst/>
                <a:cxnLst/>
                <a:rect l="l" t="t" r="r" b="b"/>
                <a:pathLst>
                  <a:path w="24426" h="70459" extrusionOk="0">
                    <a:moveTo>
                      <a:pt x="12841" y="1"/>
                    </a:moveTo>
                    <a:cubicBezTo>
                      <a:pt x="10875" y="1"/>
                      <a:pt x="8374" y="321"/>
                      <a:pt x="6539" y="1667"/>
                    </a:cubicBezTo>
                    <a:cubicBezTo>
                      <a:pt x="3083" y="4282"/>
                      <a:pt x="2663" y="9980"/>
                      <a:pt x="2990" y="13903"/>
                    </a:cubicBezTo>
                    <a:cubicBezTo>
                      <a:pt x="3317" y="17779"/>
                      <a:pt x="3270" y="23476"/>
                      <a:pt x="3410" y="28800"/>
                    </a:cubicBezTo>
                    <a:cubicBezTo>
                      <a:pt x="3550" y="34264"/>
                      <a:pt x="2616" y="34872"/>
                      <a:pt x="2616" y="34872"/>
                    </a:cubicBezTo>
                    <a:cubicBezTo>
                      <a:pt x="1355" y="38281"/>
                      <a:pt x="561" y="41830"/>
                      <a:pt x="281" y="45473"/>
                    </a:cubicBezTo>
                    <a:cubicBezTo>
                      <a:pt x="1" y="50750"/>
                      <a:pt x="4344" y="70458"/>
                      <a:pt x="4344" y="70458"/>
                    </a:cubicBezTo>
                    <a:lnTo>
                      <a:pt x="12330" y="68543"/>
                    </a:lnTo>
                    <a:cubicBezTo>
                      <a:pt x="12330" y="68543"/>
                      <a:pt x="13264" y="57008"/>
                      <a:pt x="13778" y="50423"/>
                    </a:cubicBezTo>
                    <a:cubicBezTo>
                      <a:pt x="14291" y="43885"/>
                      <a:pt x="15085" y="42017"/>
                      <a:pt x="14945" y="37954"/>
                    </a:cubicBezTo>
                    <a:cubicBezTo>
                      <a:pt x="14805" y="33891"/>
                      <a:pt x="19475" y="27212"/>
                      <a:pt x="21950" y="19553"/>
                    </a:cubicBezTo>
                    <a:cubicBezTo>
                      <a:pt x="24426" y="11894"/>
                      <a:pt x="15973" y="266"/>
                      <a:pt x="15973" y="266"/>
                    </a:cubicBezTo>
                    <a:cubicBezTo>
                      <a:pt x="15973" y="266"/>
                      <a:pt x="14628" y="1"/>
                      <a:pt x="12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14"/>
              <p:cNvSpPr/>
              <p:nvPr/>
            </p:nvSpPr>
            <p:spPr>
              <a:xfrm>
                <a:off x="6134437" y="2783311"/>
                <a:ext cx="1042233" cy="1731804"/>
              </a:xfrm>
              <a:custGeom>
                <a:avLst/>
                <a:gdLst/>
                <a:ahLst/>
                <a:cxnLst/>
                <a:rect l="l" t="t" r="r" b="b"/>
                <a:pathLst>
                  <a:path w="42406" h="70463" extrusionOk="0">
                    <a:moveTo>
                      <a:pt x="21249" y="1"/>
                    </a:moveTo>
                    <a:lnTo>
                      <a:pt x="5745" y="888"/>
                    </a:lnTo>
                    <a:lnTo>
                      <a:pt x="2149" y="2523"/>
                    </a:lnTo>
                    <a:cubicBezTo>
                      <a:pt x="2149" y="2523"/>
                      <a:pt x="748" y="16300"/>
                      <a:pt x="374" y="25266"/>
                    </a:cubicBezTo>
                    <a:cubicBezTo>
                      <a:pt x="0" y="34280"/>
                      <a:pt x="701" y="67064"/>
                      <a:pt x="701" y="67064"/>
                    </a:cubicBezTo>
                    <a:cubicBezTo>
                      <a:pt x="701" y="67064"/>
                      <a:pt x="9590" y="70462"/>
                      <a:pt x="14324" y="70462"/>
                    </a:cubicBezTo>
                    <a:cubicBezTo>
                      <a:pt x="14736" y="70462"/>
                      <a:pt x="15118" y="70436"/>
                      <a:pt x="15458" y="70380"/>
                    </a:cubicBezTo>
                    <a:lnTo>
                      <a:pt x="18728" y="28162"/>
                    </a:lnTo>
                    <a:lnTo>
                      <a:pt x="21249" y="28395"/>
                    </a:lnTo>
                    <a:lnTo>
                      <a:pt x="23725" y="28162"/>
                    </a:lnTo>
                    <a:lnTo>
                      <a:pt x="26994" y="70380"/>
                    </a:lnTo>
                    <a:cubicBezTo>
                      <a:pt x="27314" y="70429"/>
                      <a:pt x="27669" y="70452"/>
                      <a:pt x="28053" y="70452"/>
                    </a:cubicBezTo>
                    <a:cubicBezTo>
                      <a:pt x="32766" y="70452"/>
                      <a:pt x="41751" y="67018"/>
                      <a:pt x="41751" y="67018"/>
                    </a:cubicBezTo>
                    <a:cubicBezTo>
                      <a:pt x="41751" y="67018"/>
                      <a:pt x="42405" y="34233"/>
                      <a:pt x="42078" y="25266"/>
                    </a:cubicBezTo>
                    <a:cubicBezTo>
                      <a:pt x="41751" y="16300"/>
                      <a:pt x="40350" y="2476"/>
                      <a:pt x="40350" y="2476"/>
                    </a:cubicBezTo>
                    <a:lnTo>
                      <a:pt x="36708" y="888"/>
                    </a:lnTo>
                    <a:lnTo>
                      <a:pt x="21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14"/>
              <p:cNvSpPr/>
              <p:nvPr/>
            </p:nvSpPr>
            <p:spPr>
              <a:xfrm>
                <a:off x="6691117" y="3325884"/>
                <a:ext cx="585411" cy="1134030"/>
              </a:xfrm>
              <a:custGeom>
                <a:avLst/>
                <a:gdLst/>
                <a:ahLst/>
                <a:cxnLst/>
                <a:rect l="l" t="t" r="r" b="b"/>
                <a:pathLst>
                  <a:path w="23819" h="46141" extrusionOk="0">
                    <a:moveTo>
                      <a:pt x="21885" y="0"/>
                    </a:moveTo>
                    <a:cubicBezTo>
                      <a:pt x="19722" y="0"/>
                      <a:pt x="0" y="10803"/>
                      <a:pt x="0" y="10803"/>
                    </a:cubicBezTo>
                    <a:cubicBezTo>
                      <a:pt x="701" y="14352"/>
                      <a:pt x="2522" y="43541"/>
                      <a:pt x="2756" y="45175"/>
                    </a:cubicBezTo>
                    <a:cubicBezTo>
                      <a:pt x="2836" y="45878"/>
                      <a:pt x="2994" y="46141"/>
                      <a:pt x="3286" y="46141"/>
                    </a:cubicBezTo>
                    <a:cubicBezTo>
                      <a:pt x="3673" y="46141"/>
                      <a:pt x="4293" y="45681"/>
                      <a:pt x="5278" y="45175"/>
                    </a:cubicBezTo>
                    <a:cubicBezTo>
                      <a:pt x="7052" y="44288"/>
                      <a:pt x="7286" y="40832"/>
                      <a:pt x="13591" y="40271"/>
                    </a:cubicBezTo>
                    <a:cubicBezTo>
                      <a:pt x="13895" y="40244"/>
                      <a:pt x="14181" y="40231"/>
                      <a:pt x="14452" y="40231"/>
                    </a:cubicBezTo>
                    <a:cubicBezTo>
                      <a:pt x="19336" y="40231"/>
                      <a:pt x="18964" y="44431"/>
                      <a:pt x="19501" y="44431"/>
                    </a:cubicBezTo>
                    <a:cubicBezTo>
                      <a:pt x="19546" y="44431"/>
                      <a:pt x="19599" y="44401"/>
                      <a:pt x="19662" y="44334"/>
                    </a:cubicBezTo>
                    <a:cubicBezTo>
                      <a:pt x="23818" y="39851"/>
                      <a:pt x="20362" y="16547"/>
                      <a:pt x="20596" y="9028"/>
                    </a:cubicBezTo>
                    <a:cubicBezTo>
                      <a:pt x="20689" y="4872"/>
                      <a:pt x="23491" y="435"/>
                      <a:pt x="21997" y="15"/>
                    </a:cubicBezTo>
                    <a:cubicBezTo>
                      <a:pt x="21967" y="5"/>
                      <a:pt x="21930" y="0"/>
                      <a:pt x="21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14"/>
              <p:cNvSpPr/>
              <p:nvPr/>
            </p:nvSpPr>
            <p:spPr>
              <a:xfrm>
                <a:off x="6035709" y="3325884"/>
                <a:ext cx="586567" cy="1134030"/>
              </a:xfrm>
              <a:custGeom>
                <a:avLst/>
                <a:gdLst/>
                <a:ahLst/>
                <a:cxnLst/>
                <a:rect l="l" t="t" r="r" b="b"/>
                <a:pathLst>
                  <a:path w="23866" h="46141" extrusionOk="0">
                    <a:moveTo>
                      <a:pt x="1939" y="0"/>
                    </a:moveTo>
                    <a:cubicBezTo>
                      <a:pt x="1893" y="0"/>
                      <a:pt x="1854" y="5"/>
                      <a:pt x="1822" y="15"/>
                    </a:cubicBezTo>
                    <a:cubicBezTo>
                      <a:pt x="328" y="482"/>
                      <a:pt x="3130" y="4872"/>
                      <a:pt x="3270" y="9028"/>
                    </a:cubicBezTo>
                    <a:cubicBezTo>
                      <a:pt x="3504" y="16547"/>
                      <a:pt x="1" y="39851"/>
                      <a:pt x="4157" y="44334"/>
                    </a:cubicBezTo>
                    <a:cubicBezTo>
                      <a:pt x="4220" y="44401"/>
                      <a:pt x="4273" y="44431"/>
                      <a:pt x="4319" y="44431"/>
                    </a:cubicBezTo>
                    <a:cubicBezTo>
                      <a:pt x="4856" y="44431"/>
                      <a:pt x="4486" y="40231"/>
                      <a:pt x="9407" y="40231"/>
                    </a:cubicBezTo>
                    <a:cubicBezTo>
                      <a:pt x="9680" y="40231"/>
                      <a:pt x="9969" y="40244"/>
                      <a:pt x="10275" y="40271"/>
                    </a:cubicBezTo>
                    <a:cubicBezTo>
                      <a:pt x="16533" y="40832"/>
                      <a:pt x="16813" y="44288"/>
                      <a:pt x="18541" y="45175"/>
                    </a:cubicBezTo>
                    <a:cubicBezTo>
                      <a:pt x="19499" y="45681"/>
                      <a:pt x="20124" y="46141"/>
                      <a:pt x="20518" y="46141"/>
                    </a:cubicBezTo>
                    <a:cubicBezTo>
                      <a:pt x="20816" y="46141"/>
                      <a:pt x="20983" y="45878"/>
                      <a:pt x="21063" y="45175"/>
                    </a:cubicBezTo>
                    <a:cubicBezTo>
                      <a:pt x="21250" y="43541"/>
                      <a:pt x="23165" y="14352"/>
                      <a:pt x="23865" y="10803"/>
                    </a:cubicBezTo>
                    <a:cubicBezTo>
                      <a:pt x="23865" y="10803"/>
                      <a:pt x="4188" y="0"/>
                      <a:pt x="1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14"/>
              <p:cNvSpPr/>
              <p:nvPr/>
            </p:nvSpPr>
            <p:spPr>
              <a:xfrm>
                <a:off x="6090812" y="2824650"/>
                <a:ext cx="1130614" cy="671482"/>
              </a:xfrm>
              <a:custGeom>
                <a:avLst/>
                <a:gdLst/>
                <a:ahLst/>
                <a:cxnLst/>
                <a:rect l="l" t="t" r="r" b="b"/>
                <a:pathLst>
                  <a:path w="46002" h="27321" extrusionOk="0">
                    <a:moveTo>
                      <a:pt x="5278" y="0"/>
                    </a:moveTo>
                    <a:lnTo>
                      <a:pt x="3924" y="841"/>
                    </a:lnTo>
                    <a:cubicBezTo>
                      <a:pt x="3828" y="787"/>
                      <a:pt x="3730" y="763"/>
                      <a:pt x="3636" y="763"/>
                    </a:cubicBezTo>
                    <a:cubicBezTo>
                      <a:pt x="3320" y="763"/>
                      <a:pt x="3058" y="1040"/>
                      <a:pt x="3130" y="1401"/>
                    </a:cubicBezTo>
                    <a:cubicBezTo>
                      <a:pt x="3130" y="2288"/>
                      <a:pt x="1" y="14804"/>
                      <a:pt x="1308" y="15318"/>
                    </a:cubicBezTo>
                    <a:cubicBezTo>
                      <a:pt x="2616" y="15785"/>
                      <a:pt x="20082" y="27320"/>
                      <a:pt x="21296" y="27320"/>
                    </a:cubicBezTo>
                    <a:lnTo>
                      <a:pt x="24706" y="27320"/>
                    </a:lnTo>
                    <a:cubicBezTo>
                      <a:pt x="25920" y="27320"/>
                      <a:pt x="43386" y="15832"/>
                      <a:pt x="44694" y="15318"/>
                    </a:cubicBezTo>
                    <a:cubicBezTo>
                      <a:pt x="46001" y="14804"/>
                      <a:pt x="42919" y="2288"/>
                      <a:pt x="42919" y="1401"/>
                    </a:cubicBezTo>
                    <a:cubicBezTo>
                      <a:pt x="42991" y="1040"/>
                      <a:pt x="42701" y="763"/>
                      <a:pt x="42394" y="763"/>
                    </a:cubicBezTo>
                    <a:cubicBezTo>
                      <a:pt x="42303" y="763"/>
                      <a:pt x="42210" y="787"/>
                      <a:pt x="42125" y="841"/>
                    </a:cubicBezTo>
                    <a:lnTo>
                      <a:pt x="40724" y="0"/>
                    </a:lnTo>
                    <a:lnTo>
                      <a:pt x="23024" y="1074"/>
                    </a:lnTo>
                    <a:lnTo>
                      <a:pt x="52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14"/>
              <p:cNvSpPr/>
              <p:nvPr/>
            </p:nvSpPr>
            <p:spPr>
              <a:xfrm>
                <a:off x="6925267" y="1606811"/>
                <a:ext cx="837921" cy="585657"/>
              </a:xfrm>
              <a:custGeom>
                <a:avLst/>
                <a:gdLst/>
                <a:ahLst/>
                <a:cxnLst/>
                <a:rect l="l" t="t" r="r" b="b"/>
                <a:pathLst>
                  <a:path w="34093" h="23829" extrusionOk="0">
                    <a:moveTo>
                      <a:pt x="20876" y="1"/>
                    </a:moveTo>
                    <a:cubicBezTo>
                      <a:pt x="15319" y="1"/>
                      <a:pt x="13264" y="4017"/>
                      <a:pt x="13264" y="4017"/>
                    </a:cubicBezTo>
                    <a:lnTo>
                      <a:pt x="12470" y="5558"/>
                    </a:lnTo>
                    <a:cubicBezTo>
                      <a:pt x="12470" y="5558"/>
                      <a:pt x="1" y="23398"/>
                      <a:pt x="9294" y="23818"/>
                    </a:cubicBezTo>
                    <a:cubicBezTo>
                      <a:pt x="9444" y="23825"/>
                      <a:pt x="9595" y="23829"/>
                      <a:pt x="9748" y="23829"/>
                    </a:cubicBezTo>
                    <a:cubicBezTo>
                      <a:pt x="19126" y="23829"/>
                      <a:pt x="34093" y="11349"/>
                      <a:pt x="34093" y="11349"/>
                    </a:cubicBezTo>
                    <a:cubicBezTo>
                      <a:pt x="34093" y="11349"/>
                      <a:pt x="30076" y="1"/>
                      <a:pt x="208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14"/>
              <p:cNvSpPr/>
              <p:nvPr/>
            </p:nvSpPr>
            <p:spPr>
              <a:xfrm>
                <a:off x="5550205" y="1606811"/>
                <a:ext cx="837921" cy="585657"/>
              </a:xfrm>
              <a:custGeom>
                <a:avLst/>
                <a:gdLst/>
                <a:ahLst/>
                <a:cxnLst/>
                <a:rect l="l" t="t" r="r" b="b"/>
                <a:pathLst>
                  <a:path w="34093" h="23829" extrusionOk="0">
                    <a:moveTo>
                      <a:pt x="13217" y="1"/>
                    </a:moveTo>
                    <a:cubicBezTo>
                      <a:pt x="4017" y="1"/>
                      <a:pt x="0" y="11349"/>
                      <a:pt x="0" y="11349"/>
                    </a:cubicBezTo>
                    <a:cubicBezTo>
                      <a:pt x="0" y="11349"/>
                      <a:pt x="14966" y="23829"/>
                      <a:pt x="24300" y="23829"/>
                    </a:cubicBezTo>
                    <a:cubicBezTo>
                      <a:pt x="24452" y="23829"/>
                      <a:pt x="24603" y="23825"/>
                      <a:pt x="24752" y="23818"/>
                    </a:cubicBezTo>
                    <a:cubicBezTo>
                      <a:pt x="34092" y="23398"/>
                      <a:pt x="21576" y="5558"/>
                      <a:pt x="21576" y="5558"/>
                    </a:cubicBezTo>
                    <a:lnTo>
                      <a:pt x="20782" y="4017"/>
                    </a:lnTo>
                    <a:cubicBezTo>
                      <a:pt x="20782" y="4017"/>
                      <a:pt x="18728" y="1"/>
                      <a:pt x="132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14"/>
              <p:cNvSpPr/>
              <p:nvPr/>
            </p:nvSpPr>
            <p:spPr>
              <a:xfrm>
                <a:off x="7061009" y="1696346"/>
                <a:ext cx="276349" cy="709184"/>
              </a:xfrm>
              <a:custGeom>
                <a:avLst/>
                <a:gdLst/>
                <a:ahLst/>
                <a:cxnLst/>
                <a:rect l="l" t="t" r="r" b="b"/>
                <a:pathLst>
                  <a:path w="11244" h="28855" extrusionOk="0">
                    <a:moveTo>
                      <a:pt x="5733" y="0"/>
                    </a:moveTo>
                    <a:lnTo>
                      <a:pt x="2744" y="2662"/>
                    </a:lnTo>
                    <a:cubicBezTo>
                      <a:pt x="2744" y="2662"/>
                      <a:pt x="0" y="28855"/>
                      <a:pt x="3513" y="28855"/>
                    </a:cubicBezTo>
                    <a:cubicBezTo>
                      <a:pt x="3970" y="28855"/>
                      <a:pt x="4532" y="28413"/>
                      <a:pt x="5219" y="27414"/>
                    </a:cubicBezTo>
                    <a:cubicBezTo>
                      <a:pt x="11243" y="18681"/>
                      <a:pt x="7741" y="374"/>
                      <a:pt x="7741" y="374"/>
                    </a:cubicBezTo>
                    <a:lnTo>
                      <a:pt x="57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14"/>
              <p:cNvSpPr/>
              <p:nvPr/>
            </p:nvSpPr>
            <p:spPr>
              <a:xfrm>
                <a:off x="5974880" y="1696346"/>
                <a:ext cx="277505" cy="709184"/>
              </a:xfrm>
              <a:custGeom>
                <a:avLst/>
                <a:gdLst/>
                <a:ahLst/>
                <a:cxnLst/>
                <a:rect l="l" t="t" r="r" b="b"/>
                <a:pathLst>
                  <a:path w="11291" h="28855" extrusionOk="0">
                    <a:moveTo>
                      <a:pt x="5512" y="0"/>
                    </a:moveTo>
                    <a:lnTo>
                      <a:pt x="3503" y="374"/>
                    </a:lnTo>
                    <a:cubicBezTo>
                      <a:pt x="3503" y="374"/>
                      <a:pt x="1" y="18681"/>
                      <a:pt x="6025" y="27414"/>
                    </a:cubicBezTo>
                    <a:cubicBezTo>
                      <a:pt x="6718" y="28413"/>
                      <a:pt x="7284" y="28855"/>
                      <a:pt x="7745" y="28855"/>
                    </a:cubicBezTo>
                    <a:cubicBezTo>
                      <a:pt x="11291" y="28855"/>
                      <a:pt x="8547" y="2662"/>
                      <a:pt x="8547" y="2662"/>
                    </a:cubicBezTo>
                    <a:lnTo>
                      <a:pt x="55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14"/>
              <p:cNvSpPr/>
              <p:nvPr/>
            </p:nvSpPr>
            <p:spPr>
              <a:xfrm>
                <a:off x="6187229" y="2619182"/>
                <a:ext cx="938934" cy="308964"/>
              </a:xfrm>
              <a:custGeom>
                <a:avLst/>
                <a:gdLst/>
                <a:ahLst/>
                <a:cxnLst/>
                <a:rect l="l" t="t" r="r" b="b"/>
                <a:pathLst>
                  <a:path w="38203" h="12571" extrusionOk="0">
                    <a:moveTo>
                      <a:pt x="2896" y="0"/>
                    </a:moveTo>
                    <a:lnTo>
                      <a:pt x="187" y="4204"/>
                    </a:lnTo>
                    <a:lnTo>
                      <a:pt x="1" y="9201"/>
                    </a:lnTo>
                    <a:cubicBezTo>
                      <a:pt x="1" y="9201"/>
                      <a:pt x="8912" y="12570"/>
                      <a:pt x="18355" y="12570"/>
                    </a:cubicBezTo>
                    <a:cubicBezTo>
                      <a:pt x="18603" y="12570"/>
                      <a:pt x="18852" y="12568"/>
                      <a:pt x="19101" y="12563"/>
                    </a:cubicBezTo>
                    <a:cubicBezTo>
                      <a:pt x="19349" y="12568"/>
                      <a:pt x="19597" y="12570"/>
                      <a:pt x="19844" y="12570"/>
                    </a:cubicBezTo>
                    <a:cubicBezTo>
                      <a:pt x="29246" y="12570"/>
                      <a:pt x="38202" y="9201"/>
                      <a:pt x="38202" y="9201"/>
                    </a:cubicBezTo>
                    <a:lnTo>
                      <a:pt x="37969" y="4204"/>
                    </a:lnTo>
                    <a:lnTo>
                      <a:pt x="35260" y="0"/>
                    </a:lnTo>
                    <a:cubicBezTo>
                      <a:pt x="35027" y="47"/>
                      <a:pt x="26994" y="47"/>
                      <a:pt x="19101" y="47"/>
                    </a:cubicBezTo>
                    <a:cubicBezTo>
                      <a:pt x="15155" y="24"/>
                      <a:pt x="11174" y="24"/>
                      <a:pt x="8144" y="24"/>
                    </a:cubicBezTo>
                    <a:cubicBezTo>
                      <a:pt x="5114" y="24"/>
                      <a:pt x="3036" y="24"/>
                      <a:pt x="28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14"/>
              <p:cNvSpPr/>
              <p:nvPr/>
            </p:nvSpPr>
            <p:spPr>
              <a:xfrm>
                <a:off x="6007027" y="1512703"/>
                <a:ext cx="1299339" cy="1311972"/>
              </a:xfrm>
              <a:custGeom>
                <a:avLst/>
                <a:gdLst/>
                <a:ahLst/>
                <a:cxnLst/>
                <a:rect l="l" t="t" r="r" b="b"/>
                <a:pathLst>
                  <a:path w="52867" h="53381" extrusionOk="0">
                    <a:moveTo>
                      <a:pt x="17420" y="0"/>
                    </a:moveTo>
                    <a:lnTo>
                      <a:pt x="16206" y="5184"/>
                    </a:lnTo>
                    <a:lnTo>
                      <a:pt x="4204" y="7472"/>
                    </a:lnTo>
                    <a:cubicBezTo>
                      <a:pt x="4204" y="7472"/>
                      <a:pt x="0" y="23398"/>
                      <a:pt x="7286" y="48803"/>
                    </a:cubicBezTo>
                    <a:cubicBezTo>
                      <a:pt x="7286" y="48850"/>
                      <a:pt x="9107" y="53380"/>
                      <a:pt x="26433" y="53380"/>
                    </a:cubicBezTo>
                    <a:cubicBezTo>
                      <a:pt x="43713" y="53380"/>
                      <a:pt x="45581" y="48803"/>
                      <a:pt x="45581" y="48803"/>
                    </a:cubicBezTo>
                    <a:cubicBezTo>
                      <a:pt x="52866" y="23398"/>
                      <a:pt x="48617" y="7472"/>
                      <a:pt x="48617" y="7472"/>
                    </a:cubicBezTo>
                    <a:lnTo>
                      <a:pt x="36614" y="5184"/>
                    </a:lnTo>
                    <a:lnTo>
                      <a:pt x="35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14"/>
              <p:cNvSpPr/>
              <p:nvPr/>
            </p:nvSpPr>
            <p:spPr>
              <a:xfrm>
                <a:off x="7208768" y="2042496"/>
                <a:ext cx="513104" cy="681067"/>
              </a:xfrm>
              <a:custGeom>
                <a:avLst/>
                <a:gdLst/>
                <a:ahLst/>
                <a:cxnLst/>
                <a:rect l="l" t="t" r="r" b="b"/>
                <a:pathLst>
                  <a:path w="20877" h="27711" extrusionOk="0">
                    <a:moveTo>
                      <a:pt x="18262" y="1"/>
                    </a:moveTo>
                    <a:cubicBezTo>
                      <a:pt x="15418" y="1"/>
                      <a:pt x="5424" y="8485"/>
                      <a:pt x="2756" y="10575"/>
                    </a:cubicBezTo>
                    <a:cubicBezTo>
                      <a:pt x="1" y="12816"/>
                      <a:pt x="234" y="15338"/>
                      <a:pt x="234" y="15338"/>
                    </a:cubicBezTo>
                    <a:cubicBezTo>
                      <a:pt x="141" y="16319"/>
                      <a:pt x="1635" y="18374"/>
                      <a:pt x="2616" y="20195"/>
                    </a:cubicBezTo>
                    <a:cubicBezTo>
                      <a:pt x="3643" y="22063"/>
                      <a:pt x="3924" y="26920"/>
                      <a:pt x="4951" y="27574"/>
                    </a:cubicBezTo>
                    <a:cubicBezTo>
                      <a:pt x="5083" y="27668"/>
                      <a:pt x="5234" y="27711"/>
                      <a:pt x="5410" y="27711"/>
                    </a:cubicBezTo>
                    <a:cubicBezTo>
                      <a:pt x="6543" y="27711"/>
                      <a:pt x="8666" y="25932"/>
                      <a:pt x="12750" y="24679"/>
                    </a:cubicBezTo>
                    <a:cubicBezTo>
                      <a:pt x="17467" y="23231"/>
                      <a:pt x="17374" y="24305"/>
                      <a:pt x="18261" y="22811"/>
                    </a:cubicBezTo>
                    <a:cubicBezTo>
                      <a:pt x="19148" y="21269"/>
                      <a:pt x="17794" y="12863"/>
                      <a:pt x="18354" y="9501"/>
                    </a:cubicBezTo>
                    <a:cubicBezTo>
                      <a:pt x="18868" y="6138"/>
                      <a:pt x="20876" y="1048"/>
                      <a:pt x="18635" y="67"/>
                    </a:cubicBezTo>
                    <a:cubicBezTo>
                      <a:pt x="18530" y="22"/>
                      <a:pt x="18405" y="1"/>
                      <a:pt x="18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114"/>
              <p:cNvSpPr/>
              <p:nvPr/>
            </p:nvSpPr>
            <p:spPr>
              <a:xfrm>
                <a:off x="5591520" y="2042496"/>
                <a:ext cx="513104" cy="681067"/>
              </a:xfrm>
              <a:custGeom>
                <a:avLst/>
                <a:gdLst/>
                <a:ahLst/>
                <a:cxnLst/>
                <a:rect l="l" t="t" r="r" b="b"/>
                <a:pathLst>
                  <a:path w="20877" h="27711" extrusionOk="0">
                    <a:moveTo>
                      <a:pt x="2568" y="1"/>
                    </a:moveTo>
                    <a:cubicBezTo>
                      <a:pt x="2425" y="1"/>
                      <a:pt x="2300" y="22"/>
                      <a:pt x="2196" y="67"/>
                    </a:cubicBezTo>
                    <a:cubicBezTo>
                      <a:pt x="1" y="1048"/>
                      <a:pt x="1962" y="6138"/>
                      <a:pt x="2522" y="9501"/>
                    </a:cubicBezTo>
                    <a:cubicBezTo>
                      <a:pt x="3036" y="12863"/>
                      <a:pt x="1682" y="21269"/>
                      <a:pt x="2569" y="22811"/>
                    </a:cubicBezTo>
                    <a:cubicBezTo>
                      <a:pt x="3456" y="24305"/>
                      <a:pt x="3410" y="23231"/>
                      <a:pt x="8127" y="24679"/>
                    </a:cubicBezTo>
                    <a:cubicBezTo>
                      <a:pt x="12211" y="25932"/>
                      <a:pt x="14334" y="27711"/>
                      <a:pt x="15467" y="27711"/>
                    </a:cubicBezTo>
                    <a:cubicBezTo>
                      <a:pt x="15642" y="27711"/>
                      <a:pt x="15794" y="27668"/>
                      <a:pt x="15926" y="27574"/>
                    </a:cubicBezTo>
                    <a:cubicBezTo>
                      <a:pt x="16906" y="26920"/>
                      <a:pt x="17187" y="22063"/>
                      <a:pt x="18214" y="20195"/>
                    </a:cubicBezTo>
                    <a:cubicBezTo>
                      <a:pt x="19242" y="18374"/>
                      <a:pt x="20736" y="16319"/>
                      <a:pt x="20643" y="15338"/>
                    </a:cubicBezTo>
                    <a:cubicBezTo>
                      <a:pt x="20643" y="15338"/>
                      <a:pt x="20876" y="12816"/>
                      <a:pt x="18074" y="10575"/>
                    </a:cubicBezTo>
                    <a:cubicBezTo>
                      <a:pt x="15450" y="8485"/>
                      <a:pt x="5417" y="1"/>
                      <a:pt x="2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114"/>
              <p:cNvSpPr/>
              <p:nvPr/>
            </p:nvSpPr>
            <p:spPr>
              <a:xfrm>
                <a:off x="7279945" y="3416108"/>
                <a:ext cx="362715" cy="513301"/>
              </a:xfrm>
              <a:custGeom>
                <a:avLst/>
                <a:gdLst/>
                <a:ahLst/>
                <a:cxnLst/>
                <a:rect l="l" t="t" r="r" b="b"/>
                <a:pathLst>
                  <a:path w="14758" h="20885" extrusionOk="0">
                    <a:moveTo>
                      <a:pt x="6726" y="0"/>
                    </a:moveTo>
                    <a:cubicBezTo>
                      <a:pt x="6228" y="0"/>
                      <a:pt x="5730" y="27"/>
                      <a:pt x="5231" y="80"/>
                    </a:cubicBezTo>
                    <a:cubicBezTo>
                      <a:pt x="5231" y="80"/>
                      <a:pt x="2709" y="2648"/>
                      <a:pt x="2569" y="3863"/>
                    </a:cubicBezTo>
                    <a:cubicBezTo>
                      <a:pt x="2429" y="5030"/>
                      <a:pt x="421" y="8066"/>
                      <a:pt x="888" y="8673"/>
                    </a:cubicBezTo>
                    <a:cubicBezTo>
                      <a:pt x="985" y="8800"/>
                      <a:pt x="1163" y="8857"/>
                      <a:pt x="1389" y="8857"/>
                    </a:cubicBezTo>
                    <a:cubicBezTo>
                      <a:pt x="2245" y="8857"/>
                      <a:pt x="3799" y="8035"/>
                      <a:pt x="4390" y="7038"/>
                    </a:cubicBezTo>
                    <a:cubicBezTo>
                      <a:pt x="4801" y="6371"/>
                      <a:pt x="5000" y="6169"/>
                      <a:pt x="5111" y="6169"/>
                    </a:cubicBezTo>
                    <a:cubicBezTo>
                      <a:pt x="5203" y="6169"/>
                      <a:pt x="5235" y="6305"/>
                      <a:pt x="5277" y="6431"/>
                    </a:cubicBezTo>
                    <a:cubicBezTo>
                      <a:pt x="5418" y="6665"/>
                      <a:pt x="4624" y="12876"/>
                      <a:pt x="4203" y="14464"/>
                    </a:cubicBezTo>
                    <a:cubicBezTo>
                      <a:pt x="3783" y="16052"/>
                      <a:pt x="0" y="19881"/>
                      <a:pt x="888" y="20722"/>
                    </a:cubicBezTo>
                    <a:cubicBezTo>
                      <a:pt x="963" y="20793"/>
                      <a:pt x="1068" y="20826"/>
                      <a:pt x="1199" y="20826"/>
                    </a:cubicBezTo>
                    <a:cubicBezTo>
                      <a:pt x="2523" y="20826"/>
                      <a:pt x="6398" y="17421"/>
                      <a:pt x="6865" y="16145"/>
                    </a:cubicBezTo>
                    <a:lnTo>
                      <a:pt x="8033" y="13016"/>
                    </a:lnTo>
                    <a:lnTo>
                      <a:pt x="8033" y="13016"/>
                    </a:lnTo>
                    <a:cubicBezTo>
                      <a:pt x="8033" y="13017"/>
                      <a:pt x="7846" y="15912"/>
                      <a:pt x="7379" y="16799"/>
                    </a:cubicBezTo>
                    <a:cubicBezTo>
                      <a:pt x="6865" y="17686"/>
                      <a:pt x="4110" y="20161"/>
                      <a:pt x="5044" y="20769"/>
                    </a:cubicBezTo>
                    <a:cubicBezTo>
                      <a:pt x="5152" y="20848"/>
                      <a:pt x="5290" y="20885"/>
                      <a:pt x="5452" y="20885"/>
                    </a:cubicBezTo>
                    <a:cubicBezTo>
                      <a:pt x="6626" y="20885"/>
                      <a:pt x="9039" y="18954"/>
                      <a:pt x="9901" y="17313"/>
                    </a:cubicBezTo>
                    <a:cubicBezTo>
                      <a:pt x="10508" y="16145"/>
                      <a:pt x="10882" y="14837"/>
                      <a:pt x="11022" y="13530"/>
                    </a:cubicBezTo>
                    <a:lnTo>
                      <a:pt x="11022" y="13530"/>
                    </a:lnTo>
                    <a:cubicBezTo>
                      <a:pt x="10928" y="14744"/>
                      <a:pt x="10742" y="15912"/>
                      <a:pt x="10461" y="17079"/>
                    </a:cubicBezTo>
                    <a:cubicBezTo>
                      <a:pt x="10134" y="18060"/>
                      <a:pt x="9060" y="18807"/>
                      <a:pt x="9527" y="19134"/>
                    </a:cubicBezTo>
                    <a:cubicBezTo>
                      <a:pt x="9566" y="19161"/>
                      <a:pt x="9616" y="19173"/>
                      <a:pt x="9676" y="19173"/>
                    </a:cubicBezTo>
                    <a:cubicBezTo>
                      <a:pt x="10349" y="19173"/>
                      <a:pt x="12267" y="17579"/>
                      <a:pt x="12610" y="16379"/>
                    </a:cubicBezTo>
                    <a:cubicBezTo>
                      <a:pt x="12890" y="15398"/>
                      <a:pt x="13077" y="14370"/>
                      <a:pt x="13170" y="13343"/>
                    </a:cubicBezTo>
                    <a:lnTo>
                      <a:pt x="13170" y="13343"/>
                    </a:lnTo>
                    <a:cubicBezTo>
                      <a:pt x="13170" y="14464"/>
                      <a:pt x="13030" y="15585"/>
                      <a:pt x="12843" y="16659"/>
                    </a:cubicBezTo>
                    <a:cubicBezTo>
                      <a:pt x="12610" y="17359"/>
                      <a:pt x="12189" y="17826"/>
                      <a:pt x="12376" y="17826"/>
                    </a:cubicBezTo>
                    <a:cubicBezTo>
                      <a:pt x="12516" y="17826"/>
                      <a:pt x="13964" y="16986"/>
                      <a:pt x="14338" y="15164"/>
                    </a:cubicBezTo>
                    <a:cubicBezTo>
                      <a:pt x="14711" y="12689"/>
                      <a:pt x="14758" y="10214"/>
                      <a:pt x="14571" y="7739"/>
                    </a:cubicBezTo>
                    <a:cubicBezTo>
                      <a:pt x="14431" y="6151"/>
                      <a:pt x="13964" y="3863"/>
                      <a:pt x="13684" y="2555"/>
                    </a:cubicBezTo>
                    <a:cubicBezTo>
                      <a:pt x="13544" y="1995"/>
                      <a:pt x="13170" y="1481"/>
                      <a:pt x="12610" y="1294"/>
                    </a:cubicBezTo>
                    <a:lnTo>
                      <a:pt x="11676" y="920"/>
                    </a:lnTo>
                    <a:cubicBezTo>
                      <a:pt x="10088" y="307"/>
                      <a:pt x="8416" y="0"/>
                      <a:pt x="67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14"/>
              <p:cNvSpPr/>
              <p:nvPr/>
            </p:nvSpPr>
            <p:spPr>
              <a:xfrm>
                <a:off x="6780653" y="4365832"/>
                <a:ext cx="401744" cy="278930"/>
              </a:xfrm>
              <a:custGeom>
                <a:avLst/>
                <a:gdLst/>
                <a:ahLst/>
                <a:cxnLst/>
                <a:rect l="l" t="t" r="r" b="b"/>
                <a:pathLst>
                  <a:path w="16346" h="11349" extrusionOk="0">
                    <a:moveTo>
                      <a:pt x="10205" y="0"/>
                    </a:moveTo>
                    <a:cubicBezTo>
                      <a:pt x="8098" y="0"/>
                      <a:pt x="6059" y="820"/>
                      <a:pt x="4530" y="2348"/>
                    </a:cubicBezTo>
                    <a:cubicBezTo>
                      <a:pt x="3643" y="3236"/>
                      <a:pt x="2522" y="3889"/>
                      <a:pt x="1354" y="4263"/>
                    </a:cubicBezTo>
                    <a:cubicBezTo>
                      <a:pt x="514" y="4590"/>
                      <a:pt x="0" y="5431"/>
                      <a:pt x="140" y="6318"/>
                    </a:cubicBezTo>
                    <a:lnTo>
                      <a:pt x="140" y="6365"/>
                    </a:lnTo>
                    <a:cubicBezTo>
                      <a:pt x="374" y="7579"/>
                      <a:pt x="3176" y="8606"/>
                      <a:pt x="5464" y="10474"/>
                    </a:cubicBezTo>
                    <a:cubicBezTo>
                      <a:pt x="6238" y="11106"/>
                      <a:pt x="7178" y="11348"/>
                      <a:pt x="8176" y="11348"/>
                    </a:cubicBezTo>
                    <a:cubicBezTo>
                      <a:pt x="10130" y="11348"/>
                      <a:pt x="12310" y="10422"/>
                      <a:pt x="13917" y="9680"/>
                    </a:cubicBezTo>
                    <a:cubicBezTo>
                      <a:pt x="16346" y="8560"/>
                      <a:pt x="15645" y="4777"/>
                      <a:pt x="15645" y="3236"/>
                    </a:cubicBezTo>
                    <a:cubicBezTo>
                      <a:pt x="15645" y="1695"/>
                      <a:pt x="14945" y="854"/>
                      <a:pt x="12002" y="200"/>
                    </a:cubicBezTo>
                    <a:cubicBezTo>
                      <a:pt x="11405" y="66"/>
                      <a:pt x="10802" y="0"/>
                      <a:pt x="1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14"/>
              <p:cNvSpPr/>
              <p:nvPr/>
            </p:nvSpPr>
            <p:spPr>
              <a:xfrm>
                <a:off x="6129841" y="4365832"/>
                <a:ext cx="402899" cy="278930"/>
              </a:xfrm>
              <a:custGeom>
                <a:avLst/>
                <a:gdLst/>
                <a:ahLst/>
                <a:cxnLst/>
                <a:rect l="l" t="t" r="r" b="b"/>
                <a:pathLst>
                  <a:path w="16393" h="11349" extrusionOk="0">
                    <a:moveTo>
                      <a:pt x="6146" y="0"/>
                    </a:moveTo>
                    <a:cubicBezTo>
                      <a:pt x="5546" y="0"/>
                      <a:pt x="4942" y="66"/>
                      <a:pt x="4344" y="200"/>
                    </a:cubicBezTo>
                    <a:cubicBezTo>
                      <a:pt x="1402" y="854"/>
                      <a:pt x="701" y="1695"/>
                      <a:pt x="701" y="3236"/>
                    </a:cubicBezTo>
                    <a:cubicBezTo>
                      <a:pt x="701" y="4777"/>
                      <a:pt x="0" y="8560"/>
                      <a:pt x="2476" y="9680"/>
                    </a:cubicBezTo>
                    <a:cubicBezTo>
                      <a:pt x="4083" y="10422"/>
                      <a:pt x="6263" y="11348"/>
                      <a:pt x="8216" y="11348"/>
                    </a:cubicBezTo>
                    <a:cubicBezTo>
                      <a:pt x="9215" y="11348"/>
                      <a:pt x="10155" y="11106"/>
                      <a:pt x="10929" y="10474"/>
                    </a:cubicBezTo>
                    <a:cubicBezTo>
                      <a:pt x="13217" y="8606"/>
                      <a:pt x="15972" y="7579"/>
                      <a:pt x="16206" y="6365"/>
                    </a:cubicBezTo>
                    <a:lnTo>
                      <a:pt x="16206" y="6318"/>
                    </a:lnTo>
                    <a:cubicBezTo>
                      <a:pt x="16393" y="5431"/>
                      <a:pt x="15879" y="4590"/>
                      <a:pt x="15038" y="4263"/>
                    </a:cubicBezTo>
                    <a:cubicBezTo>
                      <a:pt x="13824" y="3889"/>
                      <a:pt x="12750" y="3236"/>
                      <a:pt x="11816" y="2348"/>
                    </a:cubicBezTo>
                    <a:cubicBezTo>
                      <a:pt x="10324" y="820"/>
                      <a:pt x="8264" y="0"/>
                      <a:pt x="61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14"/>
              <p:cNvSpPr/>
              <p:nvPr/>
            </p:nvSpPr>
            <p:spPr>
              <a:xfrm>
                <a:off x="6744106" y="4578427"/>
                <a:ext cx="739021" cy="1340211"/>
              </a:xfrm>
              <a:custGeom>
                <a:avLst/>
                <a:gdLst/>
                <a:ahLst/>
                <a:cxnLst/>
                <a:rect l="l" t="t" r="r" b="b"/>
                <a:pathLst>
                  <a:path w="30069" h="54530" extrusionOk="0">
                    <a:moveTo>
                      <a:pt x="619" y="0"/>
                    </a:moveTo>
                    <a:cubicBezTo>
                      <a:pt x="185" y="0"/>
                      <a:pt x="1" y="1018"/>
                      <a:pt x="39" y="2291"/>
                    </a:cubicBezTo>
                    <a:cubicBezTo>
                      <a:pt x="86" y="3833"/>
                      <a:pt x="1254" y="7756"/>
                      <a:pt x="1907" y="11352"/>
                    </a:cubicBezTo>
                    <a:cubicBezTo>
                      <a:pt x="2515" y="14481"/>
                      <a:pt x="2515" y="32134"/>
                      <a:pt x="3635" y="38438"/>
                    </a:cubicBezTo>
                    <a:cubicBezTo>
                      <a:pt x="1907" y="41241"/>
                      <a:pt x="2608" y="51188"/>
                      <a:pt x="2608" y="51188"/>
                    </a:cubicBezTo>
                    <a:lnTo>
                      <a:pt x="6858" y="52029"/>
                    </a:lnTo>
                    <a:cubicBezTo>
                      <a:pt x="6858" y="52029"/>
                      <a:pt x="7557" y="50135"/>
                      <a:pt x="8918" y="50135"/>
                    </a:cubicBezTo>
                    <a:cubicBezTo>
                      <a:pt x="9007" y="50135"/>
                      <a:pt x="9099" y="50143"/>
                      <a:pt x="9193" y="50161"/>
                    </a:cubicBezTo>
                    <a:cubicBezTo>
                      <a:pt x="10687" y="50487"/>
                      <a:pt x="12742" y="53476"/>
                      <a:pt x="17739" y="54177"/>
                    </a:cubicBezTo>
                    <a:cubicBezTo>
                      <a:pt x="19679" y="54446"/>
                      <a:pt x="21833" y="54529"/>
                      <a:pt x="23750" y="54529"/>
                    </a:cubicBezTo>
                    <a:cubicBezTo>
                      <a:pt x="26816" y="54529"/>
                      <a:pt x="29274" y="54317"/>
                      <a:pt x="29274" y="54317"/>
                    </a:cubicBezTo>
                    <a:cubicBezTo>
                      <a:pt x="29274" y="54317"/>
                      <a:pt x="30068" y="50067"/>
                      <a:pt x="28527" y="48386"/>
                    </a:cubicBezTo>
                    <a:cubicBezTo>
                      <a:pt x="26986" y="46751"/>
                      <a:pt x="21896" y="46144"/>
                      <a:pt x="19420" y="43856"/>
                    </a:cubicBezTo>
                    <a:cubicBezTo>
                      <a:pt x="16945" y="41567"/>
                      <a:pt x="14750" y="39186"/>
                      <a:pt x="14750" y="39186"/>
                    </a:cubicBezTo>
                    <a:cubicBezTo>
                      <a:pt x="14844" y="38719"/>
                      <a:pt x="14937" y="37925"/>
                      <a:pt x="15171" y="36384"/>
                    </a:cubicBezTo>
                    <a:cubicBezTo>
                      <a:pt x="15824" y="32694"/>
                      <a:pt x="17272" y="9390"/>
                      <a:pt x="17646" y="5981"/>
                    </a:cubicBezTo>
                    <a:cubicBezTo>
                      <a:pt x="18066" y="2525"/>
                      <a:pt x="18813" y="2525"/>
                      <a:pt x="18160" y="1731"/>
                    </a:cubicBezTo>
                    <a:cubicBezTo>
                      <a:pt x="18072" y="1619"/>
                      <a:pt x="17942" y="1569"/>
                      <a:pt x="17777" y="1569"/>
                    </a:cubicBezTo>
                    <a:cubicBezTo>
                      <a:pt x="16701" y="1569"/>
                      <a:pt x="14137" y="3677"/>
                      <a:pt x="12275" y="4486"/>
                    </a:cubicBezTo>
                    <a:cubicBezTo>
                      <a:pt x="11622" y="4778"/>
                      <a:pt x="10927" y="4909"/>
                      <a:pt x="10211" y="4909"/>
                    </a:cubicBezTo>
                    <a:cubicBezTo>
                      <a:pt x="8520" y="4909"/>
                      <a:pt x="6709" y="4182"/>
                      <a:pt x="5036" y="3132"/>
                    </a:cubicBezTo>
                    <a:cubicBezTo>
                      <a:pt x="3589" y="2198"/>
                      <a:pt x="2234" y="1217"/>
                      <a:pt x="927" y="143"/>
                    </a:cubicBezTo>
                    <a:cubicBezTo>
                      <a:pt x="813" y="46"/>
                      <a:pt x="710" y="0"/>
                      <a:pt x="6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114"/>
              <p:cNvSpPr/>
              <p:nvPr/>
            </p:nvSpPr>
            <p:spPr>
              <a:xfrm>
                <a:off x="5830266" y="4578427"/>
                <a:ext cx="737669" cy="1340211"/>
              </a:xfrm>
              <a:custGeom>
                <a:avLst/>
                <a:gdLst/>
                <a:ahLst/>
                <a:cxnLst/>
                <a:rect l="l" t="t" r="r" b="b"/>
                <a:pathLst>
                  <a:path w="30014" h="54530" extrusionOk="0">
                    <a:moveTo>
                      <a:pt x="29403" y="0"/>
                    </a:moveTo>
                    <a:cubicBezTo>
                      <a:pt x="29312" y="0"/>
                      <a:pt x="29209" y="46"/>
                      <a:pt x="29095" y="143"/>
                    </a:cubicBezTo>
                    <a:cubicBezTo>
                      <a:pt x="27834" y="1217"/>
                      <a:pt x="26433" y="2198"/>
                      <a:pt x="25032" y="3132"/>
                    </a:cubicBezTo>
                    <a:cubicBezTo>
                      <a:pt x="23327" y="4182"/>
                      <a:pt x="21506" y="4909"/>
                      <a:pt x="19829" y="4909"/>
                    </a:cubicBezTo>
                    <a:cubicBezTo>
                      <a:pt x="19118" y="4909"/>
                      <a:pt x="18433" y="4778"/>
                      <a:pt x="17794" y="4486"/>
                    </a:cubicBezTo>
                    <a:cubicBezTo>
                      <a:pt x="15891" y="3677"/>
                      <a:pt x="13322" y="1569"/>
                      <a:pt x="12245" y="1569"/>
                    </a:cubicBezTo>
                    <a:cubicBezTo>
                      <a:pt x="12080" y="1569"/>
                      <a:pt x="11950" y="1619"/>
                      <a:pt x="11863" y="1731"/>
                    </a:cubicBezTo>
                    <a:cubicBezTo>
                      <a:pt x="11209" y="2525"/>
                      <a:pt x="12003" y="2525"/>
                      <a:pt x="12376" y="5981"/>
                    </a:cubicBezTo>
                    <a:cubicBezTo>
                      <a:pt x="12750" y="9390"/>
                      <a:pt x="14198" y="32694"/>
                      <a:pt x="14851" y="36384"/>
                    </a:cubicBezTo>
                    <a:cubicBezTo>
                      <a:pt x="15132" y="37925"/>
                      <a:pt x="15178" y="38719"/>
                      <a:pt x="15272" y="39186"/>
                    </a:cubicBezTo>
                    <a:cubicBezTo>
                      <a:pt x="15272" y="39186"/>
                      <a:pt x="13077" y="41614"/>
                      <a:pt x="10602" y="43856"/>
                    </a:cubicBezTo>
                    <a:cubicBezTo>
                      <a:pt x="8126" y="46144"/>
                      <a:pt x="2989" y="46751"/>
                      <a:pt x="1495" y="48386"/>
                    </a:cubicBezTo>
                    <a:cubicBezTo>
                      <a:pt x="0" y="50020"/>
                      <a:pt x="748" y="54317"/>
                      <a:pt x="748" y="54317"/>
                    </a:cubicBezTo>
                    <a:cubicBezTo>
                      <a:pt x="748" y="54317"/>
                      <a:pt x="3206" y="54529"/>
                      <a:pt x="6262" y="54529"/>
                    </a:cubicBezTo>
                    <a:cubicBezTo>
                      <a:pt x="8171" y="54529"/>
                      <a:pt x="10314" y="54446"/>
                      <a:pt x="12236" y="54177"/>
                    </a:cubicBezTo>
                    <a:cubicBezTo>
                      <a:pt x="17280" y="53476"/>
                      <a:pt x="19288" y="50487"/>
                      <a:pt x="20829" y="50161"/>
                    </a:cubicBezTo>
                    <a:cubicBezTo>
                      <a:pt x="20933" y="50138"/>
                      <a:pt x="21033" y="50127"/>
                      <a:pt x="21130" y="50127"/>
                    </a:cubicBezTo>
                    <a:cubicBezTo>
                      <a:pt x="22436" y="50127"/>
                      <a:pt x="23164" y="52029"/>
                      <a:pt x="23164" y="52029"/>
                    </a:cubicBezTo>
                    <a:lnTo>
                      <a:pt x="27414" y="51188"/>
                    </a:lnTo>
                    <a:cubicBezTo>
                      <a:pt x="27414" y="51188"/>
                      <a:pt x="28068" y="41241"/>
                      <a:pt x="26387" y="38438"/>
                    </a:cubicBezTo>
                    <a:cubicBezTo>
                      <a:pt x="27461" y="32134"/>
                      <a:pt x="27461" y="14527"/>
                      <a:pt x="28068" y="11352"/>
                    </a:cubicBezTo>
                    <a:cubicBezTo>
                      <a:pt x="28768" y="7756"/>
                      <a:pt x="29889" y="3786"/>
                      <a:pt x="29936" y="2291"/>
                    </a:cubicBezTo>
                    <a:cubicBezTo>
                      <a:pt x="30013" y="1018"/>
                      <a:pt x="29835" y="0"/>
                      <a:pt x="294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14"/>
              <p:cNvSpPr/>
              <p:nvPr/>
            </p:nvSpPr>
            <p:spPr>
              <a:xfrm>
                <a:off x="6062130" y="1586436"/>
                <a:ext cx="1189133" cy="643660"/>
              </a:xfrm>
              <a:custGeom>
                <a:avLst/>
                <a:gdLst/>
                <a:ahLst/>
                <a:cxnLst/>
                <a:rect l="l" t="t" r="r" b="b"/>
                <a:pathLst>
                  <a:path w="48383" h="26189" extrusionOk="0">
                    <a:moveTo>
                      <a:pt x="11162" y="1"/>
                    </a:moveTo>
                    <a:cubicBezTo>
                      <a:pt x="10543" y="1"/>
                      <a:pt x="9924" y="106"/>
                      <a:pt x="9340" y="316"/>
                    </a:cubicBezTo>
                    <a:cubicBezTo>
                      <a:pt x="7659" y="970"/>
                      <a:pt x="7753" y="1904"/>
                      <a:pt x="7753" y="1904"/>
                    </a:cubicBezTo>
                    <a:cubicBezTo>
                      <a:pt x="7218" y="1849"/>
                      <a:pt x="6684" y="1822"/>
                      <a:pt x="6150" y="1822"/>
                    </a:cubicBezTo>
                    <a:cubicBezTo>
                      <a:pt x="5330" y="1822"/>
                      <a:pt x="4510" y="1884"/>
                      <a:pt x="3690" y="1997"/>
                    </a:cubicBezTo>
                    <a:cubicBezTo>
                      <a:pt x="1962" y="2371"/>
                      <a:pt x="0" y="4893"/>
                      <a:pt x="0" y="4893"/>
                    </a:cubicBezTo>
                    <a:cubicBezTo>
                      <a:pt x="0" y="4893"/>
                      <a:pt x="4857" y="11197"/>
                      <a:pt x="6678" y="16802"/>
                    </a:cubicBezTo>
                    <a:cubicBezTo>
                      <a:pt x="8220" y="21659"/>
                      <a:pt x="16019" y="25348"/>
                      <a:pt x="24191" y="26189"/>
                    </a:cubicBezTo>
                    <a:cubicBezTo>
                      <a:pt x="32364" y="25348"/>
                      <a:pt x="40163" y="21659"/>
                      <a:pt x="41704" y="16802"/>
                    </a:cubicBezTo>
                    <a:cubicBezTo>
                      <a:pt x="43479" y="11197"/>
                      <a:pt x="48383" y="4893"/>
                      <a:pt x="48383" y="4893"/>
                    </a:cubicBezTo>
                    <a:cubicBezTo>
                      <a:pt x="48383" y="4893"/>
                      <a:pt x="46375" y="2371"/>
                      <a:pt x="44647" y="2044"/>
                    </a:cubicBezTo>
                    <a:cubicBezTo>
                      <a:pt x="43855" y="1931"/>
                      <a:pt x="43046" y="1869"/>
                      <a:pt x="42230" y="1869"/>
                    </a:cubicBezTo>
                    <a:cubicBezTo>
                      <a:pt x="41699" y="1869"/>
                      <a:pt x="41164" y="1895"/>
                      <a:pt x="40630" y="1950"/>
                    </a:cubicBezTo>
                    <a:cubicBezTo>
                      <a:pt x="40630" y="1950"/>
                      <a:pt x="40724" y="1016"/>
                      <a:pt x="38996" y="363"/>
                    </a:cubicBezTo>
                    <a:cubicBezTo>
                      <a:pt x="38412" y="152"/>
                      <a:pt x="37805" y="47"/>
                      <a:pt x="37192" y="47"/>
                    </a:cubicBezTo>
                    <a:cubicBezTo>
                      <a:pt x="36579" y="47"/>
                      <a:pt x="35960" y="152"/>
                      <a:pt x="35353" y="363"/>
                    </a:cubicBezTo>
                    <a:cubicBezTo>
                      <a:pt x="35353" y="363"/>
                      <a:pt x="32504" y="5079"/>
                      <a:pt x="27974" y="7368"/>
                    </a:cubicBezTo>
                    <a:cubicBezTo>
                      <a:pt x="26807" y="7975"/>
                      <a:pt x="25499" y="8302"/>
                      <a:pt x="24191" y="8349"/>
                    </a:cubicBezTo>
                    <a:cubicBezTo>
                      <a:pt x="22837" y="8302"/>
                      <a:pt x="21529" y="7928"/>
                      <a:pt x="20362" y="7321"/>
                    </a:cubicBezTo>
                    <a:cubicBezTo>
                      <a:pt x="15879" y="5033"/>
                      <a:pt x="12983" y="316"/>
                      <a:pt x="12983" y="316"/>
                    </a:cubicBezTo>
                    <a:cubicBezTo>
                      <a:pt x="12399" y="106"/>
                      <a:pt x="11781" y="1"/>
                      <a:pt x="111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14"/>
              <p:cNvSpPr/>
              <p:nvPr/>
            </p:nvSpPr>
            <p:spPr>
              <a:xfrm>
                <a:off x="6323831" y="1139666"/>
                <a:ext cx="669172" cy="500447"/>
              </a:xfrm>
              <a:custGeom>
                <a:avLst/>
                <a:gdLst/>
                <a:ahLst/>
                <a:cxnLst/>
                <a:rect l="l" t="t" r="r" b="b"/>
                <a:pathLst>
                  <a:path w="27227" h="20362" extrusionOk="0">
                    <a:moveTo>
                      <a:pt x="27087" y="0"/>
                    </a:moveTo>
                    <a:lnTo>
                      <a:pt x="25592" y="47"/>
                    </a:lnTo>
                    <a:cubicBezTo>
                      <a:pt x="25592" y="47"/>
                      <a:pt x="25686" y="4063"/>
                      <a:pt x="23864" y="5604"/>
                    </a:cubicBezTo>
                    <a:cubicBezTo>
                      <a:pt x="22128" y="7080"/>
                      <a:pt x="18255" y="8193"/>
                      <a:pt x="13780" y="8193"/>
                    </a:cubicBezTo>
                    <a:cubicBezTo>
                      <a:pt x="13440" y="8193"/>
                      <a:pt x="13096" y="8186"/>
                      <a:pt x="12749" y="8173"/>
                    </a:cubicBezTo>
                    <a:cubicBezTo>
                      <a:pt x="7893" y="7986"/>
                      <a:pt x="4857" y="6865"/>
                      <a:pt x="3316" y="5464"/>
                    </a:cubicBezTo>
                    <a:cubicBezTo>
                      <a:pt x="2569" y="4670"/>
                      <a:pt x="2195" y="3643"/>
                      <a:pt x="2195" y="2569"/>
                    </a:cubicBezTo>
                    <a:lnTo>
                      <a:pt x="0" y="2522"/>
                    </a:lnTo>
                    <a:lnTo>
                      <a:pt x="0" y="2522"/>
                    </a:lnTo>
                    <a:cubicBezTo>
                      <a:pt x="140" y="4997"/>
                      <a:pt x="981" y="5604"/>
                      <a:pt x="2055" y="10882"/>
                    </a:cubicBezTo>
                    <a:cubicBezTo>
                      <a:pt x="2475" y="12936"/>
                      <a:pt x="3409" y="14805"/>
                      <a:pt x="4810" y="16346"/>
                    </a:cubicBezTo>
                    <a:cubicBezTo>
                      <a:pt x="5511" y="17093"/>
                      <a:pt x="6258" y="17747"/>
                      <a:pt x="7099" y="18307"/>
                    </a:cubicBezTo>
                    <a:cubicBezTo>
                      <a:pt x="8967" y="19661"/>
                      <a:pt x="11208" y="20362"/>
                      <a:pt x="13497" y="20362"/>
                    </a:cubicBezTo>
                    <a:cubicBezTo>
                      <a:pt x="16439" y="20175"/>
                      <a:pt x="19755" y="19335"/>
                      <a:pt x="21763" y="17280"/>
                    </a:cubicBezTo>
                    <a:cubicBezTo>
                      <a:pt x="22136" y="16859"/>
                      <a:pt x="22463" y="16439"/>
                      <a:pt x="22744" y="15972"/>
                    </a:cubicBezTo>
                    <a:cubicBezTo>
                      <a:pt x="24425" y="12890"/>
                      <a:pt x="27227" y="6352"/>
                      <a:pt x="27087" y="327"/>
                    </a:cubicBezTo>
                    <a:cubicBezTo>
                      <a:pt x="27087" y="234"/>
                      <a:pt x="27087" y="94"/>
                      <a:pt x="27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14"/>
              <p:cNvSpPr/>
              <p:nvPr/>
            </p:nvSpPr>
            <p:spPr>
              <a:xfrm>
                <a:off x="6322676" y="774911"/>
                <a:ext cx="666886" cy="566118"/>
              </a:xfrm>
              <a:custGeom>
                <a:avLst/>
                <a:gdLst/>
                <a:ahLst/>
                <a:cxnLst/>
                <a:rect l="l" t="t" r="r" b="b"/>
                <a:pathLst>
                  <a:path w="27134" h="23034" extrusionOk="0">
                    <a:moveTo>
                      <a:pt x="13602" y="0"/>
                    </a:moveTo>
                    <a:cubicBezTo>
                      <a:pt x="6953" y="0"/>
                      <a:pt x="1196" y="5379"/>
                      <a:pt x="281" y="12833"/>
                    </a:cubicBezTo>
                    <a:cubicBezTo>
                      <a:pt x="187" y="13627"/>
                      <a:pt x="94" y="14374"/>
                      <a:pt x="47" y="15028"/>
                    </a:cubicBezTo>
                    <a:cubicBezTo>
                      <a:pt x="0" y="15822"/>
                      <a:pt x="0" y="16616"/>
                      <a:pt x="47" y="17363"/>
                    </a:cubicBezTo>
                    <a:lnTo>
                      <a:pt x="2242" y="17410"/>
                    </a:lnTo>
                    <a:cubicBezTo>
                      <a:pt x="2242" y="18484"/>
                      <a:pt x="2662" y="19511"/>
                      <a:pt x="3363" y="20305"/>
                    </a:cubicBezTo>
                    <a:cubicBezTo>
                      <a:pt x="4904" y="21706"/>
                      <a:pt x="7940" y="22827"/>
                      <a:pt x="12796" y="23014"/>
                    </a:cubicBezTo>
                    <a:cubicBezTo>
                      <a:pt x="13143" y="23027"/>
                      <a:pt x="13487" y="23034"/>
                      <a:pt x="13827" y="23034"/>
                    </a:cubicBezTo>
                    <a:cubicBezTo>
                      <a:pt x="18302" y="23034"/>
                      <a:pt x="22175" y="21921"/>
                      <a:pt x="23911" y="20445"/>
                    </a:cubicBezTo>
                    <a:cubicBezTo>
                      <a:pt x="25733" y="18904"/>
                      <a:pt x="25639" y="14888"/>
                      <a:pt x="25639" y="14888"/>
                    </a:cubicBezTo>
                    <a:lnTo>
                      <a:pt x="27134" y="14841"/>
                    </a:lnTo>
                    <a:lnTo>
                      <a:pt x="27134" y="14094"/>
                    </a:lnTo>
                    <a:cubicBezTo>
                      <a:pt x="26760" y="6762"/>
                      <a:pt x="21623" y="831"/>
                      <a:pt x="15038" y="83"/>
                    </a:cubicBezTo>
                    <a:cubicBezTo>
                      <a:pt x="14556" y="27"/>
                      <a:pt x="14077" y="0"/>
                      <a:pt x="136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114"/>
              <p:cNvSpPr/>
              <p:nvPr/>
            </p:nvSpPr>
            <p:spPr>
              <a:xfrm>
                <a:off x="6715228" y="1233773"/>
                <a:ext cx="74617" cy="87250"/>
              </a:xfrm>
              <a:custGeom>
                <a:avLst/>
                <a:gdLst/>
                <a:ahLst/>
                <a:cxnLst/>
                <a:rect l="l" t="t" r="r" b="b"/>
                <a:pathLst>
                  <a:path w="3036" h="3550" extrusionOk="0">
                    <a:moveTo>
                      <a:pt x="3036" y="1"/>
                    </a:moveTo>
                    <a:lnTo>
                      <a:pt x="0" y="514"/>
                    </a:lnTo>
                    <a:cubicBezTo>
                      <a:pt x="47" y="1495"/>
                      <a:pt x="140" y="2523"/>
                      <a:pt x="327" y="3550"/>
                    </a:cubicBezTo>
                    <a:lnTo>
                      <a:pt x="30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114"/>
              <p:cNvSpPr/>
              <p:nvPr/>
            </p:nvSpPr>
            <p:spPr>
              <a:xfrm>
                <a:off x="6770306" y="1233773"/>
                <a:ext cx="72356" cy="62255"/>
              </a:xfrm>
              <a:custGeom>
                <a:avLst/>
                <a:gdLst/>
                <a:ahLst/>
                <a:cxnLst/>
                <a:rect l="l" t="t" r="r" b="b"/>
                <a:pathLst>
                  <a:path w="2944" h="2533" extrusionOk="0">
                    <a:moveTo>
                      <a:pt x="1682" y="1"/>
                    </a:moveTo>
                    <a:cubicBezTo>
                      <a:pt x="608" y="1"/>
                      <a:pt x="1" y="1308"/>
                      <a:pt x="748" y="2102"/>
                    </a:cubicBezTo>
                    <a:cubicBezTo>
                      <a:pt x="1011" y="2399"/>
                      <a:pt x="1350" y="2532"/>
                      <a:pt x="1683" y="2532"/>
                    </a:cubicBezTo>
                    <a:cubicBezTo>
                      <a:pt x="2293" y="2532"/>
                      <a:pt x="2883" y="2081"/>
                      <a:pt x="2943" y="1355"/>
                    </a:cubicBezTo>
                    <a:cubicBezTo>
                      <a:pt x="2943" y="654"/>
                      <a:pt x="2429" y="47"/>
                      <a:pt x="1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14"/>
              <p:cNvSpPr/>
              <p:nvPr/>
            </p:nvSpPr>
            <p:spPr>
              <a:xfrm>
                <a:off x="6704881" y="1191623"/>
                <a:ext cx="168749" cy="69726"/>
              </a:xfrm>
              <a:custGeom>
                <a:avLst/>
                <a:gdLst/>
                <a:ahLst/>
                <a:cxnLst/>
                <a:rect l="l" t="t" r="r" b="b"/>
                <a:pathLst>
                  <a:path w="6866" h="2837" extrusionOk="0">
                    <a:moveTo>
                      <a:pt x="6555" y="0"/>
                    </a:moveTo>
                    <a:cubicBezTo>
                      <a:pt x="5749" y="0"/>
                      <a:pt x="1301" y="1307"/>
                      <a:pt x="701" y="1435"/>
                    </a:cubicBezTo>
                    <a:cubicBezTo>
                      <a:pt x="1" y="1576"/>
                      <a:pt x="701" y="2836"/>
                      <a:pt x="701" y="2836"/>
                    </a:cubicBezTo>
                    <a:cubicBezTo>
                      <a:pt x="701" y="2836"/>
                      <a:pt x="5885" y="1249"/>
                      <a:pt x="6352" y="968"/>
                    </a:cubicBezTo>
                    <a:cubicBezTo>
                      <a:pt x="6866" y="688"/>
                      <a:pt x="6726" y="315"/>
                      <a:pt x="6679" y="34"/>
                    </a:cubicBezTo>
                    <a:cubicBezTo>
                      <a:pt x="6671" y="11"/>
                      <a:pt x="6628" y="0"/>
                      <a:pt x="65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14"/>
              <p:cNvSpPr/>
              <p:nvPr/>
            </p:nvSpPr>
            <p:spPr>
              <a:xfrm>
                <a:off x="6541907" y="1233773"/>
                <a:ext cx="73487" cy="87250"/>
              </a:xfrm>
              <a:custGeom>
                <a:avLst/>
                <a:gdLst/>
                <a:ahLst/>
                <a:cxnLst/>
                <a:rect l="l" t="t" r="r" b="b"/>
                <a:pathLst>
                  <a:path w="2990" h="3550" extrusionOk="0">
                    <a:moveTo>
                      <a:pt x="0" y="1"/>
                    </a:moveTo>
                    <a:lnTo>
                      <a:pt x="2709" y="3550"/>
                    </a:lnTo>
                    <a:cubicBezTo>
                      <a:pt x="2849" y="2523"/>
                      <a:pt x="2942" y="1495"/>
                      <a:pt x="2989" y="514"/>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14"/>
              <p:cNvSpPr/>
              <p:nvPr/>
            </p:nvSpPr>
            <p:spPr>
              <a:xfrm>
                <a:off x="6487960" y="1233773"/>
                <a:ext cx="72332" cy="61984"/>
              </a:xfrm>
              <a:custGeom>
                <a:avLst/>
                <a:gdLst/>
                <a:ahLst/>
                <a:cxnLst/>
                <a:rect l="l" t="t" r="r" b="b"/>
                <a:pathLst>
                  <a:path w="2943" h="2522" extrusionOk="0">
                    <a:moveTo>
                      <a:pt x="1308" y="1"/>
                    </a:moveTo>
                    <a:cubicBezTo>
                      <a:pt x="561" y="47"/>
                      <a:pt x="0" y="654"/>
                      <a:pt x="0" y="1355"/>
                    </a:cubicBezTo>
                    <a:cubicBezTo>
                      <a:pt x="61" y="2058"/>
                      <a:pt x="663" y="2521"/>
                      <a:pt x="1281" y="2521"/>
                    </a:cubicBezTo>
                    <a:cubicBezTo>
                      <a:pt x="1607" y="2521"/>
                      <a:pt x="1937" y="2392"/>
                      <a:pt x="2195" y="2102"/>
                    </a:cubicBezTo>
                    <a:cubicBezTo>
                      <a:pt x="2942" y="1308"/>
                      <a:pt x="2382" y="1"/>
                      <a:pt x="1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14"/>
              <p:cNvSpPr/>
              <p:nvPr/>
            </p:nvSpPr>
            <p:spPr>
              <a:xfrm>
                <a:off x="6456967" y="1191623"/>
                <a:ext cx="168749" cy="69726"/>
              </a:xfrm>
              <a:custGeom>
                <a:avLst/>
                <a:gdLst/>
                <a:ahLst/>
                <a:cxnLst/>
                <a:rect l="l" t="t" r="r" b="b"/>
                <a:pathLst>
                  <a:path w="6866" h="2837" extrusionOk="0">
                    <a:moveTo>
                      <a:pt x="311" y="0"/>
                    </a:moveTo>
                    <a:cubicBezTo>
                      <a:pt x="238" y="0"/>
                      <a:pt x="195" y="11"/>
                      <a:pt x="187" y="34"/>
                    </a:cubicBezTo>
                    <a:cubicBezTo>
                      <a:pt x="140" y="315"/>
                      <a:pt x="0" y="688"/>
                      <a:pt x="514" y="968"/>
                    </a:cubicBezTo>
                    <a:cubicBezTo>
                      <a:pt x="1028" y="1249"/>
                      <a:pt x="6212" y="2836"/>
                      <a:pt x="6212" y="2836"/>
                    </a:cubicBezTo>
                    <a:cubicBezTo>
                      <a:pt x="6212" y="2836"/>
                      <a:pt x="6865" y="1576"/>
                      <a:pt x="6212" y="1435"/>
                    </a:cubicBezTo>
                    <a:cubicBezTo>
                      <a:pt x="5569" y="1307"/>
                      <a:pt x="1118"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2" name="Google Shape;3852;p114"/>
            <p:cNvSpPr/>
            <p:nvPr/>
          </p:nvSpPr>
          <p:spPr>
            <a:xfrm>
              <a:off x="5669578" y="3416108"/>
              <a:ext cx="362715" cy="513301"/>
            </a:xfrm>
            <a:custGeom>
              <a:avLst/>
              <a:gdLst/>
              <a:ahLst/>
              <a:cxnLst/>
              <a:rect l="l" t="t" r="r" b="b"/>
              <a:pathLst>
                <a:path w="14758" h="20885" extrusionOk="0">
                  <a:moveTo>
                    <a:pt x="8032" y="0"/>
                  </a:moveTo>
                  <a:cubicBezTo>
                    <a:pt x="6342" y="0"/>
                    <a:pt x="4670" y="307"/>
                    <a:pt x="3083" y="920"/>
                  </a:cubicBezTo>
                  <a:lnTo>
                    <a:pt x="2195" y="1294"/>
                  </a:lnTo>
                  <a:cubicBezTo>
                    <a:pt x="1635" y="1481"/>
                    <a:pt x="1214" y="1995"/>
                    <a:pt x="1074" y="2555"/>
                  </a:cubicBezTo>
                  <a:cubicBezTo>
                    <a:pt x="794" y="3863"/>
                    <a:pt x="374" y="6151"/>
                    <a:pt x="234" y="7739"/>
                  </a:cubicBezTo>
                  <a:cubicBezTo>
                    <a:pt x="0" y="10214"/>
                    <a:pt x="47" y="12689"/>
                    <a:pt x="421" y="15164"/>
                  </a:cubicBezTo>
                  <a:cubicBezTo>
                    <a:pt x="794" y="16986"/>
                    <a:pt x="2242" y="17826"/>
                    <a:pt x="2429" y="17826"/>
                  </a:cubicBezTo>
                  <a:cubicBezTo>
                    <a:pt x="2569" y="17826"/>
                    <a:pt x="2195" y="17359"/>
                    <a:pt x="1915" y="16659"/>
                  </a:cubicBezTo>
                  <a:cubicBezTo>
                    <a:pt x="1728" y="15585"/>
                    <a:pt x="1635" y="14464"/>
                    <a:pt x="1588" y="13343"/>
                  </a:cubicBezTo>
                  <a:lnTo>
                    <a:pt x="1588" y="13343"/>
                  </a:lnTo>
                  <a:cubicBezTo>
                    <a:pt x="1681" y="14370"/>
                    <a:pt x="1868" y="15398"/>
                    <a:pt x="2148" y="16379"/>
                  </a:cubicBezTo>
                  <a:cubicBezTo>
                    <a:pt x="2534" y="17579"/>
                    <a:pt x="4416" y="19173"/>
                    <a:pt x="5083" y="19173"/>
                  </a:cubicBezTo>
                  <a:cubicBezTo>
                    <a:pt x="5143" y="19173"/>
                    <a:pt x="5193" y="19161"/>
                    <a:pt x="5231" y="19134"/>
                  </a:cubicBezTo>
                  <a:cubicBezTo>
                    <a:pt x="5698" y="18807"/>
                    <a:pt x="4670" y="18060"/>
                    <a:pt x="4343" y="17079"/>
                  </a:cubicBezTo>
                  <a:cubicBezTo>
                    <a:pt x="4082" y="15991"/>
                    <a:pt x="3902" y="14902"/>
                    <a:pt x="3765" y="13775"/>
                  </a:cubicBezTo>
                  <a:lnTo>
                    <a:pt x="3765" y="13775"/>
                  </a:lnTo>
                  <a:cubicBezTo>
                    <a:pt x="3924" y="15001"/>
                    <a:pt x="4288" y="16218"/>
                    <a:pt x="4857" y="17313"/>
                  </a:cubicBezTo>
                  <a:cubicBezTo>
                    <a:pt x="5719" y="18954"/>
                    <a:pt x="8132" y="20885"/>
                    <a:pt x="9338" y="20885"/>
                  </a:cubicBezTo>
                  <a:cubicBezTo>
                    <a:pt x="9504" y="20885"/>
                    <a:pt x="9648" y="20848"/>
                    <a:pt x="9761" y="20769"/>
                  </a:cubicBezTo>
                  <a:cubicBezTo>
                    <a:pt x="10648" y="20161"/>
                    <a:pt x="7893" y="17686"/>
                    <a:pt x="7426" y="16799"/>
                  </a:cubicBezTo>
                  <a:cubicBezTo>
                    <a:pt x="6912" y="15912"/>
                    <a:pt x="6725" y="13016"/>
                    <a:pt x="6725" y="13016"/>
                  </a:cubicBezTo>
                  <a:lnTo>
                    <a:pt x="6725" y="13016"/>
                  </a:lnTo>
                  <a:lnTo>
                    <a:pt x="7893" y="16145"/>
                  </a:lnTo>
                  <a:cubicBezTo>
                    <a:pt x="8361" y="17421"/>
                    <a:pt x="12235" y="20826"/>
                    <a:pt x="13595" y="20826"/>
                  </a:cubicBezTo>
                  <a:cubicBezTo>
                    <a:pt x="13728" y="20826"/>
                    <a:pt x="13838" y="20793"/>
                    <a:pt x="13917" y="20722"/>
                  </a:cubicBezTo>
                  <a:cubicBezTo>
                    <a:pt x="14758" y="19881"/>
                    <a:pt x="11022" y="16052"/>
                    <a:pt x="10555" y="14464"/>
                  </a:cubicBezTo>
                  <a:cubicBezTo>
                    <a:pt x="10134" y="12876"/>
                    <a:pt x="9387" y="6665"/>
                    <a:pt x="9481" y="6431"/>
                  </a:cubicBezTo>
                  <a:cubicBezTo>
                    <a:pt x="9544" y="6305"/>
                    <a:pt x="9578" y="6169"/>
                    <a:pt x="9666" y="6169"/>
                  </a:cubicBezTo>
                  <a:cubicBezTo>
                    <a:pt x="9772" y="6169"/>
                    <a:pt x="9957" y="6371"/>
                    <a:pt x="10368" y="7038"/>
                  </a:cubicBezTo>
                  <a:cubicBezTo>
                    <a:pt x="10996" y="8035"/>
                    <a:pt x="12529" y="8857"/>
                    <a:pt x="13374" y="8857"/>
                  </a:cubicBezTo>
                  <a:cubicBezTo>
                    <a:pt x="13597" y="8857"/>
                    <a:pt x="13773" y="8800"/>
                    <a:pt x="13871" y="8673"/>
                  </a:cubicBezTo>
                  <a:cubicBezTo>
                    <a:pt x="14384" y="8066"/>
                    <a:pt x="12329" y="5030"/>
                    <a:pt x="12189" y="3863"/>
                  </a:cubicBezTo>
                  <a:cubicBezTo>
                    <a:pt x="12049" y="2648"/>
                    <a:pt x="9574" y="80"/>
                    <a:pt x="9574" y="80"/>
                  </a:cubicBezTo>
                  <a:lnTo>
                    <a:pt x="9527" y="80"/>
                  </a:lnTo>
                  <a:cubicBezTo>
                    <a:pt x="9028" y="27"/>
                    <a:pt x="8530" y="0"/>
                    <a:pt x="80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218;p69">
            <a:extLst>
              <a:ext uri="{FF2B5EF4-FFF2-40B4-BE49-F238E27FC236}">
                <a16:creationId xmlns:a16="http://schemas.microsoft.com/office/drawing/2014/main" id="{0CF09872-912C-F29E-0771-D3828D5AEF3F}"/>
              </a:ext>
            </a:extLst>
          </p:cNvPr>
          <p:cNvGrpSpPr/>
          <p:nvPr/>
        </p:nvGrpSpPr>
        <p:grpSpPr>
          <a:xfrm rot="2254530">
            <a:off x="3431682" y="3028983"/>
            <a:ext cx="1638506" cy="1388288"/>
            <a:chOff x="5533200" y="539700"/>
            <a:chExt cx="1669600" cy="1453775"/>
          </a:xfrm>
        </p:grpSpPr>
        <p:sp>
          <p:nvSpPr>
            <p:cNvPr id="3" name="Google Shape;2219;p69">
              <a:extLst>
                <a:ext uri="{FF2B5EF4-FFF2-40B4-BE49-F238E27FC236}">
                  <a16:creationId xmlns:a16="http://schemas.microsoft.com/office/drawing/2014/main" id="{367284B8-0062-6734-087B-447AAA294A88}"/>
                </a:ext>
              </a:extLst>
            </p:cNvPr>
            <p:cNvSpPr/>
            <p:nvPr/>
          </p:nvSpPr>
          <p:spPr>
            <a:xfrm>
              <a:off x="5613875" y="1368675"/>
              <a:ext cx="71450" cy="202425"/>
            </a:xfrm>
            <a:custGeom>
              <a:avLst/>
              <a:gdLst/>
              <a:ahLst/>
              <a:cxnLst/>
              <a:rect l="l" t="t" r="r" b="b"/>
              <a:pathLst>
                <a:path w="2858" h="8097" extrusionOk="0">
                  <a:moveTo>
                    <a:pt x="1" y="1"/>
                  </a:moveTo>
                  <a:lnTo>
                    <a:pt x="1" y="8097"/>
                  </a:lnTo>
                  <a:lnTo>
                    <a:pt x="2858" y="8097"/>
                  </a:lnTo>
                  <a:lnTo>
                    <a:pt x="28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20;p69">
              <a:extLst>
                <a:ext uri="{FF2B5EF4-FFF2-40B4-BE49-F238E27FC236}">
                  <a16:creationId xmlns:a16="http://schemas.microsoft.com/office/drawing/2014/main" id="{80DADE15-24CA-35F7-1B71-A5E3300E8E1F}"/>
                </a:ext>
              </a:extLst>
            </p:cNvPr>
            <p:cNvSpPr/>
            <p:nvPr/>
          </p:nvSpPr>
          <p:spPr>
            <a:xfrm>
              <a:off x="5621625" y="1355875"/>
              <a:ext cx="55675" cy="12825"/>
            </a:xfrm>
            <a:custGeom>
              <a:avLst/>
              <a:gdLst/>
              <a:ahLst/>
              <a:cxnLst/>
              <a:rect l="l" t="t" r="r" b="b"/>
              <a:pathLst>
                <a:path w="2227" h="513" extrusionOk="0">
                  <a:moveTo>
                    <a:pt x="0" y="1"/>
                  </a:moveTo>
                  <a:lnTo>
                    <a:pt x="0"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21;p69">
              <a:extLst>
                <a:ext uri="{FF2B5EF4-FFF2-40B4-BE49-F238E27FC236}">
                  <a16:creationId xmlns:a16="http://schemas.microsoft.com/office/drawing/2014/main" id="{4E6E32C9-8FD4-7291-D770-D431B79E5751}"/>
                </a:ext>
              </a:extLst>
            </p:cNvPr>
            <p:cNvSpPr/>
            <p:nvPr/>
          </p:nvSpPr>
          <p:spPr>
            <a:xfrm>
              <a:off x="5793075" y="1189500"/>
              <a:ext cx="71450" cy="202425"/>
            </a:xfrm>
            <a:custGeom>
              <a:avLst/>
              <a:gdLst/>
              <a:ahLst/>
              <a:cxnLst/>
              <a:rect l="l" t="t" r="r" b="b"/>
              <a:pathLst>
                <a:path w="2858" h="8097" extrusionOk="0">
                  <a:moveTo>
                    <a:pt x="0" y="0"/>
                  </a:moveTo>
                  <a:lnTo>
                    <a:pt x="0" y="8096"/>
                  </a:lnTo>
                  <a:lnTo>
                    <a:pt x="2858" y="8096"/>
                  </a:lnTo>
                  <a:lnTo>
                    <a:pt x="28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22;p69">
              <a:extLst>
                <a:ext uri="{FF2B5EF4-FFF2-40B4-BE49-F238E27FC236}">
                  <a16:creationId xmlns:a16="http://schemas.microsoft.com/office/drawing/2014/main" id="{B97372AD-6101-0BEC-2C9C-36C212E0E4D5}"/>
                </a:ext>
              </a:extLst>
            </p:cNvPr>
            <p:cNvSpPr/>
            <p:nvPr/>
          </p:nvSpPr>
          <p:spPr>
            <a:xfrm>
              <a:off x="5800800" y="1176700"/>
              <a:ext cx="55700" cy="12825"/>
            </a:xfrm>
            <a:custGeom>
              <a:avLst/>
              <a:gdLst/>
              <a:ahLst/>
              <a:cxnLst/>
              <a:rect l="l" t="t" r="r" b="b"/>
              <a:pathLst>
                <a:path w="2228" h="513" extrusionOk="0">
                  <a:moveTo>
                    <a:pt x="1" y="0"/>
                  </a:moveTo>
                  <a:lnTo>
                    <a:pt x="1" y="512"/>
                  </a:lnTo>
                  <a:lnTo>
                    <a:pt x="2227" y="512"/>
                  </a:lnTo>
                  <a:lnTo>
                    <a:pt x="2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23;p69">
              <a:extLst>
                <a:ext uri="{FF2B5EF4-FFF2-40B4-BE49-F238E27FC236}">
                  <a16:creationId xmlns:a16="http://schemas.microsoft.com/office/drawing/2014/main" id="{2FD157C9-F571-5740-1E90-829032D4F7B7}"/>
                </a:ext>
              </a:extLst>
            </p:cNvPr>
            <p:cNvSpPr/>
            <p:nvPr/>
          </p:nvSpPr>
          <p:spPr>
            <a:xfrm>
              <a:off x="6088350" y="756100"/>
              <a:ext cx="71150" cy="202425"/>
            </a:xfrm>
            <a:custGeom>
              <a:avLst/>
              <a:gdLst/>
              <a:ahLst/>
              <a:cxnLst/>
              <a:rect l="l" t="t" r="r" b="b"/>
              <a:pathLst>
                <a:path w="2846" h="8097" extrusionOk="0">
                  <a:moveTo>
                    <a:pt x="0" y="1"/>
                  </a:moveTo>
                  <a:lnTo>
                    <a:pt x="0" y="8097"/>
                  </a:lnTo>
                  <a:lnTo>
                    <a:pt x="2846" y="8097"/>
                  </a:lnTo>
                  <a:lnTo>
                    <a:pt x="28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24;p69">
              <a:extLst>
                <a:ext uri="{FF2B5EF4-FFF2-40B4-BE49-F238E27FC236}">
                  <a16:creationId xmlns:a16="http://schemas.microsoft.com/office/drawing/2014/main" id="{4626D92B-D308-5B5F-051A-3148AE9E95DB}"/>
                </a:ext>
              </a:extLst>
            </p:cNvPr>
            <p:cNvSpPr/>
            <p:nvPr/>
          </p:nvSpPr>
          <p:spPr>
            <a:xfrm>
              <a:off x="6096075" y="743000"/>
              <a:ext cx="55700" cy="12825"/>
            </a:xfrm>
            <a:custGeom>
              <a:avLst/>
              <a:gdLst/>
              <a:ahLst/>
              <a:cxnLst/>
              <a:rect l="l" t="t" r="r" b="b"/>
              <a:pathLst>
                <a:path w="2228" h="513" extrusionOk="0">
                  <a:moveTo>
                    <a:pt x="1" y="1"/>
                  </a:moveTo>
                  <a:lnTo>
                    <a:pt x="1"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25;p69">
              <a:extLst>
                <a:ext uri="{FF2B5EF4-FFF2-40B4-BE49-F238E27FC236}">
                  <a16:creationId xmlns:a16="http://schemas.microsoft.com/office/drawing/2014/main" id="{2586240C-1D42-B740-5764-E5095BC19195}"/>
                </a:ext>
              </a:extLst>
            </p:cNvPr>
            <p:cNvSpPr/>
            <p:nvPr/>
          </p:nvSpPr>
          <p:spPr>
            <a:xfrm>
              <a:off x="5533200" y="969225"/>
              <a:ext cx="834675" cy="797450"/>
            </a:xfrm>
            <a:custGeom>
              <a:avLst/>
              <a:gdLst/>
              <a:ahLst/>
              <a:cxnLst/>
              <a:rect l="l" t="t" r="r" b="b"/>
              <a:pathLst>
                <a:path w="33387" h="31898" extrusionOk="0">
                  <a:moveTo>
                    <a:pt x="33386" y="1"/>
                  </a:moveTo>
                  <a:lnTo>
                    <a:pt x="18396" y="5406"/>
                  </a:lnTo>
                  <a:lnTo>
                    <a:pt x="1" y="26647"/>
                  </a:lnTo>
                  <a:lnTo>
                    <a:pt x="3454" y="31897"/>
                  </a:lnTo>
                  <a:lnTo>
                    <a:pt x="33386" y="31897"/>
                  </a:lnTo>
                  <a:lnTo>
                    <a:pt x="33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6;p69">
              <a:extLst>
                <a:ext uri="{FF2B5EF4-FFF2-40B4-BE49-F238E27FC236}">
                  <a16:creationId xmlns:a16="http://schemas.microsoft.com/office/drawing/2014/main" id="{7C64FEDB-8E49-B460-D8D0-5DD29BB8C310}"/>
                </a:ext>
              </a:extLst>
            </p:cNvPr>
            <p:cNvSpPr/>
            <p:nvPr/>
          </p:nvSpPr>
          <p:spPr>
            <a:xfrm>
              <a:off x="5993100" y="539700"/>
              <a:ext cx="374775" cy="564675"/>
            </a:xfrm>
            <a:custGeom>
              <a:avLst/>
              <a:gdLst/>
              <a:ahLst/>
              <a:cxnLst/>
              <a:rect l="l" t="t" r="r" b="b"/>
              <a:pathLst>
                <a:path w="14991" h="22587" extrusionOk="0">
                  <a:moveTo>
                    <a:pt x="14990" y="1"/>
                  </a:moveTo>
                  <a:cubicBezTo>
                    <a:pt x="3965" y="11038"/>
                    <a:pt x="0" y="22587"/>
                    <a:pt x="0" y="22587"/>
                  </a:cubicBezTo>
                  <a:lnTo>
                    <a:pt x="14990" y="17182"/>
                  </a:lnTo>
                  <a:lnTo>
                    <a:pt x="149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27;p69">
              <a:extLst>
                <a:ext uri="{FF2B5EF4-FFF2-40B4-BE49-F238E27FC236}">
                  <a16:creationId xmlns:a16="http://schemas.microsoft.com/office/drawing/2014/main" id="{0F7F18D7-864F-FE74-5A67-F8B1BEA1830D}"/>
                </a:ext>
              </a:extLst>
            </p:cNvPr>
            <p:cNvSpPr/>
            <p:nvPr/>
          </p:nvSpPr>
          <p:spPr>
            <a:xfrm>
              <a:off x="5931175" y="1104375"/>
              <a:ext cx="143200" cy="662300"/>
            </a:xfrm>
            <a:custGeom>
              <a:avLst/>
              <a:gdLst/>
              <a:ahLst/>
              <a:cxnLst/>
              <a:rect l="l" t="t" r="r" b="b"/>
              <a:pathLst>
                <a:path w="5728" h="26492" extrusionOk="0">
                  <a:moveTo>
                    <a:pt x="2477" y="0"/>
                  </a:moveTo>
                  <a:lnTo>
                    <a:pt x="1" y="1798"/>
                  </a:lnTo>
                  <a:lnTo>
                    <a:pt x="3144" y="26491"/>
                  </a:lnTo>
                  <a:lnTo>
                    <a:pt x="5727" y="26491"/>
                  </a:lnTo>
                  <a:lnTo>
                    <a:pt x="24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28;p69">
              <a:extLst>
                <a:ext uri="{FF2B5EF4-FFF2-40B4-BE49-F238E27FC236}">
                  <a16:creationId xmlns:a16="http://schemas.microsoft.com/office/drawing/2014/main" id="{83025A30-7CB0-3707-4AAE-48A586C46884}"/>
                </a:ext>
              </a:extLst>
            </p:cNvPr>
            <p:cNvSpPr/>
            <p:nvPr/>
          </p:nvSpPr>
          <p:spPr>
            <a:xfrm>
              <a:off x="6102625" y="1175800"/>
              <a:ext cx="265250" cy="530750"/>
            </a:xfrm>
            <a:custGeom>
              <a:avLst/>
              <a:gdLst/>
              <a:ahLst/>
              <a:cxnLst/>
              <a:rect l="l" t="t" r="r" b="b"/>
              <a:pathLst>
                <a:path w="10610" h="21230" extrusionOk="0">
                  <a:moveTo>
                    <a:pt x="10609" y="0"/>
                  </a:moveTo>
                  <a:cubicBezTo>
                    <a:pt x="4751" y="0"/>
                    <a:pt x="1" y="4751"/>
                    <a:pt x="1" y="10609"/>
                  </a:cubicBezTo>
                  <a:cubicBezTo>
                    <a:pt x="1" y="16479"/>
                    <a:pt x="4751" y="21229"/>
                    <a:pt x="10609" y="21229"/>
                  </a:cubicBezTo>
                  <a:lnTo>
                    <a:pt x="106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29;p69">
              <a:extLst>
                <a:ext uri="{FF2B5EF4-FFF2-40B4-BE49-F238E27FC236}">
                  <a16:creationId xmlns:a16="http://schemas.microsoft.com/office/drawing/2014/main" id="{4BD45C8D-C7E6-B388-B980-A17865846AC2}"/>
                </a:ext>
              </a:extLst>
            </p:cNvPr>
            <p:cNvSpPr/>
            <p:nvPr/>
          </p:nvSpPr>
          <p:spPr>
            <a:xfrm>
              <a:off x="6148475" y="1221650"/>
              <a:ext cx="219675" cy="439050"/>
            </a:xfrm>
            <a:custGeom>
              <a:avLst/>
              <a:gdLst/>
              <a:ahLst/>
              <a:cxnLst/>
              <a:rect l="l" t="t" r="r" b="b"/>
              <a:pathLst>
                <a:path w="8787" h="17562" extrusionOk="0">
                  <a:moveTo>
                    <a:pt x="8787" y="0"/>
                  </a:moveTo>
                  <a:cubicBezTo>
                    <a:pt x="3929" y="0"/>
                    <a:pt x="0" y="3929"/>
                    <a:pt x="0" y="8775"/>
                  </a:cubicBezTo>
                  <a:cubicBezTo>
                    <a:pt x="0" y="13633"/>
                    <a:pt x="3929" y="17562"/>
                    <a:pt x="8787" y="17562"/>
                  </a:cubicBezTo>
                  <a:lnTo>
                    <a:pt x="8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30;p69">
              <a:extLst>
                <a:ext uri="{FF2B5EF4-FFF2-40B4-BE49-F238E27FC236}">
                  <a16:creationId xmlns:a16="http://schemas.microsoft.com/office/drawing/2014/main" id="{829DDC5D-72A8-11C4-81C6-BF394A6728A5}"/>
                </a:ext>
              </a:extLst>
            </p:cNvPr>
            <p:cNvSpPr/>
            <p:nvPr/>
          </p:nvSpPr>
          <p:spPr>
            <a:xfrm>
              <a:off x="5653175" y="1766650"/>
              <a:ext cx="127700" cy="59850"/>
            </a:xfrm>
            <a:custGeom>
              <a:avLst/>
              <a:gdLst/>
              <a:ahLst/>
              <a:cxnLst/>
              <a:rect l="l" t="t" r="r" b="b"/>
              <a:pathLst>
                <a:path w="5108" h="2394" extrusionOk="0">
                  <a:moveTo>
                    <a:pt x="0" y="0"/>
                  </a:moveTo>
                  <a:lnTo>
                    <a:pt x="1357" y="2394"/>
                  </a:lnTo>
                  <a:lnTo>
                    <a:pt x="3763" y="2394"/>
                  </a:lnTo>
                  <a:lnTo>
                    <a:pt x="5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31;p69">
              <a:extLst>
                <a:ext uri="{FF2B5EF4-FFF2-40B4-BE49-F238E27FC236}">
                  <a16:creationId xmlns:a16="http://schemas.microsoft.com/office/drawing/2014/main" id="{B6A73842-D57B-8076-7DBE-F5273FC8DAE8}"/>
                </a:ext>
              </a:extLst>
            </p:cNvPr>
            <p:cNvSpPr/>
            <p:nvPr/>
          </p:nvSpPr>
          <p:spPr>
            <a:xfrm>
              <a:off x="5870150" y="1766650"/>
              <a:ext cx="127725" cy="59850"/>
            </a:xfrm>
            <a:custGeom>
              <a:avLst/>
              <a:gdLst/>
              <a:ahLst/>
              <a:cxnLst/>
              <a:rect l="l" t="t" r="r" b="b"/>
              <a:pathLst>
                <a:path w="5109" h="2394" extrusionOk="0">
                  <a:moveTo>
                    <a:pt x="1" y="0"/>
                  </a:moveTo>
                  <a:lnTo>
                    <a:pt x="1358" y="2394"/>
                  </a:lnTo>
                  <a:lnTo>
                    <a:pt x="3763" y="2394"/>
                  </a:lnTo>
                  <a:lnTo>
                    <a:pt x="51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32;p69">
              <a:extLst>
                <a:ext uri="{FF2B5EF4-FFF2-40B4-BE49-F238E27FC236}">
                  <a16:creationId xmlns:a16="http://schemas.microsoft.com/office/drawing/2014/main" id="{7305548D-9D4F-68F8-4894-4F7B86BCE905}"/>
                </a:ext>
              </a:extLst>
            </p:cNvPr>
            <p:cNvSpPr/>
            <p:nvPr/>
          </p:nvSpPr>
          <p:spPr>
            <a:xfrm>
              <a:off x="6074350" y="1766650"/>
              <a:ext cx="293525" cy="112525"/>
            </a:xfrm>
            <a:custGeom>
              <a:avLst/>
              <a:gdLst/>
              <a:ahLst/>
              <a:cxnLst/>
              <a:rect l="l" t="t" r="r" b="b"/>
              <a:pathLst>
                <a:path w="11741" h="4501" extrusionOk="0">
                  <a:moveTo>
                    <a:pt x="0" y="0"/>
                  </a:moveTo>
                  <a:lnTo>
                    <a:pt x="11740" y="4501"/>
                  </a:lnTo>
                  <a:lnTo>
                    <a:pt x="117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3;p69">
              <a:extLst>
                <a:ext uri="{FF2B5EF4-FFF2-40B4-BE49-F238E27FC236}">
                  <a16:creationId xmlns:a16="http://schemas.microsoft.com/office/drawing/2014/main" id="{44FE57CE-D569-2DA0-F7CC-B20B5449CEE3}"/>
                </a:ext>
              </a:extLst>
            </p:cNvPr>
            <p:cNvSpPr/>
            <p:nvPr/>
          </p:nvSpPr>
          <p:spPr>
            <a:xfrm>
              <a:off x="5568925" y="1211825"/>
              <a:ext cx="437275" cy="526575"/>
            </a:xfrm>
            <a:custGeom>
              <a:avLst/>
              <a:gdLst/>
              <a:ahLst/>
              <a:cxnLst/>
              <a:rect l="l" t="t" r="r" b="b"/>
              <a:pathLst>
                <a:path w="17491" h="21063" extrusionOk="0">
                  <a:moveTo>
                    <a:pt x="14812" y="0"/>
                  </a:moveTo>
                  <a:lnTo>
                    <a:pt x="1" y="16943"/>
                  </a:lnTo>
                  <a:lnTo>
                    <a:pt x="2846" y="21062"/>
                  </a:lnTo>
                  <a:lnTo>
                    <a:pt x="17491" y="21062"/>
                  </a:lnTo>
                  <a:lnTo>
                    <a:pt x="148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34;p69">
              <a:extLst>
                <a:ext uri="{FF2B5EF4-FFF2-40B4-BE49-F238E27FC236}">
                  <a16:creationId xmlns:a16="http://schemas.microsoft.com/office/drawing/2014/main" id="{AF4958AF-ECEE-C7C8-9219-C230E6BD5D7E}"/>
                </a:ext>
              </a:extLst>
            </p:cNvPr>
            <p:cNvSpPr/>
            <p:nvPr/>
          </p:nvSpPr>
          <p:spPr>
            <a:xfrm>
              <a:off x="6269900" y="1076675"/>
              <a:ext cx="97975" cy="61050"/>
            </a:xfrm>
            <a:custGeom>
              <a:avLst/>
              <a:gdLst/>
              <a:ahLst/>
              <a:cxnLst/>
              <a:rect l="l" t="t" r="r" b="b"/>
              <a:pathLst>
                <a:path w="3919" h="2442" extrusionOk="0">
                  <a:moveTo>
                    <a:pt x="1" y="1"/>
                  </a:moveTo>
                  <a:lnTo>
                    <a:pt x="1" y="2441"/>
                  </a:lnTo>
                  <a:lnTo>
                    <a:pt x="3918" y="2441"/>
                  </a:lnTo>
                  <a:lnTo>
                    <a:pt x="39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35;p69">
              <a:extLst>
                <a:ext uri="{FF2B5EF4-FFF2-40B4-BE49-F238E27FC236}">
                  <a16:creationId xmlns:a16="http://schemas.microsoft.com/office/drawing/2014/main" id="{BD928222-6A7D-0DD1-E861-E3CDA013328E}"/>
                </a:ext>
              </a:extLst>
            </p:cNvPr>
            <p:cNvSpPr/>
            <p:nvPr/>
          </p:nvSpPr>
          <p:spPr>
            <a:xfrm>
              <a:off x="7050650" y="1368675"/>
              <a:ext cx="71475" cy="202425"/>
            </a:xfrm>
            <a:custGeom>
              <a:avLst/>
              <a:gdLst/>
              <a:ahLst/>
              <a:cxnLst/>
              <a:rect l="l" t="t" r="r" b="b"/>
              <a:pathLst>
                <a:path w="2859" h="8097" extrusionOk="0">
                  <a:moveTo>
                    <a:pt x="1" y="1"/>
                  </a:moveTo>
                  <a:lnTo>
                    <a:pt x="1" y="8097"/>
                  </a:lnTo>
                  <a:lnTo>
                    <a:pt x="2858" y="8097"/>
                  </a:lnTo>
                  <a:lnTo>
                    <a:pt x="28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36;p69">
              <a:extLst>
                <a:ext uri="{FF2B5EF4-FFF2-40B4-BE49-F238E27FC236}">
                  <a16:creationId xmlns:a16="http://schemas.microsoft.com/office/drawing/2014/main" id="{CE70831E-B82B-B2DF-FD0C-8C7881942DA1}"/>
                </a:ext>
              </a:extLst>
            </p:cNvPr>
            <p:cNvSpPr/>
            <p:nvPr/>
          </p:nvSpPr>
          <p:spPr>
            <a:xfrm>
              <a:off x="7058700" y="1355875"/>
              <a:ext cx="55375" cy="12825"/>
            </a:xfrm>
            <a:custGeom>
              <a:avLst/>
              <a:gdLst/>
              <a:ahLst/>
              <a:cxnLst/>
              <a:rect l="l" t="t" r="r" b="b"/>
              <a:pathLst>
                <a:path w="2215" h="513" extrusionOk="0">
                  <a:moveTo>
                    <a:pt x="0" y="1"/>
                  </a:moveTo>
                  <a:lnTo>
                    <a:pt x="0" y="513"/>
                  </a:lnTo>
                  <a:lnTo>
                    <a:pt x="2215" y="513"/>
                  </a:lnTo>
                  <a:lnTo>
                    <a:pt x="22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37;p69">
              <a:extLst>
                <a:ext uri="{FF2B5EF4-FFF2-40B4-BE49-F238E27FC236}">
                  <a16:creationId xmlns:a16="http://schemas.microsoft.com/office/drawing/2014/main" id="{73E5E749-3F9D-99E6-52D2-6835EE7C0DEC}"/>
                </a:ext>
              </a:extLst>
            </p:cNvPr>
            <p:cNvSpPr/>
            <p:nvPr/>
          </p:nvSpPr>
          <p:spPr>
            <a:xfrm>
              <a:off x="6871475" y="1189500"/>
              <a:ext cx="71450" cy="202425"/>
            </a:xfrm>
            <a:custGeom>
              <a:avLst/>
              <a:gdLst/>
              <a:ahLst/>
              <a:cxnLst/>
              <a:rect l="l" t="t" r="r" b="b"/>
              <a:pathLst>
                <a:path w="2858" h="8097" extrusionOk="0">
                  <a:moveTo>
                    <a:pt x="0" y="0"/>
                  </a:moveTo>
                  <a:lnTo>
                    <a:pt x="0" y="8096"/>
                  </a:lnTo>
                  <a:lnTo>
                    <a:pt x="2858" y="8096"/>
                  </a:lnTo>
                  <a:lnTo>
                    <a:pt x="28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38;p69">
              <a:extLst>
                <a:ext uri="{FF2B5EF4-FFF2-40B4-BE49-F238E27FC236}">
                  <a16:creationId xmlns:a16="http://schemas.microsoft.com/office/drawing/2014/main" id="{6E091F4F-5928-97C0-B65B-B7EB3A64FF92}"/>
                </a:ext>
              </a:extLst>
            </p:cNvPr>
            <p:cNvSpPr/>
            <p:nvPr/>
          </p:nvSpPr>
          <p:spPr>
            <a:xfrm>
              <a:off x="6879500" y="1176700"/>
              <a:ext cx="55400" cy="12825"/>
            </a:xfrm>
            <a:custGeom>
              <a:avLst/>
              <a:gdLst/>
              <a:ahLst/>
              <a:cxnLst/>
              <a:rect l="l" t="t" r="r" b="b"/>
              <a:pathLst>
                <a:path w="2216" h="513" extrusionOk="0">
                  <a:moveTo>
                    <a:pt x="1" y="0"/>
                  </a:moveTo>
                  <a:lnTo>
                    <a:pt x="1" y="512"/>
                  </a:lnTo>
                  <a:lnTo>
                    <a:pt x="2215" y="512"/>
                  </a:lnTo>
                  <a:lnTo>
                    <a:pt x="22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39;p69">
              <a:extLst>
                <a:ext uri="{FF2B5EF4-FFF2-40B4-BE49-F238E27FC236}">
                  <a16:creationId xmlns:a16="http://schemas.microsoft.com/office/drawing/2014/main" id="{5B65BD0B-F9C9-1121-527F-33FE9B5EA470}"/>
                </a:ext>
              </a:extLst>
            </p:cNvPr>
            <p:cNvSpPr/>
            <p:nvPr/>
          </p:nvSpPr>
          <p:spPr>
            <a:xfrm>
              <a:off x="6576500" y="756100"/>
              <a:ext cx="71150" cy="202425"/>
            </a:xfrm>
            <a:custGeom>
              <a:avLst/>
              <a:gdLst/>
              <a:ahLst/>
              <a:cxnLst/>
              <a:rect l="l" t="t" r="r" b="b"/>
              <a:pathLst>
                <a:path w="2846" h="8097" extrusionOk="0">
                  <a:moveTo>
                    <a:pt x="0" y="1"/>
                  </a:moveTo>
                  <a:lnTo>
                    <a:pt x="0" y="8097"/>
                  </a:lnTo>
                  <a:lnTo>
                    <a:pt x="2846" y="8097"/>
                  </a:lnTo>
                  <a:lnTo>
                    <a:pt x="28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40;p69">
              <a:extLst>
                <a:ext uri="{FF2B5EF4-FFF2-40B4-BE49-F238E27FC236}">
                  <a16:creationId xmlns:a16="http://schemas.microsoft.com/office/drawing/2014/main" id="{12928067-9C9C-5FEE-24C4-041BF21D36A1}"/>
                </a:ext>
              </a:extLst>
            </p:cNvPr>
            <p:cNvSpPr/>
            <p:nvPr/>
          </p:nvSpPr>
          <p:spPr>
            <a:xfrm>
              <a:off x="6584225" y="743300"/>
              <a:ext cx="55700" cy="12825"/>
            </a:xfrm>
            <a:custGeom>
              <a:avLst/>
              <a:gdLst/>
              <a:ahLst/>
              <a:cxnLst/>
              <a:rect l="l" t="t" r="r" b="b"/>
              <a:pathLst>
                <a:path w="2228" h="513" extrusionOk="0">
                  <a:moveTo>
                    <a:pt x="1" y="1"/>
                  </a:moveTo>
                  <a:lnTo>
                    <a:pt x="1"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41;p69">
              <a:extLst>
                <a:ext uri="{FF2B5EF4-FFF2-40B4-BE49-F238E27FC236}">
                  <a16:creationId xmlns:a16="http://schemas.microsoft.com/office/drawing/2014/main" id="{980E130E-F96C-92AA-9E64-3A87AC4EF0AF}"/>
                </a:ext>
              </a:extLst>
            </p:cNvPr>
            <p:cNvSpPr/>
            <p:nvPr/>
          </p:nvSpPr>
          <p:spPr>
            <a:xfrm>
              <a:off x="6367850" y="969225"/>
              <a:ext cx="834950" cy="797450"/>
            </a:xfrm>
            <a:custGeom>
              <a:avLst/>
              <a:gdLst/>
              <a:ahLst/>
              <a:cxnLst/>
              <a:rect l="l" t="t" r="r" b="b"/>
              <a:pathLst>
                <a:path w="33398" h="31898" extrusionOk="0">
                  <a:moveTo>
                    <a:pt x="0" y="1"/>
                  </a:moveTo>
                  <a:lnTo>
                    <a:pt x="0" y="31897"/>
                  </a:lnTo>
                  <a:lnTo>
                    <a:pt x="29944" y="31897"/>
                  </a:lnTo>
                  <a:lnTo>
                    <a:pt x="33397" y="26647"/>
                  </a:lnTo>
                  <a:lnTo>
                    <a:pt x="15002" y="540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42;p69">
              <a:extLst>
                <a:ext uri="{FF2B5EF4-FFF2-40B4-BE49-F238E27FC236}">
                  <a16:creationId xmlns:a16="http://schemas.microsoft.com/office/drawing/2014/main" id="{EC857BC8-0D16-0847-2711-2B9D8FF06A16}"/>
                </a:ext>
              </a:extLst>
            </p:cNvPr>
            <p:cNvSpPr/>
            <p:nvPr/>
          </p:nvSpPr>
          <p:spPr>
            <a:xfrm>
              <a:off x="6367850" y="539700"/>
              <a:ext cx="375050" cy="564675"/>
            </a:xfrm>
            <a:custGeom>
              <a:avLst/>
              <a:gdLst/>
              <a:ahLst/>
              <a:cxnLst/>
              <a:rect l="l" t="t" r="r" b="b"/>
              <a:pathLst>
                <a:path w="15002" h="22587" extrusionOk="0">
                  <a:moveTo>
                    <a:pt x="0" y="1"/>
                  </a:moveTo>
                  <a:lnTo>
                    <a:pt x="0" y="17182"/>
                  </a:lnTo>
                  <a:lnTo>
                    <a:pt x="15002" y="22587"/>
                  </a:lnTo>
                  <a:cubicBezTo>
                    <a:pt x="15002" y="22587"/>
                    <a:pt x="11037" y="1103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43;p69">
              <a:extLst>
                <a:ext uri="{FF2B5EF4-FFF2-40B4-BE49-F238E27FC236}">
                  <a16:creationId xmlns:a16="http://schemas.microsoft.com/office/drawing/2014/main" id="{92C2CC21-BD05-A65E-8E2D-510F673A417B}"/>
                </a:ext>
              </a:extLst>
            </p:cNvPr>
            <p:cNvSpPr/>
            <p:nvPr/>
          </p:nvSpPr>
          <p:spPr>
            <a:xfrm>
              <a:off x="6661625" y="1104375"/>
              <a:ext cx="143200" cy="662300"/>
            </a:xfrm>
            <a:custGeom>
              <a:avLst/>
              <a:gdLst/>
              <a:ahLst/>
              <a:cxnLst/>
              <a:rect l="l" t="t" r="r" b="b"/>
              <a:pathLst>
                <a:path w="5728" h="26492" extrusionOk="0">
                  <a:moveTo>
                    <a:pt x="3251" y="0"/>
                  </a:moveTo>
                  <a:lnTo>
                    <a:pt x="1" y="26491"/>
                  </a:lnTo>
                  <a:lnTo>
                    <a:pt x="2584" y="26491"/>
                  </a:lnTo>
                  <a:lnTo>
                    <a:pt x="5727" y="1798"/>
                  </a:lnTo>
                  <a:lnTo>
                    <a:pt x="32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44;p69">
              <a:extLst>
                <a:ext uri="{FF2B5EF4-FFF2-40B4-BE49-F238E27FC236}">
                  <a16:creationId xmlns:a16="http://schemas.microsoft.com/office/drawing/2014/main" id="{88DA0E01-0721-DF56-A255-D2543C0BDCDD}"/>
                </a:ext>
              </a:extLst>
            </p:cNvPr>
            <p:cNvSpPr/>
            <p:nvPr/>
          </p:nvSpPr>
          <p:spPr>
            <a:xfrm>
              <a:off x="6368125" y="1175800"/>
              <a:ext cx="265550" cy="530750"/>
            </a:xfrm>
            <a:custGeom>
              <a:avLst/>
              <a:gdLst/>
              <a:ahLst/>
              <a:cxnLst/>
              <a:rect l="l" t="t" r="r" b="b"/>
              <a:pathLst>
                <a:path w="10622" h="21230" extrusionOk="0">
                  <a:moveTo>
                    <a:pt x="1" y="0"/>
                  </a:moveTo>
                  <a:lnTo>
                    <a:pt x="1" y="21229"/>
                  </a:lnTo>
                  <a:cubicBezTo>
                    <a:pt x="5859" y="21229"/>
                    <a:pt x="10609" y="16479"/>
                    <a:pt x="10621" y="10609"/>
                  </a:cubicBezTo>
                  <a:cubicBezTo>
                    <a:pt x="10609" y="4751"/>
                    <a:pt x="5859"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45;p69">
              <a:extLst>
                <a:ext uri="{FF2B5EF4-FFF2-40B4-BE49-F238E27FC236}">
                  <a16:creationId xmlns:a16="http://schemas.microsoft.com/office/drawing/2014/main" id="{373F2126-3474-8847-0DBB-91D6F0E4CD69}"/>
                </a:ext>
              </a:extLst>
            </p:cNvPr>
            <p:cNvSpPr/>
            <p:nvPr/>
          </p:nvSpPr>
          <p:spPr>
            <a:xfrm>
              <a:off x="6367850" y="1221650"/>
              <a:ext cx="219675" cy="439050"/>
            </a:xfrm>
            <a:custGeom>
              <a:avLst/>
              <a:gdLst/>
              <a:ahLst/>
              <a:cxnLst/>
              <a:rect l="l" t="t" r="r" b="b"/>
              <a:pathLst>
                <a:path w="8787" h="17562" extrusionOk="0">
                  <a:moveTo>
                    <a:pt x="0" y="0"/>
                  </a:moveTo>
                  <a:lnTo>
                    <a:pt x="0" y="17562"/>
                  </a:lnTo>
                  <a:cubicBezTo>
                    <a:pt x="4858" y="17562"/>
                    <a:pt x="8787" y="13633"/>
                    <a:pt x="8787" y="8775"/>
                  </a:cubicBezTo>
                  <a:cubicBezTo>
                    <a:pt x="8787" y="3929"/>
                    <a:pt x="485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46;p69">
              <a:extLst>
                <a:ext uri="{FF2B5EF4-FFF2-40B4-BE49-F238E27FC236}">
                  <a16:creationId xmlns:a16="http://schemas.microsoft.com/office/drawing/2014/main" id="{AF48334A-DA43-1AFF-991F-B2EC5B3D8B74}"/>
                </a:ext>
              </a:extLst>
            </p:cNvPr>
            <p:cNvSpPr/>
            <p:nvPr/>
          </p:nvSpPr>
          <p:spPr>
            <a:xfrm>
              <a:off x="6955125" y="1766650"/>
              <a:ext cx="127400" cy="59850"/>
            </a:xfrm>
            <a:custGeom>
              <a:avLst/>
              <a:gdLst/>
              <a:ahLst/>
              <a:cxnLst/>
              <a:rect l="l" t="t" r="r" b="b"/>
              <a:pathLst>
                <a:path w="5096" h="2394" extrusionOk="0">
                  <a:moveTo>
                    <a:pt x="0" y="0"/>
                  </a:moveTo>
                  <a:lnTo>
                    <a:pt x="1345" y="2394"/>
                  </a:lnTo>
                  <a:lnTo>
                    <a:pt x="3751" y="2394"/>
                  </a:lnTo>
                  <a:lnTo>
                    <a:pt x="5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47;p69">
              <a:extLst>
                <a:ext uri="{FF2B5EF4-FFF2-40B4-BE49-F238E27FC236}">
                  <a16:creationId xmlns:a16="http://schemas.microsoft.com/office/drawing/2014/main" id="{C0D550B4-7B8E-9D84-209A-3DBE3B044779}"/>
                </a:ext>
              </a:extLst>
            </p:cNvPr>
            <p:cNvSpPr/>
            <p:nvPr/>
          </p:nvSpPr>
          <p:spPr>
            <a:xfrm>
              <a:off x="6738125" y="1766650"/>
              <a:ext cx="127425" cy="59850"/>
            </a:xfrm>
            <a:custGeom>
              <a:avLst/>
              <a:gdLst/>
              <a:ahLst/>
              <a:cxnLst/>
              <a:rect l="l" t="t" r="r" b="b"/>
              <a:pathLst>
                <a:path w="5097" h="2394" extrusionOk="0">
                  <a:moveTo>
                    <a:pt x="0" y="0"/>
                  </a:moveTo>
                  <a:lnTo>
                    <a:pt x="1346" y="2394"/>
                  </a:lnTo>
                  <a:lnTo>
                    <a:pt x="3751" y="2394"/>
                  </a:lnTo>
                  <a:lnTo>
                    <a:pt x="5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2248;p69">
              <a:extLst>
                <a:ext uri="{FF2B5EF4-FFF2-40B4-BE49-F238E27FC236}">
                  <a16:creationId xmlns:a16="http://schemas.microsoft.com/office/drawing/2014/main" id="{122387E2-73AA-DA1E-401A-FCA513080873}"/>
                </a:ext>
              </a:extLst>
            </p:cNvPr>
            <p:cNvSpPr/>
            <p:nvPr/>
          </p:nvSpPr>
          <p:spPr>
            <a:xfrm>
              <a:off x="6367850" y="1766650"/>
              <a:ext cx="293800" cy="112525"/>
            </a:xfrm>
            <a:custGeom>
              <a:avLst/>
              <a:gdLst/>
              <a:ahLst/>
              <a:cxnLst/>
              <a:rect l="l" t="t" r="r" b="b"/>
              <a:pathLst>
                <a:path w="11752" h="4501" extrusionOk="0">
                  <a:moveTo>
                    <a:pt x="0" y="0"/>
                  </a:moveTo>
                  <a:lnTo>
                    <a:pt x="0" y="4501"/>
                  </a:lnTo>
                  <a:lnTo>
                    <a:pt x="11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2249;p69">
              <a:extLst>
                <a:ext uri="{FF2B5EF4-FFF2-40B4-BE49-F238E27FC236}">
                  <a16:creationId xmlns:a16="http://schemas.microsoft.com/office/drawing/2014/main" id="{F54FF1FC-BEEB-E77B-E7AD-60BFF58F98E4}"/>
                </a:ext>
              </a:extLst>
            </p:cNvPr>
            <p:cNvSpPr/>
            <p:nvPr/>
          </p:nvSpPr>
          <p:spPr>
            <a:xfrm>
              <a:off x="6729800" y="1211825"/>
              <a:ext cx="437275" cy="526575"/>
            </a:xfrm>
            <a:custGeom>
              <a:avLst/>
              <a:gdLst/>
              <a:ahLst/>
              <a:cxnLst/>
              <a:rect l="l" t="t" r="r" b="b"/>
              <a:pathLst>
                <a:path w="17491" h="21063" extrusionOk="0">
                  <a:moveTo>
                    <a:pt x="2679" y="0"/>
                  </a:moveTo>
                  <a:lnTo>
                    <a:pt x="0" y="21062"/>
                  </a:lnTo>
                  <a:lnTo>
                    <a:pt x="14645" y="21062"/>
                  </a:lnTo>
                  <a:lnTo>
                    <a:pt x="17490" y="16943"/>
                  </a:lnTo>
                  <a:lnTo>
                    <a:pt x="26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2250;p69">
              <a:extLst>
                <a:ext uri="{FF2B5EF4-FFF2-40B4-BE49-F238E27FC236}">
                  <a16:creationId xmlns:a16="http://schemas.microsoft.com/office/drawing/2014/main" id="{5CFBAECF-B1A7-3598-C8F5-84455FEACA40}"/>
                </a:ext>
              </a:extLst>
            </p:cNvPr>
            <p:cNvSpPr/>
            <p:nvPr/>
          </p:nvSpPr>
          <p:spPr>
            <a:xfrm>
              <a:off x="6367850" y="1076675"/>
              <a:ext cx="98250" cy="61050"/>
            </a:xfrm>
            <a:custGeom>
              <a:avLst/>
              <a:gdLst/>
              <a:ahLst/>
              <a:cxnLst/>
              <a:rect l="l" t="t" r="r" b="b"/>
              <a:pathLst>
                <a:path w="3930" h="2442" extrusionOk="0">
                  <a:moveTo>
                    <a:pt x="0" y="1"/>
                  </a:moveTo>
                  <a:lnTo>
                    <a:pt x="0" y="2441"/>
                  </a:lnTo>
                  <a:lnTo>
                    <a:pt x="3929" y="2441"/>
                  </a:lnTo>
                  <a:lnTo>
                    <a:pt x="3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2251;p69">
              <a:extLst>
                <a:ext uri="{FF2B5EF4-FFF2-40B4-BE49-F238E27FC236}">
                  <a16:creationId xmlns:a16="http://schemas.microsoft.com/office/drawing/2014/main" id="{D7EFE15C-1494-779B-F0CE-D49B7E1EE609}"/>
                </a:ext>
              </a:extLst>
            </p:cNvPr>
            <p:cNvSpPr/>
            <p:nvPr/>
          </p:nvSpPr>
          <p:spPr>
            <a:xfrm>
              <a:off x="5687100" y="1826475"/>
              <a:ext cx="60150" cy="167000"/>
            </a:xfrm>
            <a:custGeom>
              <a:avLst/>
              <a:gdLst/>
              <a:ahLst/>
              <a:cxnLst/>
              <a:rect l="l" t="t" r="r" b="b"/>
              <a:pathLst>
                <a:path w="2406" h="6680" extrusionOk="0">
                  <a:moveTo>
                    <a:pt x="0" y="1"/>
                  </a:moveTo>
                  <a:lnTo>
                    <a:pt x="2406" y="1"/>
                  </a:lnTo>
                  <a:lnTo>
                    <a:pt x="2406"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2252;p69">
              <a:extLst>
                <a:ext uri="{FF2B5EF4-FFF2-40B4-BE49-F238E27FC236}">
                  <a16:creationId xmlns:a16="http://schemas.microsoft.com/office/drawing/2014/main" id="{10D4182E-8939-53ED-F85B-47A4959B015B}"/>
                </a:ext>
              </a:extLst>
            </p:cNvPr>
            <p:cNvSpPr/>
            <p:nvPr/>
          </p:nvSpPr>
          <p:spPr>
            <a:xfrm>
              <a:off x="5904100" y="1826475"/>
              <a:ext cx="60150" cy="167000"/>
            </a:xfrm>
            <a:custGeom>
              <a:avLst/>
              <a:gdLst/>
              <a:ahLst/>
              <a:cxnLst/>
              <a:rect l="l" t="t" r="r" b="b"/>
              <a:pathLst>
                <a:path w="2406" h="6680" extrusionOk="0">
                  <a:moveTo>
                    <a:pt x="0" y="1"/>
                  </a:moveTo>
                  <a:lnTo>
                    <a:pt x="2405" y="1"/>
                  </a:lnTo>
                  <a:lnTo>
                    <a:pt x="2405"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2253;p69">
              <a:extLst>
                <a:ext uri="{FF2B5EF4-FFF2-40B4-BE49-F238E27FC236}">
                  <a16:creationId xmlns:a16="http://schemas.microsoft.com/office/drawing/2014/main" id="{8D82A0FC-1BC9-8525-30FD-28C9ECF83ADB}"/>
                </a:ext>
              </a:extLst>
            </p:cNvPr>
            <p:cNvSpPr/>
            <p:nvPr/>
          </p:nvSpPr>
          <p:spPr>
            <a:xfrm>
              <a:off x="6771750" y="1826475"/>
              <a:ext cx="60150" cy="167000"/>
            </a:xfrm>
            <a:custGeom>
              <a:avLst/>
              <a:gdLst/>
              <a:ahLst/>
              <a:cxnLst/>
              <a:rect l="l" t="t" r="r" b="b"/>
              <a:pathLst>
                <a:path w="2406" h="6680" extrusionOk="0">
                  <a:moveTo>
                    <a:pt x="1" y="1"/>
                  </a:moveTo>
                  <a:lnTo>
                    <a:pt x="2406" y="1"/>
                  </a:lnTo>
                  <a:lnTo>
                    <a:pt x="2406" y="6680"/>
                  </a:lnTo>
                  <a:lnTo>
                    <a:pt x="1"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2254;p69">
              <a:extLst>
                <a:ext uri="{FF2B5EF4-FFF2-40B4-BE49-F238E27FC236}">
                  <a16:creationId xmlns:a16="http://schemas.microsoft.com/office/drawing/2014/main" id="{76AA9FDE-F3F7-675A-D77D-2D4CCFF5D44E}"/>
                </a:ext>
              </a:extLst>
            </p:cNvPr>
            <p:cNvSpPr/>
            <p:nvPr/>
          </p:nvSpPr>
          <p:spPr>
            <a:xfrm>
              <a:off x="6988750" y="1826475"/>
              <a:ext cx="60150" cy="167000"/>
            </a:xfrm>
            <a:custGeom>
              <a:avLst/>
              <a:gdLst/>
              <a:ahLst/>
              <a:cxnLst/>
              <a:rect l="l" t="t" r="r" b="b"/>
              <a:pathLst>
                <a:path w="2406" h="6680" extrusionOk="0">
                  <a:moveTo>
                    <a:pt x="0" y="1"/>
                  </a:moveTo>
                  <a:lnTo>
                    <a:pt x="2406" y="1"/>
                  </a:lnTo>
                  <a:lnTo>
                    <a:pt x="2406"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6" name="Google Shape;2218;p69">
            <a:extLst>
              <a:ext uri="{FF2B5EF4-FFF2-40B4-BE49-F238E27FC236}">
                <a16:creationId xmlns:a16="http://schemas.microsoft.com/office/drawing/2014/main" id="{225777D6-2313-0DF0-141E-83133FFF1FA2}"/>
              </a:ext>
            </a:extLst>
          </p:cNvPr>
          <p:cNvGrpSpPr/>
          <p:nvPr/>
        </p:nvGrpSpPr>
        <p:grpSpPr>
          <a:xfrm rot="2254530">
            <a:off x="2825011" y="3599216"/>
            <a:ext cx="1768681" cy="661082"/>
            <a:chOff x="5533200" y="539700"/>
            <a:chExt cx="1669600" cy="1453775"/>
          </a:xfrm>
        </p:grpSpPr>
        <p:sp>
          <p:nvSpPr>
            <p:cNvPr id="3877" name="Google Shape;2219;p69">
              <a:extLst>
                <a:ext uri="{FF2B5EF4-FFF2-40B4-BE49-F238E27FC236}">
                  <a16:creationId xmlns:a16="http://schemas.microsoft.com/office/drawing/2014/main" id="{A80F1BAC-F696-2660-A672-1ED53567590F}"/>
                </a:ext>
              </a:extLst>
            </p:cNvPr>
            <p:cNvSpPr/>
            <p:nvPr/>
          </p:nvSpPr>
          <p:spPr>
            <a:xfrm>
              <a:off x="5613875" y="1368675"/>
              <a:ext cx="71450" cy="202425"/>
            </a:xfrm>
            <a:custGeom>
              <a:avLst/>
              <a:gdLst/>
              <a:ahLst/>
              <a:cxnLst/>
              <a:rect l="l" t="t" r="r" b="b"/>
              <a:pathLst>
                <a:path w="2858" h="8097" extrusionOk="0">
                  <a:moveTo>
                    <a:pt x="1" y="1"/>
                  </a:moveTo>
                  <a:lnTo>
                    <a:pt x="1" y="8097"/>
                  </a:lnTo>
                  <a:lnTo>
                    <a:pt x="2858" y="8097"/>
                  </a:lnTo>
                  <a:lnTo>
                    <a:pt x="28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2220;p69">
              <a:extLst>
                <a:ext uri="{FF2B5EF4-FFF2-40B4-BE49-F238E27FC236}">
                  <a16:creationId xmlns:a16="http://schemas.microsoft.com/office/drawing/2014/main" id="{2CE47893-D08F-A089-A5AF-246431D7B4B4}"/>
                </a:ext>
              </a:extLst>
            </p:cNvPr>
            <p:cNvSpPr/>
            <p:nvPr/>
          </p:nvSpPr>
          <p:spPr>
            <a:xfrm>
              <a:off x="5621625" y="1355875"/>
              <a:ext cx="55675" cy="12825"/>
            </a:xfrm>
            <a:custGeom>
              <a:avLst/>
              <a:gdLst/>
              <a:ahLst/>
              <a:cxnLst/>
              <a:rect l="l" t="t" r="r" b="b"/>
              <a:pathLst>
                <a:path w="2227" h="513" extrusionOk="0">
                  <a:moveTo>
                    <a:pt x="0" y="1"/>
                  </a:moveTo>
                  <a:lnTo>
                    <a:pt x="0"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2221;p69">
              <a:extLst>
                <a:ext uri="{FF2B5EF4-FFF2-40B4-BE49-F238E27FC236}">
                  <a16:creationId xmlns:a16="http://schemas.microsoft.com/office/drawing/2014/main" id="{0ABB41D4-E0A2-8BE6-4EB1-81A6EF9355AB}"/>
                </a:ext>
              </a:extLst>
            </p:cNvPr>
            <p:cNvSpPr/>
            <p:nvPr/>
          </p:nvSpPr>
          <p:spPr>
            <a:xfrm>
              <a:off x="5793075" y="1189500"/>
              <a:ext cx="71450" cy="202425"/>
            </a:xfrm>
            <a:custGeom>
              <a:avLst/>
              <a:gdLst/>
              <a:ahLst/>
              <a:cxnLst/>
              <a:rect l="l" t="t" r="r" b="b"/>
              <a:pathLst>
                <a:path w="2858" h="8097" extrusionOk="0">
                  <a:moveTo>
                    <a:pt x="0" y="0"/>
                  </a:moveTo>
                  <a:lnTo>
                    <a:pt x="0" y="8096"/>
                  </a:lnTo>
                  <a:lnTo>
                    <a:pt x="2858" y="8096"/>
                  </a:lnTo>
                  <a:lnTo>
                    <a:pt x="28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2222;p69">
              <a:extLst>
                <a:ext uri="{FF2B5EF4-FFF2-40B4-BE49-F238E27FC236}">
                  <a16:creationId xmlns:a16="http://schemas.microsoft.com/office/drawing/2014/main" id="{51C074A1-224E-5AA8-1159-00A489CD19FD}"/>
                </a:ext>
              </a:extLst>
            </p:cNvPr>
            <p:cNvSpPr/>
            <p:nvPr/>
          </p:nvSpPr>
          <p:spPr>
            <a:xfrm>
              <a:off x="5800800" y="1176700"/>
              <a:ext cx="55700" cy="12825"/>
            </a:xfrm>
            <a:custGeom>
              <a:avLst/>
              <a:gdLst/>
              <a:ahLst/>
              <a:cxnLst/>
              <a:rect l="l" t="t" r="r" b="b"/>
              <a:pathLst>
                <a:path w="2228" h="513" extrusionOk="0">
                  <a:moveTo>
                    <a:pt x="1" y="0"/>
                  </a:moveTo>
                  <a:lnTo>
                    <a:pt x="1" y="512"/>
                  </a:lnTo>
                  <a:lnTo>
                    <a:pt x="2227" y="512"/>
                  </a:lnTo>
                  <a:lnTo>
                    <a:pt x="2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2223;p69">
              <a:extLst>
                <a:ext uri="{FF2B5EF4-FFF2-40B4-BE49-F238E27FC236}">
                  <a16:creationId xmlns:a16="http://schemas.microsoft.com/office/drawing/2014/main" id="{075930C7-D4FF-DD45-AFD1-4BD4EB5BEE2D}"/>
                </a:ext>
              </a:extLst>
            </p:cNvPr>
            <p:cNvSpPr/>
            <p:nvPr/>
          </p:nvSpPr>
          <p:spPr>
            <a:xfrm>
              <a:off x="6088350" y="756100"/>
              <a:ext cx="71150" cy="202425"/>
            </a:xfrm>
            <a:custGeom>
              <a:avLst/>
              <a:gdLst/>
              <a:ahLst/>
              <a:cxnLst/>
              <a:rect l="l" t="t" r="r" b="b"/>
              <a:pathLst>
                <a:path w="2846" h="8097" extrusionOk="0">
                  <a:moveTo>
                    <a:pt x="0" y="1"/>
                  </a:moveTo>
                  <a:lnTo>
                    <a:pt x="0" y="8097"/>
                  </a:lnTo>
                  <a:lnTo>
                    <a:pt x="2846" y="8097"/>
                  </a:lnTo>
                  <a:lnTo>
                    <a:pt x="28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2224;p69">
              <a:extLst>
                <a:ext uri="{FF2B5EF4-FFF2-40B4-BE49-F238E27FC236}">
                  <a16:creationId xmlns:a16="http://schemas.microsoft.com/office/drawing/2014/main" id="{E65AC45E-074D-1748-1440-F8256185DE14}"/>
                </a:ext>
              </a:extLst>
            </p:cNvPr>
            <p:cNvSpPr/>
            <p:nvPr/>
          </p:nvSpPr>
          <p:spPr>
            <a:xfrm>
              <a:off x="6096075" y="743000"/>
              <a:ext cx="55700" cy="12825"/>
            </a:xfrm>
            <a:custGeom>
              <a:avLst/>
              <a:gdLst/>
              <a:ahLst/>
              <a:cxnLst/>
              <a:rect l="l" t="t" r="r" b="b"/>
              <a:pathLst>
                <a:path w="2228" h="513" extrusionOk="0">
                  <a:moveTo>
                    <a:pt x="1" y="1"/>
                  </a:moveTo>
                  <a:lnTo>
                    <a:pt x="1"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2225;p69">
              <a:extLst>
                <a:ext uri="{FF2B5EF4-FFF2-40B4-BE49-F238E27FC236}">
                  <a16:creationId xmlns:a16="http://schemas.microsoft.com/office/drawing/2014/main" id="{19CAC80F-57DE-8FBA-9A38-C2A2067BD892}"/>
                </a:ext>
              </a:extLst>
            </p:cNvPr>
            <p:cNvSpPr/>
            <p:nvPr/>
          </p:nvSpPr>
          <p:spPr>
            <a:xfrm>
              <a:off x="5533200" y="969225"/>
              <a:ext cx="834675" cy="797450"/>
            </a:xfrm>
            <a:custGeom>
              <a:avLst/>
              <a:gdLst/>
              <a:ahLst/>
              <a:cxnLst/>
              <a:rect l="l" t="t" r="r" b="b"/>
              <a:pathLst>
                <a:path w="33387" h="31898" extrusionOk="0">
                  <a:moveTo>
                    <a:pt x="33386" y="1"/>
                  </a:moveTo>
                  <a:lnTo>
                    <a:pt x="18396" y="5406"/>
                  </a:lnTo>
                  <a:lnTo>
                    <a:pt x="1" y="26647"/>
                  </a:lnTo>
                  <a:lnTo>
                    <a:pt x="3454" y="31897"/>
                  </a:lnTo>
                  <a:lnTo>
                    <a:pt x="33386" y="31897"/>
                  </a:lnTo>
                  <a:lnTo>
                    <a:pt x="33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2226;p69">
              <a:extLst>
                <a:ext uri="{FF2B5EF4-FFF2-40B4-BE49-F238E27FC236}">
                  <a16:creationId xmlns:a16="http://schemas.microsoft.com/office/drawing/2014/main" id="{BCBB2172-655E-C75D-BF3D-8FD7EF014D3C}"/>
                </a:ext>
              </a:extLst>
            </p:cNvPr>
            <p:cNvSpPr/>
            <p:nvPr/>
          </p:nvSpPr>
          <p:spPr>
            <a:xfrm>
              <a:off x="5993100" y="539700"/>
              <a:ext cx="374775" cy="564675"/>
            </a:xfrm>
            <a:custGeom>
              <a:avLst/>
              <a:gdLst/>
              <a:ahLst/>
              <a:cxnLst/>
              <a:rect l="l" t="t" r="r" b="b"/>
              <a:pathLst>
                <a:path w="14991" h="22587" extrusionOk="0">
                  <a:moveTo>
                    <a:pt x="14990" y="1"/>
                  </a:moveTo>
                  <a:cubicBezTo>
                    <a:pt x="3965" y="11038"/>
                    <a:pt x="0" y="22587"/>
                    <a:pt x="0" y="22587"/>
                  </a:cubicBezTo>
                  <a:lnTo>
                    <a:pt x="14990" y="17182"/>
                  </a:lnTo>
                  <a:lnTo>
                    <a:pt x="149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2227;p69">
              <a:extLst>
                <a:ext uri="{FF2B5EF4-FFF2-40B4-BE49-F238E27FC236}">
                  <a16:creationId xmlns:a16="http://schemas.microsoft.com/office/drawing/2014/main" id="{D9DDC02A-AE52-5172-61D7-D9DED55C65D3}"/>
                </a:ext>
              </a:extLst>
            </p:cNvPr>
            <p:cNvSpPr/>
            <p:nvPr/>
          </p:nvSpPr>
          <p:spPr>
            <a:xfrm>
              <a:off x="5931175" y="1104375"/>
              <a:ext cx="143200" cy="662300"/>
            </a:xfrm>
            <a:custGeom>
              <a:avLst/>
              <a:gdLst/>
              <a:ahLst/>
              <a:cxnLst/>
              <a:rect l="l" t="t" r="r" b="b"/>
              <a:pathLst>
                <a:path w="5728" h="26492" extrusionOk="0">
                  <a:moveTo>
                    <a:pt x="2477" y="0"/>
                  </a:moveTo>
                  <a:lnTo>
                    <a:pt x="1" y="1798"/>
                  </a:lnTo>
                  <a:lnTo>
                    <a:pt x="3144" y="26491"/>
                  </a:lnTo>
                  <a:lnTo>
                    <a:pt x="5727" y="26491"/>
                  </a:lnTo>
                  <a:lnTo>
                    <a:pt x="24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2228;p69">
              <a:extLst>
                <a:ext uri="{FF2B5EF4-FFF2-40B4-BE49-F238E27FC236}">
                  <a16:creationId xmlns:a16="http://schemas.microsoft.com/office/drawing/2014/main" id="{8A8D778A-7B5D-7C6B-DDC2-5FF5C76A83EC}"/>
                </a:ext>
              </a:extLst>
            </p:cNvPr>
            <p:cNvSpPr/>
            <p:nvPr/>
          </p:nvSpPr>
          <p:spPr>
            <a:xfrm>
              <a:off x="6102625" y="1175800"/>
              <a:ext cx="265250" cy="530750"/>
            </a:xfrm>
            <a:custGeom>
              <a:avLst/>
              <a:gdLst/>
              <a:ahLst/>
              <a:cxnLst/>
              <a:rect l="l" t="t" r="r" b="b"/>
              <a:pathLst>
                <a:path w="10610" h="21230" extrusionOk="0">
                  <a:moveTo>
                    <a:pt x="10609" y="0"/>
                  </a:moveTo>
                  <a:cubicBezTo>
                    <a:pt x="4751" y="0"/>
                    <a:pt x="1" y="4751"/>
                    <a:pt x="1" y="10609"/>
                  </a:cubicBezTo>
                  <a:cubicBezTo>
                    <a:pt x="1" y="16479"/>
                    <a:pt x="4751" y="21229"/>
                    <a:pt x="10609" y="21229"/>
                  </a:cubicBezTo>
                  <a:lnTo>
                    <a:pt x="106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2229;p69">
              <a:extLst>
                <a:ext uri="{FF2B5EF4-FFF2-40B4-BE49-F238E27FC236}">
                  <a16:creationId xmlns:a16="http://schemas.microsoft.com/office/drawing/2014/main" id="{3F549ED5-27C9-DCE6-9B4E-8AA1D01A780E}"/>
                </a:ext>
              </a:extLst>
            </p:cNvPr>
            <p:cNvSpPr/>
            <p:nvPr/>
          </p:nvSpPr>
          <p:spPr>
            <a:xfrm>
              <a:off x="6148475" y="1221650"/>
              <a:ext cx="219675" cy="439050"/>
            </a:xfrm>
            <a:custGeom>
              <a:avLst/>
              <a:gdLst/>
              <a:ahLst/>
              <a:cxnLst/>
              <a:rect l="l" t="t" r="r" b="b"/>
              <a:pathLst>
                <a:path w="8787" h="17562" extrusionOk="0">
                  <a:moveTo>
                    <a:pt x="8787" y="0"/>
                  </a:moveTo>
                  <a:cubicBezTo>
                    <a:pt x="3929" y="0"/>
                    <a:pt x="0" y="3929"/>
                    <a:pt x="0" y="8775"/>
                  </a:cubicBezTo>
                  <a:cubicBezTo>
                    <a:pt x="0" y="13633"/>
                    <a:pt x="3929" y="17562"/>
                    <a:pt x="8787" y="17562"/>
                  </a:cubicBezTo>
                  <a:lnTo>
                    <a:pt x="8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2230;p69">
              <a:extLst>
                <a:ext uri="{FF2B5EF4-FFF2-40B4-BE49-F238E27FC236}">
                  <a16:creationId xmlns:a16="http://schemas.microsoft.com/office/drawing/2014/main" id="{4B0C4D5D-B4FE-9924-FBA1-66C942D968AD}"/>
                </a:ext>
              </a:extLst>
            </p:cNvPr>
            <p:cNvSpPr/>
            <p:nvPr/>
          </p:nvSpPr>
          <p:spPr>
            <a:xfrm>
              <a:off x="5653175" y="1766650"/>
              <a:ext cx="127700" cy="59850"/>
            </a:xfrm>
            <a:custGeom>
              <a:avLst/>
              <a:gdLst/>
              <a:ahLst/>
              <a:cxnLst/>
              <a:rect l="l" t="t" r="r" b="b"/>
              <a:pathLst>
                <a:path w="5108" h="2394" extrusionOk="0">
                  <a:moveTo>
                    <a:pt x="0" y="0"/>
                  </a:moveTo>
                  <a:lnTo>
                    <a:pt x="1357" y="2394"/>
                  </a:lnTo>
                  <a:lnTo>
                    <a:pt x="3763" y="2394"/>
                  </a:lnTo>
                  <a:lnTo>
                    <a:pt x="5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2231;p69">
              <a:extLst>
                <a:ext uri="{FF2B5EF4-FFF2-40B4-BE49-F238E27FC236}">
                  <a16:creationId xmlns:a16="http://schemas.microsoft.com/office/drawing/2014/main" id="{00768A8F-CBE7-0DA7-222D-A1D98E9E6495}"/>
                </a:ext>
              </a:extLst>
            </p:cNvPr>
            <p:cNvSpPr/>
            <p:nvPr/>
          </p:nvSpPr>
          <p:spPr>
            <a:xfrm>
              <a:off x="5870150" y="1766650"/>
              <a:ext cx="127725" cy="59850"/>
            </a:xfrm>
            <a:custGeom>
              <a:avLst/>
              <a:gdLst/>
              <a:ahLst/>
              <a:cxnLst/>
              <a:rect l="l" t="t" r="r" b="b"/>
              <a:pathLst>
                <a:path w="5109" h="2394" extrusionOk="0">
                  <a:moveTo>
                    <a:pt x="1" y="0"/>
                  </a:moveTo>
                  <a:lnTo>
                    <a:pt x="1358" y="2394"/>
                  </a:lnTo>
                  <a:lnTo>
                    <a:pt x="3763" y="2394"/>
                  </a:lnTo>
                  <a:lnTo>
                    <a:pt x="51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2232;p69">
              <a:extLst>
                <a:ext uri="{FF2B5EF4-FFF2-40B4-BE49-F238E27FC236}">
                  <a16:creationId xmlns:a16="http://schemas.microsoft.com/office/drawing/2014/main" id="{34BF13DC-262F-4A9D-4DA8-17BB63AF2EF4}"/>
                </a:ext>
              </a:extLst>
            </p:cNvPr>
            <p:cNvSpPr/>
            <p:nvPr/>
          </p:nvSpPr>
          <p:spPr>
            <a:xfrm>
              <a:off x="6074350" y="1766650"/>
              <a:ext cx="293525" cy="112525"/>
            </a:xfrm>
            <a:custGeom>
              <a:avLst/>
              <a:gdLst/>
              <a:ahLst/>
              <a:cxnLst/>
              <a:rect l="l" t="t" r="r" b="b"/>
              <a:pathLst>
                <a:path w="11741" h="4501" extrusionOk="0">
                  <a:moveTo>
                    <a:pt x="0" y="0"/>
                  </a:moveTo>
                  <a:lnTo>
                    <a:pt x="11740" y="4501"/>
                  </a:lnTo>
                  <a:lnTo>
                    <a:pt x="117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2233;p69">
              <a:extLst>
                <a:ext uri="{FF2B5EF4-FFF2-40B4-BE49-F238E27FC236}">
                  <a16:creationId xmlns:a16="http://schemas.microsoft.com/office/drawing/2014/main" id="{6B7AE300-1609-514A-388A-23A3BC526CF7}"/>
                </a:ext>
              </a:extLst>
            </p:cNvPr>
            <p:cNvSpPr/>
            <p:nvPr/>
          </p:nvSpPr>
          <p:spPr>
            <a:xfrm>
              <a:off x="5568925" y="1211825"/>
              <a:ext cx="437275" cy="526575"/>
            </a:xfrm>
            <a:custGeom>
              <a:avLst/>
              <a:gdLst/>
              <a:ahLst/>
              <a:cxnLst/>
              <a:rect l="l" t="t" r="r" b="b"/>
              <a:pathLst>
                <a:path w="17491" h="21063" extrusionOk="0">
                  <a:moveTo>
                    <a:pt x="14812" y="0"/>
                  </a:moveTo>
                  <a:lnTo>
                    <a:pt x="1" y="16943"/>
                  </a:lnTo>
                  <a:lnTo>
                    <a:pt x="2846" y="21062"/>
                  </a:lnTo>
                  <a:lnTo>
                    <a:pt x="17491" y="21062"/>
                  </a:lnTo>
                  <a:lnTo>
                    <a:pt x="148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2234;p69">
              <a:extLst>
                <a:ext uri="{FF2B5EF4-FFF2-40B4-BE49-F238E27FC236}">
                  <a16:creationId xmlns:a16="http://schemas.microsoft.com/office/drawing/2014/main" id="{74AEE6D4-74A3-FB6A-99B8-79DE42C94ABF}"/>
                </a:ext>
              </a:extLst>
            </p:cNvPr>
            <p:cNvSpPr/>
            <p:nvPr/>
          </p:nvSpPr>
          <p:spPr>
            <a:xfrm>
              <a:off x="6269900" y="1076675"/>
              <a:ext cx="97975" cy="61050"/>
            </a:xfrm>
            <a:custGeom>
              <a:avLst/>
              <a:gdLst/>
              <a:ahLst/>
              <a:cxnLst/>
              <a:rect l="l" t="t" r="r" b="b"/>
              <a:pathLst>
                <a:path w="3919" h="2442" extrusionOk="0">
                  <a:moveTo>
                    <a:pt x="1" y="1"/>
                  </a:moveTo>
                  <a:lnTo>
                    <a:pt x="1" y="2441"/>
                  </a:lnTo>
                  <a:lnTo>
                    <a:pt x="3918" y="2441"/>
                  </a:lnTo>
                  <a:lnTo>
                    <a:pt x="39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2235;p69">
              <a:extLst>
                <a:ext uri="{FF2B5EF4-FFF2-40B4-BE49-F238E27FC236}">
                  <a16:creationId xmlns:a16="http://schemas.microsoft.com/office/drawing/2014/main" id="{B4131D65-CE8A-3277-E440-B34EFAB99252}"/>
                </a:ext>
              </a:extLst>
            </p:cNvPr>
            <p:cNvSpPr/>
            <p:nvPr/>
          </p:nvSpPr>
          <p:spPr>
            <a:xfrm>
              <a:off x="7050650" y="1368675"/>
              <a:ext cx="71475" cy="202425"/>
            </a:xfrm>
            <a:custGeom>
              <a:avLst/>
              <a:gdLst/>
              <a:ahLst/>
              <a:cxnLst/>
              <a:rect l="l" t="t" r="r" b="b"/>
              <a:pathLst>
                <a:path w="2859" h="8097" extrusionOk="0">
                  <a:moveTo>
                    <a:pt x="1" y="1"/>
                  </a:moveTo>
                  <a:lnTo>
                    <a:pt x="1" y="8097"/>
                  </a:lnTo>
                  <a:lnTo>
                    <a:pt x="2858" y="8097"/>
                  </a:lnTo>
                  <a:lnTo>
                    <a:pt x="28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2236;p69">
              <a:extLst>
                <a:ext uri="{FF2B5EF4-FFF2-40B4-BE49-F238E27FC236}">
                  <a16:creationId xmlns:a16="http://schemas.microsoft.com/office/drawing/2014/main" id="{54041BF9-CDA0-F320-A3BD-336AAD78504D}"/>
                </a:ext>
              </a:extLst>
            </p:cNvPr>
            <p:cNvSpPr/>
            <p:nvPr/>
          </p:nvSpPr>
          <p:spPr>
            <a:xfrm>
              <a:off x="7058700" y="1355875"/>
              <a:ext cx="55375" cy="12825"/>
            </a:xfrm>
            <a:custGeom>
              <a:avLst/>
              <a:gdLst/>
              <a:ahLst/>
              <a:cxnLst/>
              <a:rect l="l" t="t" r="r" b="b"/>
              <a:pathLst>
                <a:path w="2215" h="513" extrusionOk="0">
                  <a:moveTo>
                    <a:pt x="0" y="1"/>
                  </a:moveTo>
                  <a:lnTo>
                    <a:pt x="0" y="513"/>
                  </a:lnTo>
                  <a:lnTo>
                    <a:pt x="2215" y="513"/>
                  </a:lnTo>
                  <a:lnTo>
                    <a:pt x="22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2237;p69">
              <a:extLst>
                <a:ext uri="{FF2B5EF4-FFF2-40B4-BE49-F238E27FC236}">
                  <a16:creationId xmlns:a16="http://schemas.microsoft.com/office/drawing/2014/main" id="{2243E48E-B6AE-BA5B-ADBD-CAD116077093}"/>
                </a:ext>
              </a:extLst>
            </p:cNvPr>
            <p:cNvSpPr/>
            <p:nvPr/>
          </p:nvSpPr>
          <p:spPr>
            <a:xfrm>
              <a:off x="6871475" y="1189500"/>
              <a:ext cx="71450" cy="202425"/>
            </a:xfrm>
            <a:custGeom>
              <a:avLst/>
              <a:gdLst/>
              <a:ahLst/>
              <a:cxnLst/>
              <a:rect l="l" t="t" r="r" b="b"/>
              <a:pathLst>
                <a:path w="2858" h="8097" extrusionOk="0">
                  <a:moveTo>
                    <a:pt x="0" y="0"/>
                  </a:moveTo>
                  <a:lnTo>
                    <a:pt x="0" y="8096"/>
                  </a:lnTo>
                  <a:lnTo>
                    <a:pt x="2858" y="8096"/>
                  </a:lnTo>
                  <a:lnTo>
                    <a:pt x="28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2238;p69">
              <a:extLst>
                <a:ext uri="{FF2B5EF4-FFF2-40B4-BE49-F238E27FC236}">
                  <a16:creationId xmlns:a16="http://schemas.microsoft.com/office/drawing/2014/main" id="{59B6D4F1-9674-F248-4E61-8DBEF3B4EC8C}"/>
                </a:ext>
              </a:extLst>
            </p:cNvPr>
            <p:cNvSpPr/>
            <p:nvPr/>
          </p:nvSpPr>
          <p:spPr>
            <a:xfrm>
              <a:off x="6879500" y="1176700"/>
              <a:ext cx="55400" cy="12825"/>
            </a:xfrm>
            <a:custGeom>
              <a:avLst/>
              <a:gdLst/>
              <a:ahLst/>
              <a:cxnLst/>
              <a:rect l="l" t="t" r="r" b="b"/>
              <a:pathLst>
                <a:path w="2216" h="513" extrusionOk="0">
                  <a:moveTo>
                    <a:pt x="1" y="0"/>
                  </a:moveTo>
                  <a:lnTo>
                    <a:pt x="1" y="512"/>
                  </a:lnTo>
                  <a:lnTo>
                    <a:pt x="2215" y="512"/>
                  </a:lnTo>
                  <a:lnTo>
                    <a:pt x="22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2239;p69">
              <a:extLst>
                <a:ext uri="{FF2B5EF4-FFF2-40B4-BE49-F238E27FC236}">
                  <a16:creationId xmlns:a16="http://schemas.microsoft.com/office/drawing/2014/main" id="{F75ADCD0-D241-BDB4-D2D8-58D7DD95CFF9}"/>
                </a:ext>
              </a:extLst>
            </p:cNvPr>
            <p:cNvSpPr/>
            <p:nvPr/>
          </p:nvSpPr>
          <p:spPr>
            <a:xfrm>
              <a:off x="6576500" y="756100"/>
              <a:ext cx="71150" cy="202425"/>
            </a:xfrm>
            <a:custGeom>
              <a:avLst/>
              <a:gdLst/>
              <a:ahLst/>
              <a:cxnLst/>
              <a:rect l="l" t="t" r="r" b="b"/>
              <a:pathLst>
                <a:path w="2846" h="8097" extrusionOk="0">
                  <a:moveTo>
                    <a:pt x="0" y="1"/>
                  </a:moveTo>
                  <a:lnTo>
                    <a:pt x="0" y="8097"/>
                  </a:lnTo>
                  <a:lnTo>
                    <a:pt x="2846" y="8097"/>
                  </a:lnTo>
                  <a:lnTo>
                    <a:pt x="28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2240;p69">
              <a:extLst>
                <a:ext uri="{FF2B5EF4-FFF2-40B4-BE49-F238E27FC236}">
                  <a16:creationId xmlns:a16="http://schemas.microsoft.com/office/drawing/2014/main" id="{92BDAC35-2E37-9F38-97F6-DD1B9648DCCD}"/>
                </a:ext>
              </a:extLst>
            </p:cNvPr>
            <p:cNvSpPr/>
            <p:nvPr/>
          </p:nvSpPr>
          <p:spPr>
            <a:xfrm>
              <a:off x="6584225" y="743300"/>
              <a:ext cx="55700" cy="12825"/>
            </a:xfrm>
            <a:custGeom>
              <a:avLst/>
              <a:gdLst/>
              <a:ahLst/>
              <a:cxnLst/>
              <a:rect l="l" t="t" r="r" b="b"/>
              <a:pathLst>
                <a:path w="2228" h="513" extrusionOk="0">
                  <a:moveTo>
                    <a:pt x="1" y="1"/>
                  </a:moveTo>
                  <a:lnTo>
                    <a:pt x="1"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2241;p69">
              <a:extLst>
                <a:ext uri="{FF2B5EF4-FFF2-40B4-BE49-F238E27FC236}">
                  <a16:creationId xmlns:a16="http://schemas.microsoft.com/office/drawing/2014/main" id="{0E8D15C6-E033-64F0-73F9-3A19BC93AE02}"/>
                </a:ext>
              </a:extLst>
            </p:cNvPr>
            <p:cNvSpPr/>
            <p:nvPr/>
          </p:nvSpPr>
          <p:spPr>
            <a:xfrm>
              <a:off x="6367850" y="969225"/>
              <a:ext cx="834950" cy="797450"/>
            </a:xfrm>
            <a:custGeom>
              <a:avLst/>
              <a:gdLst/>
              <a:ahLst/>
              <a:cxnLst/>
              <a:rect l="l" t="t" r="r" b="b"/>
              <a:pathLst>
                <a:path w="33398" h="31898" extrusionOk="0">
                  <a:moveTo>
                    <a:pt x="0" y="1"/>
                  </a:moveTo>
                  <a:lnTo>
                    <a:pt x="0" y="31897"/>
                  </a:lnTo>
                  <a:lnTo>
                    <a:pt x="29944" y="31897"/>
                  </a:lnTo>
                  <a:lnTo>
                    <a:pt x="33397" y="26647"/>
                  </a:lnTo>
                  <a:lnTo>
                    <a:pt x="15002" y="540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2242;p69">
              <a:extLst>
                <a:ext uri="{FF2B5EF4-FFF2-40B4-BE49-F238E27FC236}">
                  <a16:creationId xmlns:a16="http://schemas.microsoft.com/office/drawing/2014/main" id="{5B8B410A-8C1C-A99B-83CC-E894C9A5580D}"/>
                </a:ext>
              </a:extLst>
            </p:cNvPr>
            <p:cNvSpPr/>
            <p:nvPr/>
          </p:nvSpPr>
          <p:spPr>
            <a:xfrm>
              <a:off x="6367850" y="539700"/>
              <a:ext cx="375050" cy="564675"/>
            </a:xfrm>
            <a:custGeom>
              <a:avLst/>
              <a:gdLst/>
              <a:ahLst/>
              <a:cxnLst/>
              <a:rect l="l" t="t" r="r" b="b"/>
              <a:pathLst>
                <a:path w="15002" h="22587" extrusionOk="0">
                  <a:moveTo>
                    <a:pt x="0" y="1"/>
                  </a:moveTo>
                  <a:lnTo>
                    <a:pt x="0" y="17182"/>
                  </a:lnTo>
                  <a:lnTo>
                    <a:pt x="15002" y="22587"/>
                  </a:lnTo>
                  <a:cubicBezTo>
                    <a:pt x="15002" y="22587"/>
                    <a:pt x="11037" y="1103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2243;p69">
              <a:extLst>
                <a:ext uri="{FF2B5EF4-FFF2-40B4-BE49-F238E27FC236}">
                  <a16:creationId xmlns:a16="http://schemas.microsoft.com/office/drawing/2014/main" id="{8ECB73F9-7CD3-3F25-28FD-D1C9D0CEA62A}"/>
                </a:ext>
              </a:extLst>
            </p:cNvPr>
            <p:cNvSpPr/>
            <p:nvPr/>
          </p:nvSpPr>
          <p:spPr>
            <a:xfrm>
              <a:off x="6661625" y="1104375"/>
              <a:ext cx="143200" cy="662300"/>
            </a:xfrm>
            <a:custGeom>
              <a:avLst/>
              <a:gdLst/>
              <a:ahLst/>
              <a:cxnLst/>
              <a:rect l="l" t="t" r="r" b="b"/>
              <a:pathLst>
                <a:path w="5728" h="26492" extrusionOk="0">
                  <a:moveTo>
                    <a:pt x="3251" y="0"/>
                  </a:moveTo>
                  <a:lnTo>
                    <a:pt x="1" y="26491"/>
                  </a:lnTo>
                  <a:lnTo>
                    <a:pt x="2584" y="26491"/>
                  </a:lnTo>
                  <a:lnTo>
                    <a:pt x="5727" y="1798"/>
                  </a:lnTo>
                  <a:lnTo>
                    <a:pt x="32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2244;p69">
              <a:extLst>
                <a:ext uri="{FF2B5EF4-FFF2-40B4-BE49-F238E27FC236}">
                  <a16:creationId xmlns:a16="http://schemas.microsoft.com/office/drawing/2014/main" id="{488CDA67-05CF-8014-170B-FDAE101FB101}"/>
                </a:ext>
              </a:extLst>
            </p:cNvPr>
            <p:cNvSpPr/>
            <p:nvPr/>
          </p:nvSpPr>
          <p:spPr>
            <a:xfrm>
              <a:off x="6368125" y="1175800"/>
              <a:ext cx="265550" cy="530750"/>
            </a:xfrm>
            <a:custGeom>
              <a:avLst/>
              <a:gdLst/>
              <a:ahLst/>
              <a:cxnLst/>
              <a:rect l="l" t="t" r="r" b="b"/>
              <a:pathLst>
                <a:path w="10622" h="21230" extrusionOk="0">
                  <a:moveTo>
                    <a:pt x="1" y="0"/>
                  </a:moveTo>
                  <a:lnTo>
                    <a:pt x="1" y="21229"/>
                  </a:lnTo>
                  <a:cubicBezTo>
                    <a:pt x="5859" y="21229"/>
                    <a:pt x="10609" y="16479"/>
                    <a:pt x="10621" y="10609"/>
                  </a:cubicBezTo>
                  <a:cubicBezTo>
                    <a:pt x="10609" y="4751"/>
                    <a:pt x="5859"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2245;p69">
              <a:extLst>
                <a:ext uri="{FF2B5EF4-FFF2-40B4-BE49-F238E27FC236}">
                  <a16:creationId xmlns:a16="http://schemas.microsoft.com/office/drawing/2014/main" id="{8AD8BA86-016F-7814-2424-1C7178BA6683}"/>
                </a:ext>
              </a:extLst>
            </p:cNvPr>
            <p:cNvSpPr/>
            <p:nvPr/>
          </p:nvSpPr>
          <p:spPr>
            <a:xfrm>
              <a:off x="6367850" y="1221650"/>
              <a:ext cx="219675" cy="439050"/>
            </a:xfrm>
            <a:custGeom>
              <a:avLst/>
              <a:gdLst/>
              <a:ahLst/>
              <a:cxnLst/>
              <a:rect l="l" t="t" r="r" b="b"/>
              <a:pathLst>
                <a:path w="8787" h="17562" extrusionOk="0">
                  <a:moveTo>
                    <a:pt x="0" y="0"/>
                  </a:moveTo>
                  <a:lnTo>
                    <a:pt x="0" y="17562"/>
                  </a:lnTo>
                  <a:cubicBezTo>
                    <a:pt x="4858" y="17562"/>
                    <a:pt x="8787" y="13633"/>
                    <a:pt x="8787" y="8775"/>
                  </a:cubicBezTo>
                  <a:cubicBezTo>
                    <a:pt x="8787" y="3929"/>
                    <a:pt x="485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2246;p69">
              <a:extLst>
                <a:ext uri="{FF2B5EF4-FFF2-40B4-BE49-F238E27FC236}">
                  <a16:creationId xmlns:a16="http://schemas.microsoft.com/office/drawing/2014/main" id="{F8D1F269-E2C3-8415-35BA-5ACBDFF651C9}"/>
                </a:ext>
              </a:extLst>
            </p:cNvPr>
            <p:cNvSpPr/>
            <p:nvPr/>
          </p:nvSpPr>
          <p:spPr>
            <a:xfrm>
              <a:off x="6955125" y="1766650"/>
              <a:ext cx="127400" cy="59850"/>
            </a:xfrm>
            <a:custGeom>
              <a:avLst/>
              <a:gdLst/>
              <a:ahLst/>
              <a:cxnLst/>
              <a:rect l="l" t="t" r="r" b="b"/>
              <a:pathLst>
                <a:path w="5096" h="2394" extrusionOk="0">
                  <a:moveTo>
                    <a:pt x="0" y="0"/>
                  </a:moveTo>
                  <a:lnTo>
                    <a:pt x="1345" y="2394"/>
                  </a:lnTo>
                  <a:lnTo>
                    <a:pt x="3751" y="2394"/>
                  </a:lnTo>
                  <a:lnTo>
                    <a:pt x="5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2247;p69">
              <a:extLst>
                <a:ext uri="{FF2B5EF4-FFF2-40B4-BE49-F238E27FC236}">
                  <a16:creationId xmlns:a16="http://schemas.microsoft.com/office/drawing/2014/main" id="{788DB34D-BF2B-473A-5F90-AD08A1A24B1D}"/>
                </a:ext>
              </a:extLst>
            </p:cNvPr>
            <p:cNvSpPr/>
            <p:nvPr/>
          </p:nvSpPr>
          <p:spPr>
            <a:xfrm>
              <a:off x="6738125" y="1766650"/>
              <a:ext cx="127425" cy="59850"/>
            </a:xfrm>
            <a:custGeom>
              <a:avLst/>
              <a:gdLst/>
              <a:ahLst/>
              <a:cxnLst/>
              <a:rect l="l" t="t" r="r" b="b"/>
              <a:pathLst>
                <a:path w="5097" h="2394" extrusionOk="0">
                  <a:moveTo>
                    <a:pt x="0" y="0"/>
                  </a:moveTo>
                  <a:lnTo>
                    <a:pt x="1346" y="2394"/>
                  </a:lnTo>
                  <a:lnTo>
                    <a:pt x="3751" y="2394"/>
                  </a:lnTo>
                  <a:lnTo>
                    <a:pt x="5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2248;p69">
              <a:extLst>
                <a:ext uri="{FF2B5EF4-FFF2-40B4-BE49-F238E27FC236}">
                  <a16:creationId xmlns:a16="http://schemas.microsoft.com/office/drawing/2014/main" id="{6900F032-5873-0F4B-CCF1-B2E43597F19A}"/>
                </a:ext>
              </a:extLst>
            </p:cNvPr>
            <p:cNvSpPr/>
            <p:nvPr/>
          </p:nvSpPr>
          <p:spPr>
            <a:xfrm>
              <a:off x="6367850" y="1766650"/>
              <a:ext cx="293800" cy="112525"/>
            </a:xfrm>
            <a:custGeom>
              <a:avLst/>
              <a:gdLst/>
              <a:ahLst/>
              <a:cxnLst/>
              <a:rect l="l" t="t" r="r" b="b"/>
              <a:pathLst>
                <a:path w="11752" h="4501" extrusionOk="0">
                  <a:moveTo>
                    <a:pt x="0" y="0"/>
                  </a:moveTo>
                  <a:lnTo>
                    <a:pt x="0" y="4501"/>
                  </a:lnTo>
                  <a:lnTo>
                    <a:pt x="11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2249;p69">
              <a:extLst>
                <a:ext uri="{FF2B5EF4-FFF2-40B4-BE49-F238E27FC236}">
                  <a16:creationId xmlns:a16="http://schemas.microsoft.com/office/drawing/2014/main" id="{F306135A-E6C6-BA71-BED4-A3746F14B68C}"/>
                </a:ext>
              </a:extLst>
            </p:cNvPr>
            <p:cNvSpPr/>
            <p:nvPr/>
          </p:nvSpPr>
          <p:spPr>
            <a:xfrm>
              <a:off x="6729800" y="1211825"/>
              <a:ext cx="437275" cy="526575"/>
            </a:xfrm>
            <a:custGeom>
              <a:avLst/>
              <a:gdLst/>
              <a:ahLst/>
              <a:cxnLst/>
              <a:rect l="l" t="t" r="r" b="b"/>
              <a:pathLst>
                <a:path w="17491" h="21063" extrusionOk="0">
                  <a:moveTo>
                    <a:pt x="2679" y="0"/>
                  </a:moveTo>
                  <a:lnTo>
                    <a:pt x="0" y="21062"/>
                  </a:lnTo>
                  <a:lnTo>
                    <a:pt x="14645" y="21062"/>
                  </a:lnTo>
                  <a:lnTo>
                    <a:pt x="17490" y="16943"/>
                  </a:lnTo>
                  <a:lnTo>
                    <a:pt x="26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2250;p69">
              <a:extLst>
                <a:ext uri="{FF2B5EF4-FFF2-40B4-BE49-F238E27FC236}">
                  <a16:creationId xmlns:a16="http://schemas.microsoft.com/office/drawing/2014/main" id="{17EAA5DD-07A4-E04C-5448-0121267904DD}"/>
                </a:ext>
              </a:extLst>
            </p:cNvPr>
            <p:cNvSpPr/>
            <p:nvPr/>
          </p:nvSpPr>
          <p:spPr>
            <a:xfrm>
              <a:off x="6367850" y="1076675"/>
              <a:ext cx="98250" cy="61050"/>
            </a:xfrm>
            <a:custGeom>
              <a:avLst/>
              <a:gdLst/>
              <a:ahLst/>
              <a:cxnLst/>
              <a:rect l="l" t="t" r="r" b="b"/>
              <a:pathLst>
                <a:path w="3930" h="2442" extrusionOk="0">
                  <a:moveTo>
                    <a:pt x="0" y="1"/>
                  </a:moveTo>
                  <a:lnTo>
                    <a:pt x="0" y="2441"/>
                  </a:lnTo>
                  <a:lnTo>
                    <a:pt x="3929" y="2441"/>
                  </a:lnTo>
                  <a:lnTo>
                    <a:pt x="3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2251;p69">
              <a:extLst>
                <a:ext uri="{FF2B5EF4-FFF2-40B4-BE49-F238E27FC236}">
                  <a16:creationId xmlns:a16="http://schemas.microsoft.com/office/drawing/2014/main" id="{AE6E0F50-3DF4-D127-462D-C34FDC8F7606}"/>
                </a:ext>
              </a:extLst>
            </p:cNvPr>
            <p:cNvSpPr/>
            <p:nvPr/>
          </p:nvSpPr>
          <p:spPr>
            <a:xfrm>
              <a:off x="5687100" y="1826475"/>
              <a:ext cx="60150" cy="167000"/>
            </a:xfrm>
            <a:custGeom>
              <a:avLst/>
              <a:gdLst/>
              <a:ahLst/>
              <a:cxnLst/>
              <a:rect l="l" t="t" r="r" b="b"/>
              <a:pathLst>
                <a:path w="2406" h="6680" extrusionOk="0">
                  <a:moveTo>
                    <a:pt x="0" y="1"/>
                  </a:moveTo>
                  <a:lnTo>
                    <a:pt x="2406" y="1"/>
                  </a:lnTo>
                  <a:lnTo>
                    <a:pt x="2406"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2252;p69">
              <a:extLst>
                <a:ext uri="{FF2B5EF4-FFF2-40B4-BE49-F238E27FC236}">
                  <a16:creationId xmlns:a16="http://schemas.microsoft.com/office/drawing/2014/main" id="{14F483DC-7D1C-BFDC-5188-BC8019945364}"/>
                </a:ext>
              </a:extLst>
            </p:cNvPr>
            <p:cNvSpPr/>
            <p:nvPr/>
          </p:nvSpPr>
          <p:spPr>
            <a:xfrm>
              <a:off x="5904100" y="1826475"/>
              <a:ext cx="60150" cy="167000"/>
            </a:xfrm>
            <a:custGeom>
              <a:avLst/>
              <a:gdLst/>
              <a:ahLst/>
              <a:cxnLst/>
              <a:rect l="l" t="t" r="r" b="b"/>
              <a:pathLst>
                <a:path w="2406" h="6680" extrusionOk="0">
                  <a:moveTo>
                    <a:pt x="0" y="1"/>
                  </a:moveTo>
                  <a:lnTo>
                    <a:pt x="2405" y="1"/>
                  </a:lnTo>
                  <a:lnTo>
                    <a:pt x="2405"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2253;p69">
              <a:extLst>
                <a:ext uri="{FF2B5EF4-FFF2-40B4-BE49-F238E27FC236}">
                  <a16:creationId xmlns:a16="http://schemas.microsoft.com/office/drawing/2014/main" id="{679235AA-382A-3DDF-7EC3-C0A333EF50B7}"/>
                </a:ext>
              </a:extLst>
            </p:cNvPr>
            <p:cNvSpPr/>
            <p:nvPr/>
          </p:nvSpPr>
          <p:spPr>
            <a:xfrm>
              <a:off x="6771750" y="1826475"/>
              <a:ext cx="60150" cy="167000"/>
            </a:xfrm>
            <a:custGeom>
              <a:avLst/>
              <a:gdLst/>
              <a:ahLst/>
              <a:cxnLst/>
              <a:rect l="l" t="t" r="r" b="b"/>
              <a:pathLst>
                <a:path w="2406" h="6680" extrusionOk="0">
                  <a:moveTo>
                    <a:pt x="1" y="1"/>
                  </a:moveTo>
                  <a:lnTo>
                    <a:pt x="2406" y="1"/>
                  </a:lnTo>
                  <a:lnTo>
                    <a:pt x="2406" y="6680"/>
                  </a:lnTo>
                  <a:lnTo>
                    <a:pt x="1"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2254;p69">
              <a:extLst>
                <a:ext uri="{FF2B5EF4-FFF2-40B4-BE49-F238E27FC236}">
                  <a16:creationId xmlns:a16="http://schemas.microsoft.com/office/drawing/2014/main" id="{3E38C9C9-3905-FE1A-C5CE-93B62E3DC534}"/>
                </a:ext>
              </a:extLst>
            </p:cNvPr>
            <p:cNvSpPr/>
            <p:nvPr/>
          </p:nvSpPr>
          <p:spPr>
            <a:xfrm>
              <a:off x="6988750" y="1826475"/>
              <a:ext cx="60150" cy="167000"/>
            </a:xfrm>
            <a:custGeom>
              <a:avLst/>
              <a:gdLst/>
              <a:ahLst/>
              <a:cxnLst/>
              <a:rect l="l" t="t" r="r" b="b"/>
              <a:pathLst>
                <a:path w="2406" h="6680" extrusionOk="0">
                  <a:moveTo>
                    <a:pt x="0" y="1"/>
                  </a:moveTo>
                  <a:lnTo>
                    <a:pt x="2406" y="1"/>
                  </a:lnTo>
                  <a:lnTo>
                    <a:pt x="2406"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3" name="Google Shape;2218;p69">
            <a:extLst>
              <a:ext uri="{FF2B5EF4-FFF2-40B4-BE49-F238E27FC236}">
                <a16:creationId xmlns:a16="http://schemas.microsoft.com/office/drawing/2014/main" id="{3872A790-6E28-3960-0F43-56105B479EEA}"/>
              </a:ext>
            </a:extLst>
          </p:cNvPr>
          <p:cNvGrpSpPr/>
          <p:nvPr/>
        </p:nvGrpSpPr>
        <p:grpSpPr>
          <a:xfrm rot="2254530">
            <a:off x="2238012" y="3672083"/>
            <a:ext cx="1978885" cy="661082"/>
            <a:chOff x="5533200" y="539700"/>
            <a:chExt cx="1669600" cy="1453775"/>
          </a:xfrm>
        </p:grpSpPr>
        <p:sp>
          <p:nvSpPr>
            <p:cNvPr id="3914" name="Google Shape;2219;p69">
              <a:extLst>
                <a:ext uri="{FF2B5EF4-FFF2-40B4-BE49-F238E27FC236}">
                  <a16:creationId xmlns:a16="http://schemas.microsoft.com/office/drawing/2014/main" id="{A3689184-BB04-F155-357A-5E0123978D45}"/>
                </a:ext>
              </a:extLst>
            </p:cNvPr>
            <p:cNvSpPr/>
            <p:nvPr/>
          </p:nvSpPr>
          <p:spPr>
            <a:xfrm>
              <a:off x="5613875" y="1368675"/>
              <a:ext cx="71450" cy="202425"/>
            </a:xfrm>
            <a:custGeom>
              <a:avLst/>
              <a:gdLst/>
              <a:ahLst/>
              <a:cxnLst/>
              <a:rect l="l" t="t" r="r" b="b"/>
              <a:pathLst>
                <a:path w="2858" h="8097" extrusionOk="0">
                  <a:moveTo>
                    <a:pt x="1" y="1"/>
                  </a:moveTo>
                  <a:lnTo>
                    <a:pt x="1" y="8097"/>
                  </a:lnTo>
                  <a:lnTo>
                    <a:pt x="2858" y="8097"/>
                  </a:lnTo>
                  <a:lnTo>
                    <a:pt x="28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2220;p69">
              <a:extLst>
                <a:ext uri="{FF2B5EF4-FFF2-40B4-BE49-F238E27FC236}">
                  <a16:creationId xmlns:a16="http://schemas.microsoft.com/office/drawing/2014/main" id="{B351FCF1-6909-68FE-0D35-BE329907A592}"/>
                </a:ext>
              </a:extLst>
            </p:cNvPr>
            <p:cNvSpPr/>
            <p:nvPr/>
          </p:nvSpPr>
          <p:spPr>
            <a:xfrm>
              <a:off x="5621625" y="1355875"/>
              <a:ext cx="55675" cy="12825"/>
            </a:xfrm>
            <a:custGeom>
              <a:avLst/>
              <a:gdLst/>
              <a:ahLst/>
              <a:cxnLst/>
              <a:rect l="l" t="t" r="r" b="b"/>
              <a:pathLst>
                <a:path w="2227" h="513" extrusionOk="0">
                  <a:moveTo>
                    <a:pt x="0" y="1"/>
                  </a:moveTo>
                  <a:lnTo>
                    <a:pt x="0"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2221;p69">
              <a:extLst>
                <a:ext uri="{FF2B5EF4-FFF2-40B4-BE49-F238E27FC236}">
                  <a16:creationId xmlns:a16="http://schemas.microsoft.com/office/drawing/2014/main" id="{7B916639-7AF8-8B38-592E-24577A9A71E8}"/>
                </a:ext>
              </a:extLst>
            </p:cNvPr>
            <p:cNvSpPr/>
            <p:nvPr/>
          </p:nvSpPr>
          <p:spPr>
            <a:xfrm>
              <a:off x="5793075" y="1189500"/>
              <a:ext cx="71450" cy="202425"/>
            </a:xfrm>
            <a:custGeom>
              <a:avLst/>
              <a:gdLst/>
              <a:ahLst/>
              <a:cxnLst/>
              <a:rect l="l" t="t" r="r" b="b"/>
              <a:pathLst>
                <a:path w="2858" h="8097" extrusionOk="0">
                  <a:moveTo>
                    <a:pt x="0" y="0"/>
                  </a:moveTo>
                  <a:lnTo>
                    <a:pt x="0" y="8096"/>
                  </a:lnTo>
                  <a:lnTo>
                    <a:pt x="2858" y="8096"/>
                  </a:lnTo>
                  <a:lnTo>
                    <a:pt x="28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2222;p69">
              <a:extLst>
                <a:ext uri="{FF2B5EF4-FFF2-40B4-BE49-F238E27FC236}">
                  <a16:creationId xmlns:a16="http://schemas.microsoft.com/office/drawing/2014/main" id="{F1D71788-F591-906B-C251-EB60518B4473}"/>
                </a:ext>
              </a:extLst>
            </p:cNvPr>
            <p:cNvSpPr/>
            <p:nvPr/>
          </p:nvSpPr>
          <p:spPr>
            <a:xfrm>
              <a:off x="5800800" y="1176700"/>
              <a:ext cx="55700" cy="12825"/>
            </a:xfrm>
            <a:custGeom>
              <a:avLst/>
              <a:gdLst/>
              <a:ahLst/>
              <a:cxnLst/>
              <a:rect l="l" t="t" r="r" b="b"/>
              <a:pathLst>
                <a:path w="2228" h="513" extrusionOk="0">
                  <a:moveTo>
                    <a:pt x="1" y="0"/>
                  </a:moveTo>
                  <a:lnTo>
                    <a:pt x="1" y="512"/>
                  </a:lnTo>
                  <a:lnTo>
                    <a:pt x="2227" y="512"/>
                  </a:lnTo>
                  <a:lnTo>
                    <a:pt x="2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2223;p69">
              <a:extLst>
                <a:ext uri="{FF2B5EF4-FFF2-40B4-BE49-F238E27FC236}">
                  <a16:creationId xmlns:a16="http://schemas.microsoft.com/office/drawing/2014/main" id="{3AC32E34-3566-F1C5-51B8-E32C458BEE79}"/>
                </a:ext>
              </a:extLst>
            </p:cNvPr>
            <p:cNvSpPr/>
            <p:nvPr/>
          </p:nvSpPr>
          <p:spPr>
            <a:xfrm>
              <a:off x="6088350" y="756100"/>
              <a:ext cx="71150" cy="202425"/>
            </a:xfrm>
            <a:custGeom>
              <a:avLst/>
              <a:gdLst/>
              <a:ahLst/>
              <a:cxnLst/>
              <a:rect l="l" t="t" r="r" b="b"/>
              <a:pathLst>
                <a:path w="2846" h="8097" extrusionOk="0">
                  <a:moveTo>
                    <a:pt x="0" y="1"/>
                  </a:moveTo>
                  <a:lnTo>
                    <a:pt x="0" y="8097"/>
                  </a:lnTo>
                  <a:lnTo>
                    <a:pt x="2846" y="8097"/>
                  </a:lnTo>
                  <a:lnTo>
                    <a:pt x="28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2224;p69">
              <a:extLst>
                <a:ext uri="{FF2B5EF4-FFF2-40B4-BE49-F238E27FC236}">
                  <a16:creationId xmlns:a16="http://schemas.microsoft.com/office/drawing/2014/main" id="{A516046F-6F0A-A5C6-99AA-5329C557FE27}"/>
                </a:ext>
              </a:extLst>
            </p:cNvPr>
            <p:cNvSpPr/>
            <p:nvPr/>
          </p:nvSpPr>
          <p:spPr>
            <a:xfrm>
              <a:off x="6096075" y="743000"/>
              <a:ext cx="55700" cy="12825"/>
            </a:xfrm>
            <a:custGeom>
              <a:avLst/>
              <a:gdLst/>
              <a:ahLst/>
              <a:cxnLst/>
              <a:rect l="l" t="t" r="r" b="b"/>
              <a:pathLst>
                <a:path w="2228" h="513" extrusionOk="0">
                  <a:moveTo>
                    <a:pt x="1" y="1"/>
                  </a:moveTo>
                  <a:lnTo>
                    <a:pt x="1"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2225;p69">
              <a:extLst>
                <a:ext uri="{FF2B5EF4-FFF2-40B4-BE49-F238E27FC236}">
                  <a16:creationId xmlns:a16="http://schemas.microsoft.com/office/drawing/2014/main" id="{8A877CFB-A892-0B2A-B4AC-B8EE8CAFE8B1}"/>
                </a:ext>
              </a:extLst>
            </p:cNvPr>
            <p:cNvSpPr/>
            <p:nvPr/>
          </p:nvSpPr>
          <p:spPr>
            <a:xfrm>
              <a:off x="5533200" y="969225"/>
              <a:ext cx="834675" cy="797450"/>
            </a:xfrm>
            <a:custGeom>
              <a:avLst/>
              <a:gdLst/>
              <a:ahLst/>
              <a:cxnLst/>
              <a:rect l="l" t="t" r="r" b="b"/>
              <a:pathLst>
                <a:path w="33387" h="31898" extrusionOk="0">
                  <a:moveTo>
                    <a:pt x="33386" y="1"/>
                  </a:moveTo>
                  <a:lnTo>
                    <a:pt x="18396" y="5406"/>
                  </a:lnTo>
                  <a:lnTo>
                    <a:pt x="1" y="26647"/>
                  </a:lnTo>
                  <a:lnTo>
                    <a:pt x="3454" y="31897"/>
                  </a:lnTo>
                  <a:lnTo>
                    <a:pt x="33386" y="31897"/>
                  </a:lnTo>
                  <a:lnTo>
                    <a:pt x="33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2226;p69">
              <a:extLst>
                <a:ext uri="{FF2B5EF4-FFF2-40B4-BE49-F238E27FC236}">
                  <a16:creationId xmlns:a16="http://schemas.microsoft.com/office/drawing/2014/main" id="{D9E10B9E-A042-D956-EDAD-32FF05F1C586}"/>
                </a:ext>
              </a:extLst>
            </p:cNvPr>
            <p:cNvSpPr/>
            <p:nvPr/>
          </p:nvSpPr>
          <p:spPr>
            <a:xfrm>
              <a:off x="5993100" y="539700"/>
              <a:ext cx="374775" cy="564675"/>
            </a:xfrm>
            <a:custGeom>
              <a:avLst/>
              <a:gdLst/>
              <a:ahLst/>
              <a:cxnLst/>
              <a:rect l="l" t="t" r="r" b="b"/>
              <a:pathLst>
                <a:path w="14991" h="22587" extrusionOk="0">
                  <a:moveTo>
                    <a:pt x="14990" y="1"/>
                  </a:moveTo>
                  <a:cubicBezTo>
                    <a:pt x="3965" y="11038"/>
                    <a:pt x="0" y="22587"/>
                    <a:pt x="0" y="22587"/>
                  </a:cubicBezTo>
                  <a:lnTo>
                    <a:pt x="14990" y="17182"/>
                  </a:lnTo>
                  <a:lnTo>
                    <a:pt x="149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2227;p69">
              <a:extLst>
                <a:ext uri="{FF2B5EF4-FFF2-40B4-BE49-F238E27FC236}">
                  <a16:creationId xmlns:a16="http://schemas.microsoft.com/office/drawing/2014/main" id="{66D507F2-CDDD-D294-410D-7DC25E5AF1B1}"/>
                </a:ext>
              </a:extLst>
            </p:cNvPr>
            <p:cNvSpPr/>
            <p:nvPr/>
          </p:nvSpPr>
          <p:spPr>
            <a:xfrm>
              <a:off x="5931175" y="1104375"/>
              <a:ext cx="143200" cy="662300"/>
            </a:xfrm>
            <a:custGeom>
              <a:avLst/>
              <a:gdLst/>
              <a:ahLst/>
              <a:cxnLst/>
              <a:rect l="l" t="t" r="r" b="b"/>
              <a:pathLst>
                <a:path w="5728" h="26492" extrusionOk="0">
                  <a:moveTo>
                    <a:pt x="2477" y="0"/>
                  </a:moveTo>
                  <a:lnTo>
                    <a:pt x="1" y="1798"/>
                  </a:lnTo>
                  <a:lnTo>
                    <a:pt x="3144" y="26491"/>
                  </a:lnTo>
                  <a:lnTo>
                    <a:pt x="5727" y="26491"/>
                  </a:lnTo>
                  <a:lnTo>
                    <a:pt x="24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2228;p69">
              <a:extLst>
                <a:ext uri="{FF2B5EF4-FFF2-40B4-BE49-F238E27FC236}">
                  <a16:creationId xmlns:a16="http://schemas.microsoft.com/office/drawing/2014/main" id="{81E64F66-B410-8883-0CF6-AC51529FFD40}"/>
                </a:ext>
              </a:extLst>
            </p:cNvPr>
            <p:cNvSpPr/>
            <p:nvPr/>
          </p:nvSpPr>
          <p:spPr>
            <a:xfrm>
              <a:off x="6102625" y="1175800"/>
              <a:ext cx="265250" cy="530750"/>
            </a:xfrm>
            <a:custGeom>
              <a:avLst/>
              <a:gdLst/>
              <a:ahLst/>
              <a:cxnLst/>
              <a:rect l="l" t="t" r="r" b="b"/>
              <a:pathLst>
                <a:path w="10610" h="21230" extrusionOk="0">
                  <a:moveTo>
                    <a:pt x="10609" y="0"/>
                  </a:moveTo>
                  <a:cubicBezTo>
                    <a:pt x="4751" y="0"/>
                    <a:pt x="1" y="4751"/>
                    <a:pt x="1" y="10609"/>
                  </a:cubicBezTo>
                  <a:cubicBezTo>
                    <a:pt x="1" y="16479"/>
                    <a:pt x="4751" y="21229"/>
                    <a:pt x="10609" y="21229"/>
                  </a:cubicBezTo>
                  <a:lnTo>
                    <a:pt x="106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2229;p69">
              <a:extLst>
                <a:ext uri="{FF2B5EF4-FFF2-40B4-BE49-F238E27FC236}">
                  <a16:creationId xmlns:a16="http://schemas.microsoft.com/office/drawing/2014/main" id="{A26A2141-E64E-6E90-2655-9F4900B8095C}"/>
                </a:ext>
              </a:extLst>
            </p:cNvPr>
            <p:cNvSpPr/>
            <p:nvPr/>
          </p:nvSpPr>
          <p:spPr>
            <a:xfrm>
              <a:off x="6148475" y="1221650"/>
              <a:ext cx="219675" cy="439050"/>
            </a:xfrm>
            <a:custGeom>
              <a:avLst/>
              <a:gdLst/>
              <a:ahLst/>
              <a:cxnLst/>
              <a:rect l="l" t="t" r="r" b="b"/>
              <a:pathLst>
                <a:path w="8787" h="17562" extrusionOk="0">
                  <a:moveTo>
                    <a:pt x="8787" y="0"/>
                  </a:moveTo>
                  <a:cubicBezTo>
                    <a:pt x="3929" y="0"/>
                    <a:pt x="0" y="3929"/>
                    <a:pt x="0" y="8775"/>
                  </a:cubicBezTo>
                  <a:cubicBezTo>
                    <a:pt x="0" y="13633"/>
                    <a:pt x="3929" y="17562"/>
                    <a:pt x="8787" y="17562"/>
                  </a:cubicBezTo>
                  <a:lnTo>
                    <a:pt x="8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2230;p69">
              <a:extLst>
                <a:ext uri="{FF2B5EF4-FFF2-40B4-BE49-F238E27FC236}">
                  <a16:creationId xmlns:a16="http://schemas.microsoft.com/office/drawing/2014/main" id="{007C2EEF-8332-0A4C-EADF-45638F3857E3}"/>
                </a:ext>
              </a:extLst>
            </p:cNvPr>
            <p:cNvSpPr/>
            <p:nvPr/>
          </p:nvSpPr>
          <p:spPr>
            <a:xfrm>
              <a:off x="5653175" y="1766650"/>
              <a:ext cx="127700" cy="59850"/>
            </a:xfrm>
            <a:custGeom>
              <a:avLst/>
              <a:gdLst/>
              <a:ahLst/>
              <a:cxnLst/>
              <a:rect l="l" t="t" r="r" b="b"/>
              <a:pathLst>
                <a:path w="5108" h="2394" extrusionOk="0">
                  <a:moveTo>
                    <a:pt x="0" y="0"/>
                  </a:moveTo>
                  <a:lnTo>
                    <a:pt x="1357" y="2394"/>
                  </a:lnTo>
                  <a:lnTo>
                    <a:pt x="3763" y="2394"/>
                  </a:lnTo>
                  <a:lnTo>
                    <a:pt x="5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2231;p69">
              <a:extLst>
                <a:ext uri="{FF2B5EF4-FFF2-40B4-BE49-F238E27FC236}">
                  <a16:creationId xmlns:a16="http://schemas.microsoft.com/office/drawing/2014/main" id="{82A2E8A0-9EC8-A916-23E6-19BF9A659760}"/>
                </a:ext>
              </a:extLst>
            </p:cNvPr>
            <p:cNvSpPr/>
            <p:nvPr/>
          </p:nvSpPr>
          <p:spPr>
            <a:xfrm>
              <a:off x="5870150" y="1766650"/>
              <a:ext cx="127725" cy="59850"/>
            </a:xfrm>
            <a:custGeom>
              <a:avLst/>
              <a:gdLst/>
              <a:ahLst/>
              <a:cxnLst/>
              <a:rect l="l" t="t" r="r" b="b"/>
              <a:pathLst>
                <a:path w="5109" h="2394" extrusionOk="0">
                  <a:moveTo>
                    <a:pt x="1" y="0"/>
                  </a:moveTo>
                  <a:lnTo>
                    <a:pt x="1358" y="2394"/>
                  </a:lnTo>
                  <a:lnTo>
                    <a:pt x="3763" y="2394"/>
                  </a:lnTo>
                  <a:lnTo>
                    <a:pt x="51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2232;p69">
              <a:extLst>
                <a:ext uri="{FF2B5EF4-FFF2-40B4-BE49-F238E27FC236}">
                  <a16:creationId xmlns:a16="http://schemas.microsoft.com/office/drawing/2014/main" id="{512B1D61-6BA6-33DF-D6F4-DF883FB870E2}"/>
                </a:ext>
              </a:extLst>
            </p:cNvPr>
            <p:cNvSpPr/>
            <p:nvPr/>
          </p:nvSpPr>
          <p:spPr>
            <a:xfrm>
              <a:off x="6074350" y="1766650"/>
              <a:ext cx="293525" cy="112525"/>
            </a:xfrm>
            <a:custGeom>
              <a:avLst/>
              <a:gdLst/>
              <a:ahLst/>
              <a:cxnLst/>
              <a:rect l="l" t="t" r="r" b="b"/>
              <a:pathLst>
                <a:path w="11741" h="4501" extrusionOk="0">
                  <a:moveTo>
                    <a:pt x="0" y="0"/>
                  </a:moveTo>
                  <a:lnTo>
                    <a:pt x="11740" y="4501"/>
                  </a:lnTo>
                  <a:lnTo>
                    <a:pt x="117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2233;p69">
              <a:extLst>
                <a:ext uri="{FF2B5EF4-FFF2-40B4-BE49-F238E27FC236}">
                  <a16:creationId xmlns:a16="http://schemas.microsoft.com/office/drawing/2014/main" id="{6FAD1B58-8436-BEDA-9E0D-F26BF5A928FA}"/>
                </a:ext>
              </a:extLst>
            </p:cNvPr>
            <p:cNvSpPr/>
            <p:nvPr/>
          </p:nvSpPr>
          <p:spPr>
            <a:xfrm>
              <a:off x="5568925" y="1211825"/>
              <a:ext cx="437275" cy="526575"/>
            </a:xfrm>
            <a:custGeom>
              <a:avLst/>
              <a:gdLst/>
              <a:ahLst/>
              <a:cxnLst/>
              <a:rect l="l" t="t" r="r" b="b"/>
              <a:pathLst>
                <a:path w="17491" h="21063" extrusionOk="0">
                  <a:moveTo>
                    <a:pt x="14812" y="0"/>
                  </a:moveTo>
                  <a:lnTo>
                    <a:pt x="1" y="16943"/>
                  </a:lnTo>
                  <a:lnTo>
                    <a:pt x="2846" y="21062"/>
                  </a:lnTo>
                  <a:lnTo>
                    <a:pt x="17491" y="21062"/>
                  </a:lnTo>
                  <a:lnTo>
                    <a:pt x="148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2234;p69">
              <a:extLst>
                <a:ext uri="{FF2B5EF4-FFF2-40B4-BE49-F238E27FC236}">
                  <a16:creationId xmlns:a16="http://schemas.microsoft.com/office/drawing/2014/main" id="{EB5E0F81-D18D-BE2E-75D7-B07CA84BC1C6}"/>
                </a:ext>
              </a:extLst>
            </p:cNvPr>
            <p:cNvSpPr/>
            <p:nvPr/>
          </p:nvSpPr>
          <p:spPr>
            <a:xfrm>
              <a:off x="6269900" y="1076675"/>
              <a:ext cx="97975" cy="61050"/>
            </a:xfrm>
            <a:custGeom>
              <a:avLst/>
              <a:gdLst/>
              <a:ahLst/>
              <a:cxnLst/>
              <a:rect l="l" t="t" r="r" b="b"/>
              <a:pathLst>
                <a:path w="3919" h="2442" extrusionOk="0">
                  <a:moveTo>
                    <a:pt x="1" y="1"/>
                  </a:moveTo>
                  <a:lnTo>
                    <a:pt x="1" y="2441"/>
                  </a:lnTo>
                  <a:lnTo>
                    <a:pt x="3918" y="2441"/>
                  </a:lnTo>
                  <a:lnTo>
                    <a:pt x="39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2235;p69">
              <a:extLst>
                <a:ext uri="{FF2B5EF4-FFF2-40B4-BE49-F238E27FC236}">
                  <a16:creationId xmlns:a16="http://schemas.microsoft.com/office/drawing/2014/main" id="{93C38939-EBB8-507E-E6E2-2C8CB5282B25}"/>
                </a:ext>
              </a:extLst>
            </p:cNvPr>
            <p:cNvSpPr/>
            <p:nvPr/>
          </p:nvSpPr>
          <p:spPr>
            <a:xfrm>
              <a:off x="7050650" y="1368675"/>
              <a:ext cx="71475" cy="202425"/>
            </a:xfrm>
            <a:custGeom>
              <a:avLst/>
              <a:gdLst/>
              <a:ahLst/>
              <a:cxnLst/>
              <a:rect l="l" t="t" r="r" b="b"/>
              <a:pathLst>
                <a:path w="2859" h="8097" extrusionOk="0">
                  <a:moveTo>
                    <a:pt x="1" y="1"/>
                  </a:moveTo>
                  <a:lnTo>
                    <a:pt x="1" y="8097"/>
                  </a:lnTo>
                  <a:lnTo>
                    <a:pt x="2858" y="8097"/>
                  </a:lnTo>
                  <a:lnTo>
                    <a:pt x="28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2236;p69">
              <a:extLst>
                <a:ext uri="{FF2B5EF4-FFF2-40B4-BE49-F238E27FC236}">
                  <a16:creationId xmlns:a16="http://schemas.microsoft.com/office/drawing/2014/main" id="{0CEDB4FB-68D8-1F40-066B-FE9823336CD7}"/>
                </a:ext>
              </a:extLst>
            </p:cNvPr>
            <p:cNvSpPr/>
            <p:nvPr/>
          </p:nvSpPr>
          <p:spPr>
            <a:xfrm>
              <a:off x="7058700" y="1355875"/>
              <a:ext cx="55375" cy="12825"/>
            </a:xfrm>
            <a:custGeom>
              <a:avLst/>
              <a:gdLst/>
              <a:ahLst/>
              <a:cxnLst/>
              <a:rect l="l" t="t" r="r" b="b"/>
              <a:pathLst>
                <a:path w="2215" h="513" extrusionOk="0">
                  <a:moveTo>
                    <a:pt x="0" y="1"/>
                  </a:moveTo>
                  <a:lnTo>
                    <a:pt x="0" y="513"/>
                  </a:lnTo>
                  <a:lnTo>
                    <a:pt x="2215" y="513"/>
                  </a:lnTo>
                  <a:lnTo>
                    <a:pt x="22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2237;p69">
              <a:extLst>
                <a:ext uri="{FF2B5EF4-FFF2-40B4-BE49-F238E27FC236}">
                  <a16:creationId xmlns:a16="http://schemas.microsoft.com/office/drawing/2014/main" id="{E5238055-08AD-0C3B-AD0B-750751F085BD}"/>
                </a:ext>
              </a:extLst>
            </p:cNvPr>
            <p:cNvSpPr/>
            <p:nvPr/>
          </p:nvSpPr>
          <p:spPr>
            <a:xfrm>
              <a:off x="6871475" y="1189500"/>
              <a:ext cx="71450" cy="202425"/>
            </a:xfrm>
            <a:custGeom>
              <a:avLst/>
              <a:gdLst/>
              <a:ahLst/>
              <a:cxnLst/>
              <a:rect l="l" t="t" r="r" b="b"/>
              <a:pathLst>
                <a:path w="2858" h="8097" extrusionOk="0">
                  <a:moveTo>
                    <a:pt x="0" y="0"/>
                  </a:moveTo>
                  <a:lnTo>
                    <a:pt x="0" y="8096"/>
                  </a:lnTo>
                  <a:lnTo>
                    <a:pt x="2858" y="8096"/>
                  </a:lnTo>
                  <a:lnTo>
                    <a:pt x="28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2238;p69">
              <a:extLst>
                <a:ext uri="{FF2B5EF4-FFF2-40B4-BE49-F238E27FC236}">
                  <a16:creationId xmlns:a16="http://schemas.microsoft.com/office/drawing/2014/main" id="{ED0598A1-BF0F-274F-5366-9CF642051BE7}"/>
                </a:ext>
              </a:extLst>
            </p:cNvPr>
            <p:cNvSpPr/>
            <p:nvPr/>
          </p:nvSpPr>
          <p:spPr>
            <a:xfrm>
              <a:off x="6879500" y="1176700"/>
              <a:ext cx="55400" cy="12825"/>
            </a:xfrm>
            <a:custGeom>
              <a:avLst/>
              <a:gdLst/>
              <a:ahLst/>
              <a:cxnLst/>
              <a:rect l="l" t="t" r="r" b="b"/>
              <a:pathLst>
                <a:path w="2216" h="513" extrusionOk="0">
                  <a:moveTo>
                    <a:pt x="1" y="0"/>
                  </a:moveTo>
                  <a:lnTo>
                    <a:pt x="1" y="512"/>
                  </a:lnTo>
                  <a:lnTo>
                    <a:pt x="2215" y="512"/>
                  </a:lnTo>
                  <a:lnTo>
                    <a:pt x="22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2239;p69">
              <a:extLst>
                <a:ext uri="{FF2B5EF4-FFF2-40B4-BE49-F238E27FC236}">
                  <a16:creationId xmlns:a16="http://schemas.microsoft.com/office/drawing/2014/main" id="{642977D4-F15B-37B6-2866-D5FAC68AA798}"/>
                </a:ext>
              </a:extLst>
            </p:cNvPr>
            <p:cNvSpPr/>
            <p:nvPr/>
          </p:nvSpPr>
          <p:spPr>
            <a:xfrm>
              <a:off x="6576500" y="756100"/>
              <a:ext cx="71150" cy="202425"/>
            </a:xfrm>
            <a:custGeom>
              <a:avLst/>
              <a:gdLst/>
              <a:ahLst/>
              <a:cxnLst/>
              <a:rect l="l" t="t" r="r" b="b"/>
              <a:pathLst>
                <a:path w="2846" h="8097" extrusionOk="0">
                  <a:moveTo>
                    <a:pt x="0" y="1"/>
                  </a:moveTo>
                  <a:lnTo>
                    <a:pt x="0" y="8097"/>
                  </a:lnTo>
                  <a:lnTo>
                    <a:pt x="2846" y="8097"/>
                  </a:lnTo>
                  <a:lnTo>
                    <a:pt x="28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2240;p69">
              <a:extLst>
                <a:ext uri="{FF2B5EF4-FFF2-40B4-BE49-F238E27FC236}">
                  <a16:creationId xmlns:a16="http://schemas.microsoft.com/office/drawing/2014/main" id="{11BA7D5B-F01C-0D50-C105-9259656F0B14}"/>
                </a:ext>
              </a:extLst>
            </p:cNvPr>
            <p:cNvSpPr/>
            <p:nvPr/>
          </p:nvSpPr>
          <p:spPr>
            <a:xfrm>
              <a:off x="6584225" y="743300"/>
              <a:ext cx="55700" cy="12825"/>
            </a:xfrm>
            <a:custGeom>
              <a:avLst/>
              <a:gdLst/>
              <a:ahLst/>
              <a:cxnLst/>
              <a:rect l="l" t="t" r="r" b="b"/>
              <a:pathLst>
                <a:path w="2228" h="513" extrusionOk="0">
                  <a:moveTo>
                    <a:pt x="1" y="1"/>
                  </a:moveTo>
                  <a:lnTo>
                    <a:pt x="1"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2241;p69">
              <a:extLst>
                <a:ext uri="{FF2B5EF4-FFF2-40B4-BE49-F238E27FC236}">
                  <a16:creationId xmlns:a16="http://schemas.microsoft.com/office/drawing/2014/main" id="{025DF0B6-BEA4-09BD-4BDB-5CFC55EC2BD5}"/>
                </a:ext>
              </a:extLst>
            </p:cNvPr>
            <p:cNvSpPr/>
            <p:nvPr/>
          </p:nvSpPr>
          <p:spPr>
            <a:xfrm>
              <a:off x="6367850" y="969225"/>
              <a:ext cx="834950" cy="797450"/>
            </a:xfrm>
            <a:custGeom>
              <a:avLst/>
              <a:gdLst/>
              <a:ahLst/>
              <a:cxnLst/>
              <a:rect l="l" t="t" r="r" b="b"/>
              <a:pathLst>
                <a:path w="33398" h="31898" extrusionOk="0">
                  <a:moveTo>
                    <a:pt x="0" y="1"/>
                  </a:moveTo>
                  <a:lnTo>
                    <a:pt x="0" y="31897"/>
                  </a:lnTo>
                  <a:lnTo>
                    <a:pt x="29944" y="31897"/>
                  </a:lnTo>
                  <a:lnTo>
                    <a:pt x="33397" y="26647"/>
                  </a:lnTo>
                  <a:lnTo>
                    <a:pt x="15002" y="540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2242;p69">
              <a:extLst>
                <a:ext uri="{FF2B5EF4-FFF2-40B4-BE49-F238E27FC236}">
                  <a16:creationId xmlns:a16="http://schemas.microsoft.com/office/drawing/2014/main" id="{044AE9B5-77F8-BC2B-B06C-2C88AA2858DD}"/>
                </a:ext>
              </a:extLst>
            </p:cNvPr>
            <p:cNvSpPr/>
            <p:nvPr/>
          </p:nvSpPr>
          <p:spPr>
            <a:xfrm>
              <a:off x="6367850" y="539700"/>
              <a:ext cx="375050" cy="564675"/>
            </a:xfrm>
            <a:custGeom>
              <a:avLst/>
              <a:gdLst/>
              <a:ahLst/>
              <a:cxnLst/>
              <a:rect l="l" t="t" r="r" b="b"/>
              <a:pathLst>
                <a:path w="15002" h="22587" extrusionOk="0">
                  <a:moveTo>
                    <a:pt x="0" y="1"/>
                  </a:moveTo>
                  <a:lnTo>
                    <a:pt x="0" y="17182"/>
                  </a:lnTo>
                  <a:lnTo>
                    <a:pt x="15002" y="22587"/>
                  </a:lnTo>
                  <a:cubicBezTo>
                    <a:pt x="15002" y="22587"/>
                    <a:pt x="11037" y="1103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2243;p69">
              <a:extLst>
                <a:ext uri="{FF2B5EF4-FFF2-40B4-BE49-F238E27FC236}">
                  <a16:creationId xmlns:a16="http://schemas.microsoft.com/office/drawing/2014/main" id="{7C90753A-74EC-B1E8-743B-610BF6DEDF1D}"/>
                </a:ext>
              </a:extLst>
            </p:cNvPr>
            <p:cNvSpPr/>
            <p:nvPr/>
          </p:nvSpPr>
          <p:spPr>
            <a:xfrm>
              <a:off x="6661625" y="1104375"/>
              <a:ext cx="143200" cy="662300"/>
            </a:xfrm>
            <a:custGeom>
              <a:avLst/>
              <a:gdLst/>
              <a:ahLst/>
              <a:cxnLst/>
              <a:rect l="l" t="t" r="r" b="b"/>
              <a:pathLst>
                <a:path w="5728" h="26492" extrusionOk="0">
                  <a:moveTo>
                    <a:pt x="3251" y="0"/>
                  </a:moveTo>
                  <a:lnTo>
                    <a:pt x="1" y="26491"/>
                  </a:lnTo>
                  <a:lnTo>
                    <a:pt x="2584" y="26491"/>
                  </a:lnTo>
                  <a:lnTo>
                    <a:pt x="5727" y="1798"/>
                  </a:lnTo>
                  <a:lnTo>
                    <a:pt x="32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2244;p69">
              <a:extLst>
                <a:ext uri="{FF2B5EF4-FFF2-40B4-BE49-F238E27FC236}">
                  <a16:creationId xmlns:a16="http://schemas.microsoft.com/office/drawing/2014/main" id="{0A035975-1A70-04DC-1B9F-E4C2A5131059}"/>
                </a:ext>
              </a:extLst>
            </p:cNvPr>
            <p:cNvSpPr/>
            <p:nvPr/>
          </p:nvSpPr>
          <p:spPr>
            <a:xfrm>
              <a:off x="6368125" y="1175800"/>
              <a:ext cx="265550" cy="530750"/>
            </a:xfrm>
            <a:custGeom>
              <a:avLst/>
              <a:gdLst/>
              <a:ahLst/>
              <a:cxnLst/>
              <a:rect l="l" t="t" r="r" b="b"/>
              <a:pathLst>
                <a:path w="10622" h="21230" extrusionOk="0">
                  <a:moveTo>
                    <a:pt x="1" y="0"/>
                  </a:moveTo>
                  <a:lnTo>
                    <a:pt x="1" y="21229"/>
                  </a:lnTo>
                  <a:cubicBezTo>
                    <a:pt x="5859" y="21229"/>
                    <a:pt x="10609" y="16479"/>
                    <a:pt x="10621" y="10609"/>
                  </a:cubicBezTo>
                  <a:cubicBezTo>
                    <a:pt x="10609" y="4751"/>
                    <a:pt x="5859"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2245;p69">
              <a:extLst>
                <a:ext uri="{FF2B5EF4-FFF2-40B4-BE49-F238E27FC236}">
                  <a16:creationId xmlns:a16="http://schemas.microsoft.com/office/drawing/2014/main" id="{499EA16E-BAE3-E460-BDC5-EE60D1FE275A}"/>
                </a:ext>
              </a:extLst>
            </p:cNvPr>
            <p:cNvSpPr/>
            <p:nvPr/>
          </p:nvSpPr>
          <p:spPr>
            <a:xfrm>
              <a:off x="6367850" y="1221650"/>
              <a:ext cx="219675" cy="439050"/>
            </a:xfrm>
            <a:custGeom>
              <a:avLst/>
              <a:gdLst/>
              <a:ahLst/>
              <a:cxnLst/>
              <a:rect l="l" t="t" r="r" b="b"/>
              <a:pathLst>
                <a:path w="8787" h="17562" extrusionOk="0">
                  <a:moveTo>
                    <a:pt x="0" y="0"/>
                  </a:moveTo>
                  <a:lnTo>
                    <a:pt x="0" y="17562"/>
                  </a:lnTo>
                  <a:cubicBezTo>
                    <a:pt x="4858" y="17562"/>
                    <a:pt x="8787" y="13633"/>
                    <a:pt x="8787" y="8775"/>
                  </a:cubicBezTo>
                  <a:cubicBezTo>
                    <a:pt x="8787" y="3929"/>
                    <a:pt x="485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2246;p69">
              <a:extLst>
                <a:ext uri="{FF2B5EF4-FFF2-40B4-BE49-F238E27FC236}">
                  <a16:creationId xmlns:a16="http://schemas.microsoft.com/office/drawing/2014/main" id="{96073414-D34E-4A9A-7F16-20734F788657}"/>
                </a:ext>
              </a:extLst>
            </p:cNvPr>
            <p:cNvSpPr/>
            <p:nvPr/>
          </p:nvSpPr>
          <p:spPr>
            <a:xfrm>
              <a:off x="6955125" y="1766650"/>
              <a:ext cx="127400" cy="59850"/>
            </a:xfrm>
            <a:custGeom>
              <a:avLst/>
              <a:gdLst/>
              <a:ahLst/>
              <a:cxnLst/>
              <a:rect l="l" t="t" r="r" b="b"/>
              <a:pathLst>
                <a:path w="5096" h="2394" extrusionOk="0">
                  <a:moveTo>
                    <a:pt x="0" y="0"/>
                  </a:moveTo>
                  <a:lnTo>
                    <a:pt x="1345" y="2394"/>
                  </a:lnTo>
                  <a:lnTo>
                    <a:pt x="3751" y="2394"/>
                  </a:lnTo>
                  <a:lnTo>
                    <a:pt x="5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2247;p69">
              <a:extLst>
                <a:ext uri="{FF2B5EF4-FFF2-40B4-BE49-F238E27FC236}">
                  <a16:creationId xmlns:a16="http://schemas.microsoft.com/office/drawing/2014/main" id="{0F6FDCC9-B974-D52D-D3EF-75EE852D23DE}"/>
                </a:ext>
              </a:extLst>
            </p:cNvPr>
            <p:cNvSpPr/>
            <p:nvPr/>
          </p:nvSpPr>
          <p:spPr>
            <a:xfrm>
              <a:off x="6738125" y="1766650"/>
              <a:ext cx="127425" cy="59850"/>
            </a:xfrm>
            <a:custGeom>
              <a:avLst/>
              <a:gdLst/>
              <a:ahLst/>
              <a:cxnLst/>
              <a:rect l="l" t="t" r="r" b="b"/>
              <a:pathLst>
                <a:path w="5097" h="2394" extrusionOk="0">
                  <a:moveTo>
                    <a:pt x="0" y="0"/>
                  </a:moveTo>
                  <a:lnTo>
                    <a:pt x="1346" y="2394"/>
                  </a:lnTo>
                  <a:lnTo>
                    <a:pt x="3751" y="2394"/>
                  </a:lnTo>
                  <a:lnTo>
                    <a:pt x="5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2248;p69">
              <a:extLst>
                <a:ext uri="{FF2B5EF4-FFF2-40B4-BE49-F238E27FC236}">
                  <a16:creationId xmlns:a16="http://schemas.microsoft.com/office/drawing/2014/main" id="{F5E505BE-3C11-12A5-F49D-9E59F5EA8530}"/>
                </a:ext>
              </a:extLst>
            </p:cNvPr>
            <p:cNvSpPr/>
            <p:nvPr/>
          </p:nvSpPr>
          <p:spPr>
            <a:xfrm>
              <a:off x="6367850" y="1766650"/>
              <a:ext cx="293800" cy="112525"/>
            </a:xfrm>
            <a:custGeom>
              <a:avLst/>
              <a:gdLst/>
              <a:ahLst/>
              <a:cxnLst/>
              <a:rect l="l" t="t" r="r" b="b"/>
              <a:pathLst>
                <a:path w="11752" h="4501" extrusionOk="0">
                  <a:moveTo>
                    <a:pt x="0" y="0"/>
                  </a:moveTo>
                  <a:lnTo>
                    <a:pt x="0" y="4501"/>
                  </a:lnTo>
                  <a:lnTo>
                    <a:pt x="11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2249;p69">
              <a:extLst>
                <a:ext uri="{FF2B5EF4-FFF2-40B4-BE49-F238E27FC236}">
                  <a16:creationId xmlns:a16="http://schemas.microsoft.com/office/drawing/2014/main" id="{592FD2C4-0609-3A02-FD22-511CAAE96580}"/>
                </a:ext>
              </a:extLst>
            </p:cNvPr>
            <p:cNvSpPr/>
            <p:nvPr/>
          </p:nvSpPr>
          <p:spPr>
            <a:xfrm>
              <a:off x="6729800" y="1211825"/>
              <a:ext cx="437275" cy="526575"/>
            </a:xfrm>
            <a:custGeom>
              <a:avLst/>
              <a:gdLst/>
              <a:ahLst/>
              <a:cxnLst/>
              <a:rect l="l" t="t" r="r" b="b"/>
              <a:pathLst>
                <a:path w="17491" h="21063" extrusionOk="0">
                  <a:moveTo>
                    <a:pt x="2679" y="0"/>
                  </a:moveTo>
                  <a:lnTo>
                    <a:pt x="0" y="21062"/>
                  </a:lnTo>
                  <a:lnTo>
                    <a:pt x="14645" y="21062"/>
                  </a:lnTo>
                  <a:lnTo>
                    <a:pt x="17490" y="16943"/>
                  </a:lnTo>
                  <a:lnTo>
                    <a:pt x="26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2250;p69">
              <a:extLst>
                <a:ext uri="{FF2B5EF4-FFF2-40B4-BE49-F238E27FC236}">
                  <a16:creationId xmlns:a16="http://schemas.microsoft.com/office/drawing/2014/main" id="{987B782D-7AA8-C3CE-08B9-E4AFAC9CF27D}"/>
                </a:ext>
              </a:extLst>
            </p:cNvPr>
            <p:cNvSpPr/>
            <p:nvPr/>
          </p:nvSpPr>
          <p:spPr>
            <a:xfrm>
              <a:off x="6367850" y="1076675"/>
              <a:ext cx="98250" cy="61050"/>
            </a:xfrm>
            <a:custGeom>
              <a:avLst/>
              <a:gdLst/>
              <a:ahLst/>
              <a:cxnLst/>
              <a:rect l="l" t="t" r="r" b="b"/>
              <a:pathLst>
                <a:path w="3930" h="2442" extrusionOk="0">
                  <a:moveTo>
                    <a:pt x="0" y="1"/>
                  </a:moveTo>
                  <a:lnTo>
                    <a:pt x="0" y="2441"/>
                  </a:lnTo>
                  <a:lnTo>
                    <a:pt x="3929" y="2441"/>
                  </a:lnTo>
                  <a:lnTo>
                    <a:pt x="3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2251;p69">
              <a:extLst>
                <a:ext uri="{FF2B5EF4-FFF2-40B4-BE49-F238E27FC236}">
                  <a16:creationId xmlns:a16="http://schemas.microsoft.com/office/drawing/2014/main" id="{6B973E73-150B-5A11-A4B9-8E2067C818E9}"/>
                </a:ext>
              </a:extLst>
            </p:cNvPr>
            <p:cNvSpPr/>
            <p:nvPr/>
          </p:nvSpPr>
          <p:spPr>
            <a:xfrm>
              <a:off x="5687100" y="1826475"/>
              <a:ext cx="60150" cy="167000"/>
            </a:xfrm>
            <a:custGeom>
              <a:avLst/>
              <a:gdLst/>
              <a:ahLst/>
              <a:cxnLst/>
              <a:rect l="l" t="t" r="r" b="b"/>
              <a:pathLst>
                <a:path w="2406" h="6680" extrusionOk="0">
                  <a:moveTo>
                    <a:pt x="0" y="1"/>
                  </a:moveTo>
                  <a:lnTo>
                    <a:pt x="2406" y="1"/>
                  </a:lnTo>
                  <a:lnTo>
                    <a:pt x="2406"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2252;p69">
              <a:extLst>
                <a:ext uri="{FF2B5EF4-FFF2-40B4-BE49-F238E27FC236}">
                  <a16:creationId xmlns:a16="http://schemas.microsoft.com/office/drawing/2014/main" id="{B6FE408B-C714-F46B-6D04-3354551B58F6}"/>
                </a:ext>
              </a:extLst>
            </p:cNvPr>
            <p:cNvSpPr/>
            <p:nvPr/>
          </p:nvSpPr>
          <p:spPr>
            <a:xfrm>
              <a:off x="5904100" y="1826475"/>
              <a:ext cx="60150" cy="167000"/>
            </a:xfrm>
            <a:custGeom>
              <a:avLst/>
              <a:gdLst/>
              <a:ahLst/>
              <a:cxnLst/>
              <a:rect l="l" t="t" r="r" b="b"/>
              <a:pathLst>
                <a:path w="2406" h="6680" extrusionOk="0">
                  <a:moveTo>
                    <a:pt x="0" y="1"/>
                  </a:moveTo>
                  <a:lnTo>
                    <a:pt x="2405" y="1"/>
                  </a:lnTo>
                  <a:lnTo>
                    <a:pt x="2405"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2253;p69">
              <a:extLst>
                <a:ext uri="{FF2B5EF4-FFF2-40B4-BE49-F238E27FC236}">
                  <a16:creationId xmlns:a16="http://schemas.microsoft.com/office/drawing/2014/main" id="{56E90D34-662C-4D72-4120-84D90F2BE8FE}"/>
                </a:ext>
              </a:extLst>
            </p:cNvPr>
            <p:cNvSpPr/>
            <p:nvPr/>
          </p:nvSpPr>
          <p:spPr>
            <a:xfrm>
              <a:off x="6771750" y="1826475"/>
              <a:ext cx="60150" cy="167000"/>
            </a:xfrm>
            <a:custGeom>
              <a:avLst/>
              <a:gdLst/>
              <a:ahLst/>
              <a:cxnLst/>
              <a:rect l="l" t="t" r="r" b="b"/>
              <a:pathLst>
                <a:path w="2406" h="6680" extrusionOk="0">
                  <a:moveTo>
                    <a:pt x="1" y="1"/>
                  </a:moveTo>
                  <a:lnTo>
                    <a:pt x="2406" y="1"/>
                  </a:lnTo>
                  <a:lnTo>
                    <a:pt x="2406" y="6680"/>
                  </a:lnTo>
                  <a:lnTo>
                    <a:pt x="1"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2254;p69">
              <a:extLst>
                <a:ext uri="{FF2B5EF4-FFF2-40B4-BE49-F238E27FC236}">
                  <a16:creationId xmlns:a16="http://schemas.microsoft.com/office/drawing/2014/main" id="{0B7422D3-752F-44CB-9E57-91EBA2861169}"/>
                </a:ext>
              </a:extLst>
            </p:cNvPr>
            <p:cNvSpPr/>
            <p:nvPr/>
          </p:nvSpPr>
          <p:spPr>
            <a:xfrm>
              <a:off x="6988750" y="1826475"/>
              <a:ext cx="60150" cy="167000"/>
            </a:xfrm>
            <a:custGeom>
              <a:avLst/>
              <a:gdLst/>
              <a:ahLst/>
              <a:cxnLst/>
              <a:rect l="l" t="t" r="r" b="b"/>
              <a:pathLst>
                <a:path w="2406" h="6680" extrusionOk="0">
                  <a:moveTo>
                    <a:pt x="0" y="1"/>
                  </a:moveTo>
                  <a:lnTo>
                    <a:pt x="2406" y="1"/>
                  </a:lnTo>
                  <a:lnTo>
                    <a:pt x="2406"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0" name="Google Shape;2218;p69">
            <a:extLst>
              <a:ext uri="{FF2B5EF4-FFF2-40B4-BE49-F238E27FC236}">
                <a16:creationId xmlns:a16="http://schemas.microsoft.com/office/drawing/2014/main" id="{49ACDA4F-81E7-0202-9D13-A36199598B57}"/>
              </a:ext>
            </a:extLst>
          </p:cNvPr>
          <p:cNvGrpSpPr/>
          <p:nvPr/>
        </p:nvGrpSpPr>
        <p:grpSpPr>
          <a:xfrm rot="2254530">
            <a:off x="1859722" y="3741351"/>
            <a:ext cx="1836975" cy="661082"/>
            <a:chOff x="5533200" y="539700"/>
            <a:chExt cx="1669600" cy="1453775"/>
          </a:xfrm>
        </p:grpSpPr>
        <p:sp>
          <p:nvSpPr>
            <p:cNvPr id="3951" name="Google Shape;2219;p69">
              <a:extLst>
                <a:ext uri="{FF2B5EF4-FFF2-40B4-BE49-F238E27FC236}">
                  <a16:creationId xmlns:a16="http://schemas.microsoft.com/office/drawing/2014/main" id="{53A79393-303E-82A6-F30D-18F809B863AF}"/>
                </a:ext>
              </a:extLst>
            </p:cNvPr>
            <p:cNvSpPr/>
            <p:nvPr/>
          </p:nvSpPr>
          <p:spPr>
            <a:xfrm>
              <a:off x="5613875" y="1368675"/>
              <a:ext cx="71450" cy="202425"/>
            </a:xfrm>
            <a:custGeom>
              <a:avLst/>
              <a:gdLst/>
              <a:ahLst/>
              <a:cxnLst/>
              <a:rect l="l" t="t" r="r" b="b"/>
              <a:pathLst>
                <a:path w="2858" h="8097" extrusionOk="0">
                  <a:moveTo>
                    <a:pt x="1" y="1"/>
                  </a:moveTo>
                  <a:lnTo>
                    <a:pt x="1" y="8097"/>
                  </a:lnTo>
                  <a:lnTo>
                    <a:pt x="2858" y="8097"/>
                  </a:lnTo>
                  <a:lnTo>
                    <a:pt x="28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2220;p69">
              <a:extLst>
                <a:ext uri="{FF2B5EF4-FFF2-40B4-BE49-F238E27FC236}">
                  <a16:creationId xmlns:a16="http://schemas.microsoft.com/office/drawing/2014/main" id="{110CB714-1A47-D9CC-CD24-CEBFAFDC196B}"/>
                </a:ext>
              </a:extLst>
            </p:cNvPr>
            <p:cNvSpPr/>
            <p:nvPr/>
          </p:nvSpPr>
          <p:spPr>
            <a:xfrm>
              <a:off x="5621625" y="1355875"/>
              <a:ext cx="55675" cy="12825"/>
            </a:xfrm>
            <a:custGeom>
              <a:avLst/>
              <a:gdLst/>
              <a:ahLst/>
              <a:cxnLst/>
              <a:rect l="l" t="t" r="r" b="b"/>
              <a:pathLst>
                <a:path w="2227" h="513" extrusionOk="0">
                  <a:moveTo>
                    <a:pt x="0" y="1"/>
                  </a:moveTo>
                  <a:lnTo>
                    <a:pt x="0"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2221;p69">
              <a:extLst>
                <a:ext uri="{FF2B5EF4-FFF2-40B4-BE49-F238E27FC236}">
                  <a16:creationId xmlns:a16="http://schemas.microsoft.com/office/drawing/2014/main" id="{9CBC8DC3-C7E8-AAE7-BFA0-4C391AA3B75D}"/>
                </a:ext>
              </a:extLst>
            </p:cNvPr>
            <p:cNvSpPr/>
            <p:nvPr/>
          </p:nvSpPr>
          <p:spPr>
            <a:xfrm>
              <a:off x="5793075" y="1189500"/>
              <a:ext cx="71450" cy="202425"/>
            </a:xfrm>
            <a:custGeom>
              <a:avLst/>
              <a:gdLst/>
              <a:ahLst/>
              <a:cxnLst/>
              <a:rect l="l" t="t" r="r" b="b"/>
              <a:pathLst>
                <a:path w="2858" h="8097" extrusionOk="0">
                  <a:moveTo>
                    <a:pt x="0" y="0"/>
                  </a:moveTo>
                  <a:lnTo>
                    <a:pt x="0" y="8096"/>
                  </a:lnTo>
                  <a:lnTo>
                    <a:pt x="2858" y="8096"/>
                  </a:lnTo>
                  <a:lnTo>
                    <a:pt x="28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2222;p69">
              <a:extLst>
                <a:ext uri="{FF2B5EF4-FFF2-40B4-BE49-F238E27FC236}">
                  <a16:creationId xmlns:a16="http://schemas.microsoft.com/office/drawing/2014/main" id="{0CC87492-C709-68E5-6EF9-77D867BD30AA}"/>
                </a:ext>
              </a:extLst>
            </p:cNvPr>
            <p:cNvSpPr/>
            <p:nvPr/>
          </p:nvSpPr>
          <p:spPr>
            <a:xfrm>
              <a:off x="5800800" y="1176700"/>
              <a:ext cx="55700" cy="12825"/>
            </a:xfrm>
            <a:custGeom>
              <a:avLst/>
              <a:gdLst/>
              <a:ahLst/>
              <a:cxnLst/>
              <a:rect l="l" t="t" r="r" b="b"/>
              <a:pathLst>
                <a:path w="2228" h="513" extrusionOk="0">
                  <a:moveTo>
                    <a:pt x="1" y="0"/>
                  </a:moveTo>
                  <a:lnTo>
                    <a:pt x="1" y="512"/>
                  </a:lnTo>
                  <a:lnTo>
                    <a:pt x="2227" y="512"/>
                  </a:lnTo>
                  <a:lnTo>
                    <a:pt x="2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2223;p69">
              <a:extLst>
                <a:ext uri="{FF2B5EF4-FFF2-40B4-BE49-F238E27FC236}">
                  <a16:creationId xmlns:a16="http://schemas.microsoft.com/office/drawing/2014/main" id="{0E73FFE7-9E74-F2B7-659E-6A75D9154F86}"/>
                </a:ext>
              </a:extLst>
            </p:cNvPr>
            <p:cNvSpPr/>
            <p:nvPr/>
          </p:nvSpPr>
          <p:spPr>
            <a:xfrm>
              <a:off x="6088350" y="756100"/>
              <a:ext cx="71150" cy="202425"/>
            </a:xfrm>
            <a:custGeom>
              <a:avLst/>
              <a:gdLst/>
              <a:ahLst/>
              <a:cxnLst/>
              <a:rect l="l" t="t" r="r" b="b"/>
              <a:pathLst>
                <a:path w="2846" h="8097" extrusionOk="0">
                  <a:moveTo>
                    <a:pt x="0" y="1"/>
                  </a:moveTo>
                  <a:lnTo>
                    <a:pt x="0" y="8097"/>
                  </a:lnTo>
                  <a:lnTo>
                    <a:pt x="2846" y="8097"/>
                  </a:lnTo>
                  <a:lnTo>
                    <a:pt x="28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2224;p69">
              <a:extLst>
                <a:ext uri="{FF2B5EF4-FFF2-40B4-BE49-F238E27FC236}">
                  <a16:creationId xmlns:a16="http://schemas.microsoft.com/office/drawing/2014/main" id="{C1424FA7-3AD2-C505-D96E-3B9ADFA049BB}"/>
                </a:ext>
              </a:extLst>
            </p:cNvPr>
            <p:cNvSpPr/>
            <p:nvPr/>
          </p:nvSpPr>
          <p:spPr>
            <a:xfrm>
              <a:off x="6096075" y="743000"/>
              <a:ext cx="55700" cy="12825"/>
            </a:xfrm>
            <a:custGeom>
              <a:avLst/>
              <a:gdLst/>
              <a:ahLst/>
              <a:cxnLst/>
              <a:rect l="l" t="t" r="r" b="b"/>
              <a:pathLst>
                <a:path w="2228" h="513" extrusionOk="0">
                  <a:moveTo>
                    <a:pt x="1" y="1"/>
                  </a:moveTo>
                  <a:lnTo>
                    <a:pt x="1"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2225;p69">
              <a:extLst>
                <a:ext uri="{FF2B5EF4-FFF2-40B4-BE49-F238E27FC236}">
                  <a16:creationId xmlns:a16="http://schemas.microsoft.com/office/drawing/2014/main" id="{96F93EBA-4DFA-1CFA-74A2-A6D7FD93149B}"/>
                </a:ext>
              </a:extLst>
            </p:cNvPr>
            <p:cNvSpPr/>
            <p:nvPr/>
          </p:nvSpPr>
          <p:spPr>
            <a:xfrm>
              <a:off x="5533200" y="969225"/>
              <a:ext cx="834675" cy="797450"/>
            </a:xfrm>
            <a:custGeom>
              <a:avLst/>
              <a:gdLst/>
              <a:ahLst/>
              <a:cxnLst/>
              <a:rect l="l" t="t" r="r" b="b"/>
              <a:pathLst>
                <a:path w="33387" h="31898" extrusionOk="0">
                  <a:moveTo>
                    <a:pt x="33386" y="1"/>
                  </a:moveTo>
                  <a:lnTo>
                    <a:pt x="18396" y="5406"/>
                  </a:lnTo>
                  <a:lnTo>
                    <a:pt x="1" y="26647"/>
                  </a:lnTo>
                  <a:lnTo>
                    <a:pt x="3454" y="31897"/>
                  </a:lnTo>
                  <a:lnTo>
                    <a:pt x="33386" y="31897"/>
                  </a:lnTo>
                  <a:lnTo>
                    <a:pt x="33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2226;p69">
              <a:extLst>
                <a:ext uri="{FF2B5EF4-FFF2-40B4-BE49-F238E27FC236}">
                  <a16:creationId xmlns:a16="http://schemas.microsoft.com/office/drawing/2014/main" id="{2BADBF48-4643-F86E-FE70-3EC01AE83967}"/>
                </a:ext>
              </a:extLst>
            </p:cNvPr>
            <p:cNvSpPr/>
            <p:nvPr/>
          </p:nvSpPr>
          <p:spPr>
            <a:xfrm>
              <a:off x="5993100" y="539700"/>
              <a:ext cx="374775" cy="564675"/>
            </a:xfrm>
            <a:custGeom>
              <a:avLst/>
              <a:gdLst/>
              <a:ahLst/>
              <a:cxnLst/>
              <a:rect l="l" t="t" r="r" b="b"/>
              <a:pathLst>
                <a:path w="14991" h="22587" extrusionOk="0">
                  <a:moveTo>
                    <a:pt x="14990" y="1"/>
                  </a:moveTo>
                  <a:cubicBezTo>
                    <a:pt x="3965" y="11038"/>
                    <a:pt x="0" y="22587"/>
                    <a:pt x="0" y="22587"/>
                  </a:cubicBezTo>
                  <a:lnTo>
                    <a:pt x="14990" y="17182"/>
                  </a:lnTo>
                  <a:lnTo>
                    <a:pt x="149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2227;p69">
              <a:extLst>
                <a:ext uri="{FF2B5EF4-FFF2-40B4-BE49-F238E27FC236}">
                  <a16:creationId xmlns:a16="http://schemas.microsoft.com/office/drawing/2014/main" id="{EB109710-2973-EC26-B710-68C5F41F857D}"/>
                </a:ext>
              </a:extLst>
            </p:cNvPr>
            <p:cNvSpPr/>
            <p:nvPr/>
          </p:nvSpPr>
          <p:spPr>
            <a:xfrm>
              <a:off x="5931175" y="1104375"/>
              <a:ext cx="143200" cy="662300"/>
            </a:xfrm>
            <a:custGeom>
              <a:avLst/>
              <a:gdLst/>
              <a:ahLst/>
              <a:cxnLst/>
              <a:rect l="l" t="t" r="r" b="b"/>
              <a:pathLst>
                <a:path w="5728" h="26492" extrusionOk="0">
                  <a:moveTo>
                    <a:pt x="2477" y="0"/>
                  </a:moveTo>
                  <a:lnTo>
                    <a:pt x="1" y="1798"/>
                  </a:lnTo>
                  <a:lnTo>
                    <a:pt x="3144" y="26491"/>
                  </a:lnTo>
                  <a:lnTo>
                    <a:pt x="5727" y="26491"/>
                  </a:lnTo>
                  <a:lnTo>
                    <a:pt x="24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2228;p69">
              <a:extLst>
                <a:ext uri="{FF2B5EF4-FFF2-40B4-BE49-F238E27FC236}">
                  <a16:creationId xmlns:a16="http://schemas.microsoft.com/office/drawing/2014/main" id="{EA799C8D-6538-AB95-B21E-2A30B3812B2C}"/>
                </a:ext>
              </a:extLst>
            </p:cNvPr>
            <p:cNvSpPr/>
            <p:nvPr/>
          </p:nvSpPr>
          <p:spPr>
            <a:xfrm>
              <a:off x="6102625" y="1175800"/>
              <a:ext cx="265250" cy="530750"/>
            </a:xfrm>
            <a:custGeom>
              <a:avLst/>
              <a:gdLst/>
              <a:ahLst/>
              <a:cxnLst/>
              <a:rect l="l" t="t" r="r" b="b"/>
              <a:pathLst>
                <a:path w="10610" h="21230" extrusionOk="0">
                  <a:moveTo>
                    <a:pt x="10609" y="0"/>
                  </a:moveTo>
                  <a:cubicBezTo>
                    <a:pt x="4751" y="0"/>
                    <a:pt x="1" y="4751"/>
                    <a:pt x="1" y="10609"/>
                  </a:cubicBezTo>
                  <a:cubicBezTo>
                    <a:pt x="1" y="16479"/>
                    <a:pt x="4751" y="21229"/>
                    <a:pt x="10609" y="21229"/>
                  </a:cubicBezTo>
                  <a:lnTo>
                    <a:pt x="106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2229;p69">
              <a:extLst>
                <a:ext uri="{FF2B5EF4-FFF2-40B4-BE49-F238E27FC236}">
                  <a16:creationId xmlns:a16="http://schemas.microsoft.com/office/drawing/2014/main" id="{F82DCC8B-6887-0F26-A985-B3E3D4A85647}"/>
                </a:ext>
              </a:extLst>
            </p:cNvPr>
            <p:cNvSpPr/>
            <p:nvPr/>
          </p:nvSpPr>
          <p:spPr>
            <a:xfrm>
              <a:off x="6148475" y="1221650"/>
              <a:ext cx="219675" cy="439050"/>
            </a:xfrm>
            <a:custGeom>
              <a:avLst/>
              <a:gdLst/>
              <a:ahLst/>
              <a:cxnLst/>
              <a:rect l="l" t="t" r="r" b="b"/>
              <a:pathLst>
                <a:path w="8787" h="17562" extrusionOk="0">
                  <a:moveTo>
                    <a:pt x="8787" y="0"/>
                  </a:moveTo>
                  <a:cubicBezTo>
                    <a:pt x="3929" y="0"/>
                    <a:pt x="0" y="3929"/>
                    <a:pt x="0" y="8775"/>
                  </a:cubicBezTo>
                  <a:cubicBezTo>
                    <a:pt x="0" y="13633"/>
                    <a:pt x="3929" y="17562"/>
                    <a:pt x="8787" y="17562"/>
                  </a:cubicBezTo>
                  <a:lnTo>
                    <a:pt x="8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2230;p69">
              <a:extLst>
                <a:ext uri="{FF2B5EF4-FFF2-40B4-BE49-F238E27FC236}">
                  <a16:creationId xmlns:a16="http://schemas.microsoft.com/office/drawing/2014/main" id="{73215889-7257-4177-7BF1-B7A03B7EC728}"/>
                </a:ext>
              </a:extLst>
            </p:cNvPr>
            <p:cNvSpPr/>
            <p:nvPr/>
          </p:nvSpPr>
          <p:spPr>
            <a:xfrm>
              <a:off x="5653175" y="1766650"/>
              <a:ext cx="127700" cy="59850"/>
            </a:xfrm>
            <a:custGeom>
              <a:avLst/>
              <a:gdLst/>
              <a:ahLst/>
              <a:cxnLst/>
              <a:rect l="l" t="t" r="r" b="b"/>
              <a:pathLst>
                <a:path w="5108" h="2394" extrusionOk="0">
                  <a:moveTo>
                    <a:pt x="0" y="0"/>
                  </a:moveTo>
                  <a:lnTo>
                    <a:pt x="1357" y="2394"/>
                  </a:lnTo>
                  <a:lnTo>
                    <a:pt x="3763" y="2394"/>
                  </a:lnTo>
                  <a:lnTo>
                    <a:pt x="5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2231;p69">
              <a:extLst>
                <a:ext uri="{FF2B5EF4-FFF2-40B4-BE49-F238E27FC236}">
                  <a16:creationId xmlns:a16="http://schemas.microsoft.com/office/drawing/2014/main" id="{1E52DC33-9E45-F773-EAE1-74868C55CC45}"/>
                </a:ext>
              </a:extLst>
            </p:cNvPr>
            <p:cNvSpPr/>
            <p:nvPr/>
          </p:nvSpPr>
          <p:spPr>
            <a:xfrm>
              <a:off x="5870150" y="1766650"/>
              <a:ext cx="127725" cy="59850"/>
            </a:xfrm>
            <a:custGeom>
              <a:avLst/>
              <a:gdLst/>
              <a:ahLst/>
              <a:cxnLst/>
              <a:rect l="l" t="t" r="r" b="b"/>
              <a:pathLst>
                <a:path w="5109" h="2394" extrusionOk="0">
                  <a:moveTo>
                    <a:pt x="1" y="0"/>
                  </a:moveTo>
                  <a:lnTo>
                    <a:pt x="1358" y="2394"/>
                  </a:lnTo>
                  <a:lnTo>
                    <a:pt x="3763" y="2394"/>
                  </a:lnTo>
                  <a:lnTo>
                    <a:pt x="51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2232;p69">
              <a:extLst>
                <a:ext uri="{FF2B5EF4-FFF2-40B4-BE49-F238E27FC236}">
                  <a16:creationId xmlns:a16="http://schemas.microsoft.com/office/drawing/2014/main" id="{57BC393F-07E2-D550-940A-F98819DD0298}"/>
                </a:ext>
              </a:extLst>
            </p:cNvPr>
            <p:cNvSpPr/>
            <p:nvPr/>
          </p:nvSpPr>
          <p:spPr>
            <a:xfrm>
              <a:off x="6074350" y="1766650"/>
              <a:ext cx="293525" cy="112525"/>
            </a:xfrm>
            <a:custGeom>
              <a:avLst/>
              <a:gdLst/>
              <a:ahLst/>
              <a:cxnLst/>
              <a:rect l="l" t="t" r="r" b="b"/>
              <a:pathLst>
                <a:path w="11741" h="4501" extrusionOk="0">
                  <a:moveTo>
                    <a:pt x="0" y="0"/>
                  </a:moveTo>
                  <a:lnTo>
                    <a:pt x="11740" y="4501"/>
                  </a:lnTo>
                  <a:lnTo>
                    <a:pt x="117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2233;p69">
              <a:extLst>
                <a:ext uri="{FF2B5EF4-FFF2-40B4-BE49-F238E27FC236}">
                  <a16:creationId xmlns:a16="http://schemas.microsoft.com/office/drawing/2014/main" id="{AEC45607-830E-CCD6-8C63-EED8DCB2E79E}"/>
                </a:ext>
              </a:extLst>
            </p:cNvPr>
            <p:cNvSpPr/>
            <p:nvPr/>
          </p:nvSpPr>
          <p:spPr>
            <a:xfrm>
              <a:off x="5568925" y="1211825"/>
              <a:ext cx="437275" cy="526575"/>
            </a:xfrm>
            <a:custGeom>
              <a:avLst/>
              <a:gdLst/>
              <a:ahLst/>
              <a:cxnLst/>
              <a:rect l="l" t="t" r="r" b="b"/>
              <a:pathLst>
                <a:path w="17491" h="21063" extrusionOk="0">
                  <a:moveTo>
                    <a:pt x="14812" y="0"/>
                  </a:moveTo>
                  <a:lnTo>
                    <a:pt x="1" y="16943"/>
                  </a:lnTo>
                  <a:lnTo>
                    <a:pt x="2846" y="21062"/>
                  </a:lnTo>
                  <a:lnTo>
                    <a:pt x="17491" y="21062"/>
                  </a:lnTo>
                  <a:lnTo>
                    <a:pt x="148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2234;p69">
              <a:extLst>
                <a:ext uri="{FF2B5EF4-FFF2-40B4-BE49-F238E27FC236}">
                  <a16:creationId xmlns:a16="http://schemas.microsoft.com/office/drawing/2014/main" id="{E12F5A8B-28EC-2686-88A7-40E7441292A7}"/>
                </a:ext>
              </a:extLst>
            </p:cNvPr>
            <p:cNvSpPr/>
            <p:nvPr/>
          </p:nvSpPr>
          <p:spPr>
            <a:xfrm>
              <a:off x="6269900" y="1076675"/>
              <a:ext cx="97975" cy="61050"/>
            </a:xfrm>
            <a:custGeom>
              <a:avLst/>
              <a:gdLst/>
              <a:ahLst/>
              <a:cxnLst/>
              <a:rect l="l" t="t" r="r" b="b"/>
              <a:pathLst>
                <a:path w="3919" h="2442" extrusionOk="0">
                  <a:moveTo>
                    <a:pt x="1" y="1"/>
                  </a:moveTo>
                  <a:lnTo>
                    <a:pt x="1" y="2441"/>
                  </a:lnTo>
                  <a:lnTo>
                    <a:pt x="3918" y="2441"/>
                  </a:lnTo>
                  <a:lnTo>
                    <a:pt x="39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2235;p69">
              <a:extLst>
                <a:ext uri="{FF2B5EF4-FFF2-40B4-BE49-F238E27FC236}">
                  <a16:creationId xmlns:a16="http://schemas.microsoft.com/office/drawing/2014/main" id="{D0BAB35D-A891-2A78-BB90-E83796882358}"/>
                </a:ext>
              </a:extLst>
            </p:cNvPr>
            <p:cNvSpPr/>
            <p:nvPr/>
          </p:nvSpPr>
          <p:spPr>
            <a:xfrm>
              <a:off x="7050650" y="1368675"/>
              <a:ext cx="71475" cy="202425"/>
            </a:xfrm>
            <a:custGeom>
              <a:avLst/>
              <a:gdLst/>
              <a:ahLst/>
              <a:cxnLst/>
              <a:rect l="l" t="t" r="r" b="b"/>
              <a:pathLst>
                <a:path w="2859" h="8097" extrusionOk="0">
                  <a:moveTo>
                    <a:pt x="1" y="1"/>
                  </a:moveTo>
                  <a:lnTo>
                    <a:pt x="1" y="8097"/>
                  </a:lnTo>
                  <a:lnTo>
                    <a:pt x="2858" y="8097"/>
                  </a:lnTo>
                  <a:lnTo>
                    <a:pt x="28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2236;p69">
              <a:extLst>
                <a:ext uri="{FF2B5EF4-FFF2-40B4-BE49-F238E27FC236}">
                  <a16:creationId xmlns:a16="http://schemas.microsoft.com/office/drawing/2014/main" id="{7B77E245-F9DE-2D05-60D2-09A45EF5FF17}"/>
                </a:ext>
              </a:extLst>
            </p:cNvPr>
            <p:cNvSpPr/>
            <p:nvPr/>
          </p:nvSpPr>
          <p:spPr>
            <a:xfrm>
              <a:off x="7058700" y="1355875"/>
              <a:ext cx="55375" cy="12825"/>
            </a:xfrm>
            <a:custGeom>
              <a:avLst/>
              <a:gdLst/>
              <a:ahLst/>
              <a:cxnLst/>
              <a:rect l="l" t="t" r="r" b="b"/>
              <a:pathLst>
                <a:path w="2215" h="513" extrusionOk="0">
                  <a:moveTo>
                    <a:pt x="0" y="1"/>
                  </a:moveTo>
                  <a:lnTo>
                    <a:pt x="0" y="513"/>
                  </a:lnTo>
                  <a:lnTo>
                    <a:pt x="2215" y="513"/>
                  </a:lnTo>
                  <a:lnTo>
                    <a:pt x="22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2237;p69">
              <a:extLst>
                <a:ext uri="{FF2B5EF4-FFF2-40B4-BE49-F238E27FC236}">
                  <a16:creationId xmlns:a16="http://schemas.microsoft.com/office/drawing/2014/main" id="{8125C99F-EE51-32AD-EDB5-484E9DF10B2E}"/>
                </a:ext>
              </a:extLst>
            </p:cNvPr>
            <p:cNvSpPr/>
            <p:nvPr/>
          </p:nvSpPr>
          <p:spPr>
            <a:xfrm>
              <a:off x="6871475" y="1189500"/>
              <a:ext cx="71450" cy="202425"/>
            </a:xfrm>
            <a:custGeom>
              <a:avLst/>
              <a:gdLst/>
              <a:ahLst/>
              <a:cxnLst/>
              <a:rect l="l" t="t" r="r" b="b"/>
              <a:pathLst>
                <a:path w="2858" h="8097" extrusionOk="0">
                  <a:moveTo>
                    <a:pt x="0" y="0"/>
                  </a:moveTo>
                  <a:lnTo>
                    <a:pt x="0" y="8096"/>
                  </a:lnTo>
                  <a:lnTo>
                    <a:pt x="2858" y="8096"/>
                  </a:lnTo>
                  <a:lnTo>
                    <a:pt x="28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2238;p69">
              <a:extLst>
                <a:ext uri="{FF2B5EF4-FFF2-40B4-BE49-F238E27FC236}">
                  <a16:creationId xmlns:a16="http://schemas.microsoft.com/office/drawing/2014/main" id="{C0D26BF2-5E9E-C37F-0675-9D7BACB6BA37}"/>
                </a:ext>
              </a:extLst>
            </p:cNvPr>
            <p:cNvSpPr/>
            <p:nvPr/>
          </p:nvSpPr>
          <p:spPr>
            <a:xfrm>
              <a:off x="6879500" y="1176700"/>
              <a:ext cx="55400" cy="12825"/>
            </a:xfrm>
            <a:custGeom>
              <a:avLst/>
              <a:gdLst/>
              <a:ahLst/>
              <a:cxnLst/>
              <a:rect l="l" t="t" r="r" b="b"/>
              <a:pathLst>
                <a:path w="2216" h="513" extrusionOk="0">
                  <a:moveTo>
                    <a:pt x="1" y="0"/>
                  </a:moveTo>
                  <a:lnTo>
                    <a:pt x="1" y="512"/>
                  </a:lnTo>
                  <a:lnTo>
                    <a:pt x="2215" y="512"/>
                  </a:lnTo>
                  <a:lnTo>
                    <a:pt x="22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2239;p69">
              <a:extLst>
                <a:ext uri="{FF2B5EF4-FFF2-40B4-BE49-F238E27FC236}">
                  <a16:creationId xmlns:a16="http://schemas.microsoft.com/office/drawing/2014/main" id="{31C50A04-63BB-E5AB-CF8D-C4772E0B3187}"/>
                </a:ext>
              </a:extLst>
            </p:cNvPr>
            <p:cNvSpPr/>
            <p:nvPr/>
          </p:nvSpPr>
          <p:spPr>
            <a:xfrm>
              <a:off x="6576500" y="756100"/>
              <a:ext cx="71150" cy="202425"/>
            </a:xfrm>
            <a:custGeom>
              <a:avLst/>
              <a:gdLst/>
              <a:ahLst/>
              <a:cxnLst/>
              <a:rect l="l" t="t" r="r" b="b"/>
              <a:pathLst>
                <a:path w="2846" h="8097" extrusionOk="0">
                  <a:moveTo>
                    <a:pt x="0" y="1"/>
                  </a:moveTo>
                  <a:lnTo>
                    <a:pt x="0" y="8097"/>
                  </a:lnTo>
                  <a:lnTo>
                    <a:pt x="2846" y="8097"/>
                  </a:lnTo>
                  <a:lnTo>
                    <a:pt x="28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2240;p69">
              <a:extLst>
                <a:ext uri="{FF2B5EF4-FFF2-40B4-BE49-F238E27FC236}">
                  <a16:creationId xmlns:a16="http://schemas.microsoft.com/office/drawing/2014/main" id="{D376151C-B334-0505-3CD4-0636DC95CC93}"/>
                </a:ext>
              </a:extLst>
            </p:cNvPr>
            <p:cNvSpPr/>
            <p:nvPr/>
          </p:nvSpPr>
          <p:spPr>
            <a:xfrm>
              <a:off x="6584225" y="743300"/>
              <a:ext cx="55700" cy="12825"/>
            </a:xfrm>
            <a:custGeom>
              <a:avLst/>
              <a:gdLst/>
              <a:ahLst/>
              <a:cxnLst/>
              <a:rect l="l" t="t" r="r" b="b"/>
              <a:pathLst>
                <a:path w="2228" h="513" extrusionOk="0">
                  <a:moveTo>
                    <a:pt x="1" y="1"/>
                  </a:moveTo>
                  <a:lnTo>
                    <a:pt x="1"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2241;p69">
              <a:extLst>
                <a:ext uri="{FF2B5EF4-FFF2-40B4-BE49-F238E27FC236}">
                  <a16:creationId xmlns:a16="http://schemas.microsoft.com/office/drawing/2014/main" id="{3906B544-57CA-C6B8-517C-B59AFDF489B3}"/>
                </a:ext>
              </a:extLst>
            </p:cNvPr>
            <p:cNvSpPr/>
            <p:nvPr/>
          </p:nvSpPr>
          <p:spPr>
            <a:xfrm>
              <a:off x="6367850" y="969225"/>
              <a:ext cx="834950" cy="797450"/>
            </a:xfrm>
            <a:custGeom>
              <a:avLst/>
              <a:gdLst/>
              <a:ahLst/>
              <a:cxnLst/>
              <a:rect l="l" t="t" r="r" b="b"/>
              <a:pathLst>
                <a:path w="33398" h="31898" extrusionOk="0">
                  <a:moveTo>
                    <a:pt x="0" y="1"/>
                  </a:moveTo>
                  <a:lnTo>
                    <a:pt x="0" y="31897"/>
                  </a:lnTo>
                  <a:lnTo>
                    <a:pt x="29944" y="31897"/>
                  </a:lnTo>
                  <a:lnTo>
                    <a:pt x="33397" y="26647"/>
                  </a:lnTo>
                  <a:lnTo>
                    <a:pt x="15002" y="540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2242;p69">
              <a:extLst>
                <a:ext uri="{FF2B5EF4-FFF2-40B4-BE49-F238E27FC236}">
                  <a16:creationId xmlns:a16="http://schemas.microsoft.com/office/drawing/2014/main" id="{B9B229F7-F77F-1DF7-7CAD-07AD0DF9C759}"/>
                </a:ext>
              </a:extLst>
            </p:cNvPr>
            <p:cNvSpPr/>
            <p:nvPr/>
          </p:nvSpPr>
          <p:spPr>
            <a:xfrm>
              <a:off x="6367850" y="539700"/>
              <a:ext cx="375050" cy="564675"/>
            </a:xfrm>
            <a:custGeom>
              <a:avLst/>
              <a:gdLst/>
              <a:ahLst/>
              <a:cxnLst/>
              <a:rect l="l" t="t" r="r" b="b"/>
              <a:pathLst>
                <a:path w="15002" h="22587" extrusionOk="0">
                  <a:moveTo>
                    <a:pt x="0" y="1"/>
                  </a:moveTo>
                  <a:lnTo>
                    <a:pt x="0" y="17182"/>
                  </a:lnTo>
                  <a:lnTo>
                    <a:pt x="15002" y="22587"/>
                  </a:lnTo>
                  <a:cubicBezTo>
                    <a:pt x="15002" y="22587"/>
                    <a:pt x="11037" y="1103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2243;p69">
              <a:extLst>
                <a:ext uri="{FF2B5EF4-FFF2-40B4-BE49-F238E27FC236}">
                  <a16:creationId xmlns:a16="http://schemas.microsoft.com/office/drawing/2014/main" id="{691F8C1D-DD0C-D642-D8CF-1CE3732D31F6}"/>
                </a:ext>
              </a:extLst>
            </p:cNvPr>
            <p:cNvSpPr/>
            <p:nvPr/>
          </p:nvSpPr>
          <p:spPr>
            <a:xfrm>
              <a:off x="6661625" y="1104375"/>
              <a:ext cx="143200" cy="662300"/>
            </a:xfrm>
            <a:custGeom>
              <a:avLst/>
              <a:gdLst/>
              <a:ahLst/>
              <a:cxnLst/>
              <a:rect l="l" t="t" r="r" b="b"/>
              <a:pathLst>
                <a:path w="5728" h="26492" extrusionOk="0">
                  <a:moveTo>
                    <a:pt x="3251" y="0"/>
                  </a:moveTo>
                  <a:lnTo>
                    <a:pt x="1" y="26491"/>
                  </a:lnTo>
                  <a:lnTo>
                    <a:pt x="2584" y="26491"/>
                  </a:lnTo>
                  <a:lnTo>
                    <a:pt x="5727" y="1798"/>
                  </a:lnTo>
                  <a:lnTo>
                    <a:pt x="32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2244;p69">
              <a:extLst>
                <a:ext uri="{FF2B5EF4-FFF2-40B4-BE49-F238E27FC236}">
                  <a16:creationId xmlns:a16="http://schemas.microsoft.com/office/drawing/2014/main" id="{1C999C49-FF85-51AD-BC93-18C8E334542C}"/>
                </a:ext>
              </a:extLst>
            </p:cNvPr>
            <p:cNvSpPr/>
            <p:nvPr/>
          </p:nvSpPr>
          <p:spPr>
            <a:xfrm>
              <a:off x="6368125" y="1175800"/>
              <a:ext cx="265550" cy="530750"/>
            </a:xfrm>
            <a:custGeom>
              <a:avLst/>
              <a:gdLst/>
              <a:ahLst/>
              <a:cxnLst/>
              <a:rect l="l" t="t" r="r" b="b"/>
              <a:pathLst>
                <a:path w="10622" h="21230" extrusionOk="0">
                  <a:moveTo>
                    <a:pt x="1" y="0"/>
                  </a:moveTo>
                  <a:lnTo>
                    <a:pt x="1" y="21229"/>
                  </a:lnTo>
                  <a:cubicBezTo>
                    <a:pt x="5859" y="21229"/>
                    <a:pt x="10609" y="16479"/>
                    <a:pt x="10621" y="10609"/>
                  </a:cubicBezTo>
                  <a:cubicBezTo>
                    <a:pt x="10609" y="4751"/>
                    <a:pt x="5859"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2245;p69">
              <a:extLst>
                <a:ext uri="{FF2B5EF4-FFF2-40B4-BE49-F238E27FC236}">
                  <a16:creationId xmlns:a16="http://schemas.microsoft.com/office/drawing/2014/main" id="{BE27A732-C105-7C9C-8BE6-A643E1F0C7B0}"/>
                </a:ext>
              </a:extLst>
            </p:cNvPr>
            <p:cNvSpPr/>
            <p:nvPr/>
          </p:nvSpPr>
          <p:spPr>
            <a:xfrm>
              <a:off x="6367850" y="1221650"/>
              <a:ext cx="219675" cy="439050"/>
            </a:xfrm>
            <a:custGeom>
              <a:avLst/>
              <a:gdLst/>
              <a:ahLst/>
              <a:cxnLst/>
              <a:rect l="l" t="t" r="r" b="b"/>
              <a:pathLst>
                <a:path w="8787" h="17562" extrusionOk="0">
                  <a:moveTo>
                    <a:pt x="0" y="0"/>
                  </a:moveTo>
                  <a:lnTo>
                    <a:pt x="0" y="17562"/>
                  </a:lnTo>
                  <a:cubicBezTo>
                    <a:pt x="4858" y="17562"/>
                    <a:pt x="8787" y="13633"/>
                    <a:pt x="8787" y="8775"/>
                  </a:cubicBezTo>
                  <a:cubicBezTo>
                    <a:pt x="8787" y="3929"/>
                    <a:pt x="485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2246;p69">
              <a:extLst>
                <a:ext uri="{FF2B5EF4-FFF2-40B4-BE49-F238E27FC236}">
                  <a16:creationId xmlns:a16="http://schemas.microsoft.com/office/drawing/2014/main" id="{289D44BF-E24B-8F08-71C7-5CFC8FC16034}"/>
                </a:ext>
              </a:extLst>
            </p:cNvPr>
            <p:cNvSpPr/>
            <p:nvPr/>
          </p:nvSpPr>
          <p:spPr>
            <a:xfrm>
              <a:off x="6955125" y="1766650"/>
              <a:ext cx="127400" cy="59850"/>
            </a:xfrm>
            <a:custGeom>
              <a:avLst/>
              <a:gdLst/>
              <a:ahLst/>
              <a:cxnLst/>
              <a:rect l="l" t="t" r="r" b="b"/>
              <a:pathLst>
                <a:path w="5096" h="2394" extrusionOk="0">
                  <a:moveTo>
                    <a:pt x="0" y="0"/>
                  </a:moveTo>
                  <a:lnTo>
                    <a:pt x="1345" y="2394"/>
                  </a:lnTo>
                  <a:lnTo>
                    <a:pt x="3751" y="2394"/>
                  </a:lnTo>
                  <a:lnTo>
                    <a:pt x="5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2247;p69">
              <a:extLst>
                <a:ext uri="{FF2B5EF4-FFF2-40B4-BE49-F238E27FC236}">
                  <a16:creationId xmlns:a16="http://schemas.microsoft.com/office/drawing/2014/main" id="{40E25B17-1A60-1426-BBA5-25B1057807FF}"/>
                </a:ext>
              </a:extLst>
            </p:cNvPr>
            <p:cNvSpPr/>
            <p:nvPr/>
          </p:nvSpPr>
          <p:spPr>
            <a:xfrm>
              <a:off x="6738125" y="1766650"/>
              <a:ext cx="127425" cy="59850"/>
            </a:xfrm>
            <a:custGeom>
              <a:avLst/>
              <a:gdLst/>
              <a:ahLst/>
              <a:cxnLst/>
              <a:rect l="l" t="t" r="r" b="b"/>
              <a:pathLst>
                <a:path w="5097" h="2394" extrusionOk="0">
                  <a:moveTo>
                    <a:pt x="0" y="0"/>
                  </a:moveTo>
                  <a:lnTo>
                    <a:pt x="1346" y="2394"/>
                  </a:lnTo>
                  <a:lnTo>
                    <a:pt x="3751" y="2394"/>
                  </a:lnTo>
                  <a:lnTo>
                    <a:pt x="5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2248;p69">
              <a:extLst>
                <a:ext uri="{FF2B5EF4-FFF2-40B4-BE49-F238E27FC236}">
                  <a16:creationId xmlns:a16="http://schemas.microsoft.com/office/drawing/2014/main" id="{5A4FCC44-C6E4-0AAA-1023-4BEECAA4DBCF}"/>
                </a:ext>
              </a:extLst>
            </p:cNvPr>
            <p:cNvSpPr/>
            <p:nvPr/>
          </p:nvSpPr>
          <p:spPr>
            <a:xfrm>
              <a:off x="6367850" y="1766650"/>
              <a:ext cx="293800" cy="112525"/>
            </a:xfrm>
            <a:custGeom>
              <a:avLst/>
              <a:gdLst/>
              <a:ahLst/>
              <a:cxnLst/>
              <a:rect l="l" t="t" r="r" b="b"/>
              <a:pathLst>
                <a:path w="11752" h="4501" extrusionOk="0">
                  <a:moveTo>
                    <a:pt x="0" y="0"/>
                  </a:moveTo>
                  <a:lnTo>
                    <a:pt x="0" y="4501"/>
                  </a:lnTo>
                  <a:lnTo>
                    <a:pt x="11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2249;p69">
              <a:extLst>
                <a:ext uri="{FF2B5EF4-FFF2-40B4-BE49-F238E27FC236}">
                  <a16:creationId xmlns:a16="http://schemas.microsoft.com/office/drawing/2014/main" id="{1D1140A5-E0A8-5880-5DC5-C376E9703FFD}"/>
                </a:ext>
              </a:extLst>
            </p:cNvPr>
            <p:cNvSpPr/>
            <p:nvPr/>
          </p:nvSpPr>
          <p:spPr>
            <a:xfrm>
              <a:off x="6729800" y="1211825"/>
              <a:ext cx="437275" cy="526575"/>
            </a:xfrm>
            <a:custGeom>
              <a:avLst/>
              <a:gdLst/>
              <a:ahLst/>
              <a:cxnLst/>
              <a:rect l="l" t="t" r="r" b="b"/>
              <a:pathLst>
                <a:path w="17491" h="21063" extrusionOk="0">
                  <a:moveTo>
                    <a:pt x="2679" y="0"/>
                  </a:moveTo>
                  <a:lnTo>
                    <a:pt x="0" y="21062"/>
                  </a:lnTo>
                  <a:lnTo>
                    <a:pt x="14645" y="21062"/>
                  </a:lnTo>
                  <a:lnTo>
                    <a:pt x="17490" y="16943"/>
                  </a:lnTo>
                  <a:lnTo>
                    <a:pt x="26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2250;p69">
              <a:extLst>
                <a:ext uri="{FF2B5EF4-FFF2-40B4-BE49-F238E27FC236}">
                  <a16:creationId xmlns:a16="http://schemas.microsoft.com/office/drawing/2014/main" id="{61F5E6E8-33F3-4B6D-0F47-803B2382309F}"/>
                </a:ext>
              </a:extLst>
            </p:cNvPr>
            <p:cNvSpPr/>
            <p:nvPr/>
          </p:nvSpPr>
          <p:spPr>
            <a:xfrm>
              <a:off x="6367850" y="1076675"/>
              <a:ext cx="98250" cy="61050"/>
            </a:xfrm>
            <a:custGeom>
              <a:avLst/>
              <a:gdLst/>
              <a:ahLst/>
              <a:cxnLst/>
              <a:rect l="l" t="t" r="r" b="b"/>
              <a:pathLst>
                <a:path w="3930" h="2442" extrusionOk="0">
                  <a:moveTo>
                    <a:pt x="0" y="1"/>
                  </a:moveTo>
                  <a:lnTo>
                    <a:pt x="0" y="2441"/>
                  </a:lnTo>
                  <a:lnTo>
                    <a:pt x="3929" y="2441"/>
                  </a:lnTo>
                  <a:lnTo>
                    <a:pt x="3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2251;p69">
              <a:extLst>
                <a:ext uri="{FF2B5EF4-FFF2-40B4-BE49-F238E27FC236}">
                  <a16:creationId xmlns:a16="http://schemas.microsoft.com/office/drawing/2014/main" id="{64D6E6CE-5CAD-DBAD-B26F-74EE8D8D64BA}"/>
                </a:ext>
              </a:extLst>
            </p:cNvPr>
            <p:cNvSpPr/>
            <p:nvPr/>
          </p:nvSpPr>
          <p:spPr>
            <a:xfrm>
              <a:off x="5687100" y="1826475"/>
              <a:ext cx="60150" cy="167000"/>
            </a:xfrm>
            <a:custGeom>
              <a:avLst/>
              <a:gdLst/>
              <a:ahLst/>
              <a:cxnLst/>
              <a:rect l="l" t="t" r="r" b="b"/>
              <a:pathLst>
                <a:path w="2406" h="6680" extrusionOk="0">
                  <a:moveTo>
                    <a:pt x="0" y="1"/>
                  </a:moveTo>
                  <a:lnTo>
                    <a:pt x="2406" y="1"/>
                  </a:lnTo>
                  <a:lnTo>
                    <a:pt x="2406"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2252;p69">
              <a:extLst>
                <a:ext uri="{FF2B5EF4-FFF2-40B4-BE49-F238E27FC236}">
                  <a16:creationId xmlns:a16="http://schemas.microsoft.com/office/drawing/2014/main" id="{EB93404F-4BA4-98E2-3936-20332DB32F5B}"/>
                </a:ext>
              </a:extLst>
            </p:cNvPr>
            <p:cNvSpPr/>
            <p:nvPr/>
          </p:nvSpPr>
          <p:spPr>
            <a:xfrm>
              <a:off x="5904100" y="1826475"/>
              <a:ext cx="60150" cy="167000"/>
            </a:xfrm>
            <a:custGeom>
              <a:avLst/>
              <a:gdLst/>
              <a:ahLst/>
              <a:cxnLst/>
              <a:rect l="l" t="t" r="r" b="b"/>
              <a:pathLst>
                <a:path w="2406" h="6680" extrusionOk="0">
                  <a:moveTo>
                    <a:pt x="0" y="1"/>
                  </a:moveTo>
                  <a:lnTo>
                    <a:pt x="2405" y="1"/>
                  </a:lnTo>
                  <a:lnTo>
                    <a:pt x="2405"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2253;p69">
              <a:extLst>
                <a:ext uri="{FF2B5EF4-FFF2-40B4-BE49-F238E27FC236}">
                  <a16:creationId xmlns:a16="http://schemas.microsoft.com/office/drawing/2014/main" id="{CE022DDB-6B13-7A29-A83F-1C73A225D418}"/>
                </a:ext>
              </a:extLst>
            </p:cNvPr>
            <p:cNvSpPr/>
            <p:nvPr/>
          </p:nvSpPr>
          <p:spPr>
            <a:xfrm>
              <a:off x="6771750" y="1826475"/>
              <a:ext cx="60150" cy="167000"/>
            </a:xfrm>
            <a:custGeom>
              <a:avLst/>
              <a:gdLst/>
              <a:ahLst/>
              <a:cxnLst/>
              <a:rect l="l" t="t" r="r" b="b"/>
              <a:pathLst>
                <a:path w="2406" h="6680" extrusionOk="0">
                  <a:moveTo>
                    <a:pt x="1" y="1"/>
                  </a:moveTo>
                  <a:lnTo>
                    <a:pt x="2406" y="1"/>
                  </a:lnTo>
                  <a:lnTo>
                    <a:pt x="2406" y="6680"/>
                  </a:lnTo>
                  <a:lnTo>
                    <a:pt x="1"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2254;p69">
              <a:extLst>
                <a:ext uri="{FF2B5EF4-FFF2-40B4-BE49-F238E27FC236}">
                  <a16:creationId xmlns:a16="http://schemas.microsoft.com/office/drawing/2014/main" id="{F0D5E744-84BB-7BB8-1F75-06F6B933209E}"/>
                </a:ext>
              </a:extLst>
            </p:cNvPr>
            <p:cNvSpPr/>
            <p:nvPr/>
          </p:nvSpPr>
          <p:spPr>
            <a:xfrm>
              <a:off x="6988750" y="1826475"/>
              <a:ext cx="60150" cy="167000"/>
            </a:xfrm>
            <a:custGeom>
              <a:avLst/>
              <a:gdLst/>
              <a:ahLst/>
              <a:cxnLst/>
              <a:rect l="l" t="t" r="r" b="b"/>
              <a:pathLst>
                <a:path w="2406" h="6680" extrusionOk="0">
                  <a:moveTo>
                    <a:pt x="0" y="1"/>
                  </a:moveTo>
                  <a:lnTo>
                    <a:pt x="2406" y="1"/>
                  </a:lnTo>
                  <a:lnTo>
                    <a:pt x="2406"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7" name="Google Shape;2218;p69">
            <a:extLst>
              <a:ext uri="{FF2B5EF4-FFF2-40B4-BE49-F238E27FC236}">
                <a16:creationId xmlns:a16="http://schemas.microsoft.com/office/drawing/2014/main" id="{A54FD195-8550-3963-6816-387339E7101D}"/>
              </a:ext>
            </a:extLst>
          </p:cNvPr>
          <p:cNvGrpSpPr/>
          <p:nvPr/>
        </p:nvGrpSpPr>
        <p:grpSpPr>
          <a:xfrm rot="2254530">
            <a:off x="777644" y="3668647"/>
            <a:ext cx="2559170" cy="661082"/>
            <a:chOff x="5533200" y="539700"/>
            <a:chExt cx="1669600" cy="1453775"/>
          </a:xfrm>
        </p:grpSpPr>
        <p:sp>
          <p:nvSpPr>
            <p:cNvPr id="3988" name="Google Shape;2219;p69">
              <a:extLst>
                <a:ext uri="{FF2B5EF4-FFF2-40B4-BE49-F238E27FC236}">
                  <a16:creationId xmlns:a16="http://schemas.microsoft.com/office/drawing/2014/main" id="{563EE04C-7663-1011-68DA-BAA4583D69B6}"/>
                </a:ext>
              </a:extLst>
            </p:cNvPr>
            <p:cNvSpPr/>
            <p:nvPr/>
          </p:nvSpPr>
          <p:spPr>
            <a:xfrm>
              <a:off x="5613875" y="1368675"/>
              <a:ext cx="71450" cy="202425"/>
            </a:xfrm>
            <a:custGeom>
              <a:avLst/>
              <a:gdLst/>
              <a:ahLst/>
              <a:cxnLst/>
              <a:rect l="l" t="t" r="r" b="b"/>
              <a:pathLst>
                <a:path w="2858" h="8097" extrusionOk="0">
                  <a:moveTo>
                    <a:pt x="1" y="1"/>
                  </a:moveTo>
                  <a:lnTo>
                    <a:pt x="1" y="8097"/>
                  </a:lnTo>
                  <a:lnTo>
                    <a:pt x="2858" y="8097"/>
                  </a:lnTo>
                  <a:lnTo>
                    <a:pt x="28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2220;p69">
              <a:extLst>
                <a:ext uri="{FF2B5EF4-FFF2-40B4-BE49-F238E27FC236}">
                  <a16:creationId xmlns:a16="http://schemas.microsoft.com/office/drawing/2014/main" id="{7BB3F38B-4C37-F419-5562-A28058A4A4A4}"/>
                </a:ext>
              </a:extLst>
            </p:cNvPr>
            <p:cNvSpPr/>
            <p:nvPr/>
          </p:nvSpPr>
          <p:spPr>
            <a:xfrm>
              <a:off x="5621625" y="1355875"/>
              <a:ext cx="55675" cy="12825"/>
            </a:xfrm>
            <a:custGeom>
              <a:avLst/>
              <a:gdLst/>
              <a:ahLst/>
              <a:cxnLst/>
              <a:rect l="l" t="t" r="r" b="b"/>
              <a:pathLst>
                <a:path w="2227" h="513" extrusionOk="0">
                  <a:moveTo>
                    <a:pt x="0" y="1"/>
                  </a:moveTo>
                  <a:lnTo>
                    <a:pt x="0"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2221;p69">
              <a:extLst>
                <a:ext uri="{FF2B5EF4-FFF2-40B4-BE49-F238E27FC236}">
                  <a16:creationId xmlns:a16="http://schemas.microsoft.com/office/drawing/2014/main" id="{75C95FF2-595A-E8B5-122D-28264F54A0B1}"/>
                </a:ext>
              </a:extLst>
            </p:cNvPr>
            <p:cNvSpPr/>
            <p:nvPr/>
          </p:nvSpPr>
          <p:spPr>
            <a:xfrm>
              <a:off x="5793075" y="1189500"/>
              <a:ext cx="71450" cy="202425"/>
            </a:xfrm>
            <a:custGeom>
              <a:avLst/>
              <a:gdLst/>
              <a:ahLst/>
              <a:cxnLst/>
              <a:rect l="l" t="t" r="r" b="b"/>
              <a:pathLst>
                <a:path w="2858" h="8097" extrusionOk="0">
                  <a:moveTo>
                    <a:pt x="0" y="0"/>
                  </a:moveTo>
                  <a:lnTo>
                    <a:pt x="0" y="8096"/>
                  </a:lnTo>
                  <a:lnTo>
                    <a:pt x="2858" y="8096"/>
                  </a:lnTo>
                  <a:lnTo>
                    <a:pt x="28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2222;p69">
              <a:extLst>
                <a:ext uri="{FF2B5EF4-FFF2-40B4-BE49-F238E27FC236}">
                  <a16:creationId xmlns:a16="http://schemas.microsoft.com/office/drawing/2014/main" id="{F7B2700A-E9A7-0047-426B-375A11AB082D}"/>
                </a:ext>
              </a:extLst>
            </p:cNvPr>
            <p:cNvSpPr/>
            <p:nvPr/>
          </p:nvSpPr>
          <p:spPr>
            <a:xfrm>
              <a:off x="5800800" y="1176700"/>
              <a:ext cx="55700" cy="12825"/>
            </a:xfrm>
            <a:custGeom>
              <a:avLst/>
              <a:gdLst/>
              <a:ahLst/>
              <a:cxnLst/>
              <a:rect l="l" t="t" r="r" b="b"/>
              <a:pathLst>
                <a:path w="2228" h="513" extrusionOk="0">
                  <a:moveTo>
                    <a:pt x="1" y="0"/>
                  </a:moveTo>
                  <a:lnTo>
                    <a:pt x="1" y="512"/>
                  </a:lnTo>
                  <a:lnTo>
                    <a:pt x="2227" y="512"/>
                  </a:lnTo>
                  <a:lnTo>
                    <a:pt x="2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2223;p69">
              <a:extLst>
                <a:ext uri="{FF2B5EF4-FFF2-40B4-BE49-F238E27FC236}">
                  <a16:creationId xmlns:a16="http://schemas.microsoft.com/office/drawing/2014/main" id="{B0331279-3D63-8575-AD9E-F223E63EE40D}"/>
                </a:ext>
              </a:extLst>
            </p:cNvPr>
            <p:cNvSpPr/>
            <p:nvPr/>
          </p:nvSpPr>
          <p:spPr>
            <a:xfrm>
              <a:off x="6088350" y="756100"/>
              <a:ext cx="71150" cy="202425"/>
            </a:xfrm>
            <a:custGeom>
              <a:avLst/>
              <a:gdLst/>
              <a:ahLst/>
              <a:cxnLst/>
              <a:rect l="l" t="t" r="r" b="b"/>
              <a:pathLst>
                <a:path w="2846" h="8097" extrusionOk="0">
                  <a:moveTo>
                    <a:pt x="0" y="1"/>
                  </a:moveTo>
                  <a:lnTo>
                    <a:pt x="0" y="8097"/>
                  </a:lnTo>
                  <a:lnTo>
                    <a:pt x="2846" y="8097"/>
                  </a:lnTo>
                  <a:lnTo>
                    <a:pt x="28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2224;p69">
              <a:extLst>
                <a:ext uri="{FF2B5EF4-FFF2-40B4-BE49-F238E27FC236}">
                  <a16:creationId xmlns:a16="http://schemas.microsoft.com/office/drawing/2014/main" id="{471AFD07-722D-1A31-2534-08FF9783B052}"/>
                </a:ext>
              </a:extLst>
            </p:cNvPr>
            <p:cNvSpPr/>
            <p:nvPr/>
          </p:nvSpPr>
          <p:spPr>
            <a:xfrm>
              <a:off x="6096075" y="743000"/>
              <a:ext cx="55700" cy="12825"/>
            </a:xfrm>
            <a:custGeom>
              <a:avLst/>
              <a:gdLst/>
              <a:ahLst/>
              <a:cxnLst/>
              <a:rect l="l" t="t" r="r" b="b"/>
              <a:pathLst>
                <a:path w="2228" h="513" extrusionOk="0">
                  <a:moveTo>
                    <a:pt x="1" y="1"/>
                  </a:moveTo>
                  <a:lnTo>
                    <a:pt x="1"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2225;p69">
              <a:extLst>
                <a:ext uri="{FF2B5EF4-FFF2-40B4-BE49-F238E27FC236}">
                  <a16:creationId xmlns:a16="http://schemas.microsoft.com/office/drawing/2014/main" id="{3AB461BB-F760-1150-D68F-5535BFE76BF7}"/>
                </a:ext>
              </a:extLst>
            </p:cNvPr>
            <p:cNvSpPr/>
            <p:nvPr/>
          </p:nvSpPr>
          <p:spPr>
            <a:xfrm>
              <a:off x="5533200" y="969225"/>
              <a:ext cx="834675" cy="797450"/>
            </a:xfrm>
            <a:custGeom>
              <a:avLst/>
              <a:gdLst/>
              <a:ahLst/>
              <a:cxnLst/>
              <a:rect l="l" t="t" r="r" b="b"/>
              <a:pathLst>
                <a:path w="33387" h="31898" extrusionOk="0">
                  <a:moveTo>
                    <a:pt x="33386" y="1"/>
                  </a:moveTo>
                  <a:lnTo>
                    <a:pt x="18396" y="5406"/>
                  </a:lnTo>
                  <a:lnTo>
                    <a:pt x="1" y="26647"/>
                  </a:lnTo>
                  <a:lnTo>
                    <a:pt x="3454" y="31897"/>
                  </a:lnTo>
                  <a:lnTo>
                    <a:pt x="33386" y="31897"/>
                  </a:lnTo>
                  <a:lnTo>
                    <a:pt x="33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2226;p69">
              <a:extLst>
                <a:ext uri="{FF2B5EF4-FFF2-40B4-BE49-F238E27FC236}">
                  <a16:creationId xmlns:a16="http://schemas.microsoft.com/office/drawing/2014/main" id="{CA72AAD2-88FF-3853-D354-C6584D58252B}"/>
                </a:ext>
              </a:extLst>
            </p:cNvPr>
            <p:cNvSpPr/>
            <p:nvPr/>
          </p:nvSpPr>
          <p:spPr>
            <a:xfrm>
              <a:off x="5993100" y="539700"/>
              <a:ext cx="374775" cy="564675"/>
            </a:xfrm>
            <a:custGeom>
              <a:avLst/>
              <a:gdLst/>
              <a:ahLst/>
              <a:cxnLst/>
              <a:rect l="l" t="t" r="r" b="b"/>
              <a:pathLst>
                <a:path w="14991" h="22587" extrusionOk="0">
                  <a:moveTo>
                    <a:pt x="14990" y="1"/>
                  </a:moveTo>
                  <a:cubicBezTo>
                    <a:pt x="3965" y="11038"/>
                    <a:pt x="0" y="22587"/>
                    <a:pt x="0" y="22587"/>
                  </a:cubicBezTo>
                  <a:lnTo>
                    <a:pt x="14990" y="17182"/>
                  </a:lnTo>
                  <a:lnTo>
                    <a:pt x="149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2227;p69">
              <a:extLst>
                <a:ext uri="{FF2B5EF4-FFF2-40B4-BE49-F238E27FC236}">
                  <a16:creationId xmlns:a16="http://schemas.microsoft.com/office/drawing/2014/main" id="{6A154C35-C0B4-6C33-E088-C5061A8795F8}"/>
                </a:ext>
              </a:extLst>
            </p:cNvPr>
            <p:cNvSpPr/>
            <p:nvPr/>
          </p:nvSpPr>
          <p:spPr>
            <a:xfrm>
              <a:off x="5931175" y="1104375"/>
              <a:ext cx="143200" cy="662300"/>
            </a:xfrm>
            <a:custGeom>
              <a:avLst/>
              <a:gdLst/>
              <a:ahLst/>
              <a:cxnLst/>
              <a:rect l="l" t="t" r="r" b="b"/>
              <a:pathLst>
                <a:path w="5728" h="26492" extrusionOk="0">
                  <a:moveTo>
                    <a:pt x="2477" y="0"/>
                  </a:moveTo>
                  <a:lnTo>
                    <a:pt x="1" y="1798"/>
                  </a:lnTo>
                  <a:lnTo>
                    <a:pt x="3144" y="26491"/>
                  </a:lnTo>
                  <a:lnTo>
                    <a:pt x="5727" y="26491"/>
                  </a:lnTo>
                  <a:lnTo>
                    <a:pt x="24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2228;p69">
              <a:extLst>
                <a:ext uri="{FF2B5EF4-FFF2-40B4-BE49-F238E27FC236}">
                  <a16:creationId xmlns:a16="http://schemas.microsoft.com/office/drawing/2014/main" id="{F81CD750-F9E9-2B2B-4FE8-7B99761F5B70}"/>
                </a:ext>
              </a:extLst>
            </p:cNvPr>
            <p:cNvSpPr/>
            <p:nvPr/>
          </p:nvSpPr>
          <p:spPr>
            <a:xfrm>
              <a:off x="6102625" y="1175800"/>
              <a:ext cx="265250" cy="530750"/>
            </a:xfrm>
            <a:custGeom>
              <a:avLst/>
              <a:gdLst/>
              <a:ahLst/>
              <a:cxnLst/>
              <a:rect l="l" t="t" r="r" b="b"/>
              <a:pathLst>
                <a:path w="10610" h="21230" extrusionOk="0">
                  <a:moveTo>
                    <a:pt x="10609" y="0"/>
                  </a:moveTo>
                  <a:cubicBezTo>
                    <a:pt x="4751" y="0"/>
                    <a:pt x="1" y="4751"/>
                    <a:pt x="1" y="10609"/>
                  </a:cubicBezTo>
                  <a:cubicBezTo>
                    <a:pt x="1" y="16479"/>
                    <a:pt x="4751" y="21229"/>
                    <a:pt x="10609" y="21229"/>
                  </a:cubicBezTo>
                  <a:lnTo>
                    <a:pt x="106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2229;p69">
              <a:extLst>
                <a:ext uri="{FF2B5EF4-FFF2-40B4-BE49-F238E27FC236}">
                  <a16:creationId xmlns:a16="http://schemas.microsoft.com/office/drawing/2014/main" id="{218202B9-B1C6-4DE2-6002-A13DEB9243D5}"/>
                </a:ext>
              </a:extLst>
            </p:cNvPr>
            <p:cNvSpPr/>
            <p:nvPr/>
          </p:nvSpPr>
          <p:spPr>
            <a:xfrm>
              <a:off x="6148475" y="1221650"/>
              <a:ext cx="219675" cy="439050"/>
            </a:xfrm>
            <a:custGeom>
              <a:avLst/>
              <a:gdLst/>
              <a:ahLst/>
              <a:cxnLst/>
              <a:rect l="l" t="t" r="r" b="b"/>
              <a:pathLst>
                <a:path w="8787" h="17562" extrusionOk="0">
                  <a:moveTo>
                    <a:pt x="8787" y="0"/>
                  </a:moveTo>
                  <a:cubicBezTo>
                    <a:pt x="3929" y="0"/>
                    <a:pt x="0" y="3929"/>
                    <a:pt x="0" y="8775"/>
                  </a:cubicBezTo>
                  <a:cubicBezTo>
                    <a:pt x="0" y="13633"/>
                    <a:pt x="3929" y="17562"/>
                    <a:pt x="8787" y="17562"/>
                  </a:cubicBezTo>
                  <a:lnTo>
                    <a:pt x="8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2230;p69">
              <a:extLst>
                <a:ext uri="{FF2B5EF4-FFF2-40B4-BE49-F238E27FC236}">
                  <a16:creationId xmlns:a16="http://schemas.microsoft.com/office/drawing/2014/main" id="{8B234082-9BE3-6976-3544-01D32CBFFAFF}"/>
                </a:ext>
              </a:extLst>
            </p:cNvPr>
            <p:cNvSpPr/>
            <p:nvPr/>
          </p:nvSpPr>
          <p:spPr>
            <a:xfrm>
              <a:off x="5653175" y="1766650"/>
              <a:ext cx="127700" cy="59850"/>
            </a:xfrm>
            <a:custGeom>
              <a:avLst/>
              <a:gdLst/>
              <a:ahLst/>
              <a:cxnLst/>
              <a:rect l="l" t="t" r="r" b="b"/>
              <a:pathLst>
                <a:path w="5108" h="2394" extrusionOk="0">
                  <a:moveTo>
                    <a:pt x="0" y="0"/>
                  </a:moveTo>
                  <a:lnTo>
                    <a:pt x="1357" y="2394"/>
                  </a:lnTo>
                  <a:lnTo>
                    <a:pt x="3763" y="2394"/>
                  </a:lnTo>
                  <a:lnTo>
                    <a:pt x="5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2231;p69">
              <a:extLst>
                <a:ext uri="{FF2B5EF4-FFF2-40B4-BE49-F238E27FC236}">
                  <a16:creationId xmlns:a16="http://schemas.microsoft.com/office/drawing/2014/main" id="{A34F4996-2BD1-14DD-208E-3FED1E89AD13}"/>
                </a:ext>
              </a:extLst>
            </p:cNvPr>
            <p:cNvSpPr/>
            <p:nvPr/>
          </p:nvSpPr>
          <p:spPr>
            <a:xfrm>
              <a:off x="5870150" y="1766650"/>
              <a:ext cx="127725" cy="59850"/>
            </a:xfrm>
            <a:custGeom>
              <a:avLst/>
              <a:gdLst/>
              <a:ahLst/>
              <a:cxnLst/>
              <a:rect l="l" t="t" r="r" b="b"/>
              <a:pathLst>
                <a:path w="5109" h="2394" extrusionOk="0">
                  <a:moveTo>
                    <a:pt x="1" y="0"/>
                  </a:moveTo>
                  <a:lnTo>
                    <a:pt x="1358" y="2394"/>
                  </a:lnTo>
                  <a:lnTo>
                    <a:pt x="3763" y="2394"/>
                  </a:lnTo>
                  <a:lnTo>
                    <a:pt x="51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2232;p69">
              <a:extLst>
                <a:ext uri="{FF2B5EF4-FFF2-40B4-BE49-F238E27FC236}">
                  <a16:creationId xmlns:a16="http://schemas.microsoft.com/office/drawing/2014/main" id="{4283AF7D-31F3-F589-7ADD-1A5A5B68D196}"/>
                </a:ext>
              </a:extLst>
            </p:cNvPr>
            <p:cNvSpPr/>
            <p:nvPr/>
          </p:nvSpPr>
          <p:spPr>
            <a:xfrm>
              <a:off x="6074350" y="1766650"/>
              <a:ext cx="293525" cy="112525"/>
            </a:xfrm>
            <a:custGeom>
              <a:avLst/>
              <a:gdLst/>
              <a:ahLst/>
              <a:cxnLst/>
              <a:rect l="l" t="t" r="r" b="b"/>
              <a:pathLst>
                <a:path w="11741" h="4501" extrusionOk="0">
                  <a:moveTo>
                    <a:pt x="0" y="0"/>
                  </a:moveTo>
                  <a:lnTo>
                    <a:pt x="11740" y="4501"/>
                  </a:lnTo>
                  <a:lnTo>
                    <a:pt x="117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2233;p69">
              <a:extLst>
                <a:ext uri="{FF2B5EF4-FFF2-40B4-BE49-F238E27FC236}">
                  <a16:creationId xmlns:a16="http://schemas.microsoft.com/office/drawing/2014/main" id="{0223AAE9-C849-1082-10A1-D8B631B55DF6}"/>
                </a:ext>
              </a:extLst>
            </p:cNvPr>
            <p:cNvSpPr/>
            <p:nvPr/>
          </p:nvSpPr>
          <p:spPr>
            <a:xfrm>
              <a:off x="5568925" y="1211825"/>
              <a:ext cx="437275" cy="526575"/>
            </a:xfrm>
            <a:custGeom>
              <a:avLst/>
              <a:gdLst/>
              <a:ahLst/>
              <a:cxnLst/>
              <a:rect l="l" t="t" r="r" b="b"/>
              <a:pathLst>
                <a:path w="17491" h="21063" extrusionOk="0">
                  <a:moveTo>
                    <a:pt x="14812" y="0"/>
                  </a:moveTo>
                  <a:lnTo>
                    <a:pt x="1" y="16943"/>
                  </a:lnTo>
                  <a:lnTo>
                    <a:pt x="2846" y="21062"/>
                  </a:lnTo>
                  <a:lnTo>
                    <a:pt x="17491" y="21062"/>
                  </a:lnTo>
                  <a:lnTo>
                    <a:pt x="148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2234;p69">
              <a:extLst>
                <a:ext uri="{FF2B5EF4-FFF2-40B4-BE49-F238E27FC236}">
                  <a16:creationId xmlns:a16="http://schemas.microsoft.com/office/drawing/2014/main" id="{09492D9B-5577-8E57-15C5-2D65369C891D}"/>
                </a:ext>
              </a:extLst>
            </p:cNvPr>
            <p:cNvSpPr/>
            <p:nvPr/>
          </p:nvSpPr>
          <p:spPr>
            <a:xfrm>
              <a:off x="6269900" y="1076675"/>
              <a:ext cx="97975" cy="61050"/>
            </a:xfrm>
            <a:custGeom>
              <a:avLst/>
              <a:gdLst/>
              <a:ahLst/>
              <a:cxnLst/>
              <a:rect l="l" t="t" r="r" b="b"/>
              <a:pathLst>
                <a:path w="3919" h="2442" extrusionOk="0">
                  <a:moveTo>
                    <a:pt x="1" y="1"/>
                  </a:moveTo>
                  <a:lnTo>
                    <a:pt x="1" y="2441"/>
                  </a:lnTo>
                  <a:lnTo>
                    <a:pt x="3918" y="2441"/>
                  </a:lnTo>
                  <a:lnTo>
                    <a:pt x="39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2235;p69">
              <a:extLst>
                <a:ext uri="{FF2B5EF4-FFF2-40B4-BE49-F238E27FC236}">
                  <a16:creationId xmlns:a16="http://schemas.microsoft.com/office/drawing/2014/main" id="{1EAB130D-A797-D0DC-4371-2E4DA3254FF6}"/>
                </a:ext>
              </a:extLst>
            </p:cNvPr>
            <p:cNvSpPr/>
            <p:nvPr/>
          </p:nvSpPr>
          <p:spPr>
            <a:xfrm>
              <a:off x="7050650" y="1368675"/>
              <a:ext cx="71475" cy="202425"/>
            </a:xfrm>
            <a:custGeom>
              <a:avLst/>
              <a:gdLst/>
              <a:ahLst/>
              <a:cxnLst/>
              <a:rect l="l" t="t" r="r" b="b"/>
              <a:pathLst>
                <a:path w="2859" h="8097" extrusionOk="0">
                  <a:moveTo>
                    <a:pt x="1" y="1"/>
                  </a:moveTo>
                  <a:lnTo>
                    <a:pt x="1" y="8097"/>
                  </a:lnTo>
                  <a:lnTo>
                    <a:pt x="2858" y="8097"/>
                  </a:lnTo>
                  <a:lnTo>
                    <a:pt x="28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2236;p69">
              <a:extLst>
                <a:ext uri="{FF2B5EF4-FFF2-40B4-BE49-F238E27FC236}">
                  <a16:creationId xmlns:a16="http://schemas.microsoft.com/office/drawing/2014/main" id="{17C7A5F9-E945-BF20-F9CE-C27C78DE4731}"/>
                </a:ext>
              </a:extLst>
            </p:cNvPr>
            <p:cNvSpPr/>
            <p:nvPr/>
          </p:nvSpPr>
          <p:spPr>
            <a:xfrm>
              <a:off x="7058700" y="1355875"/>
              <a:ext cx="55375" cy="12825"/>
            </a:xfrm>
            <a:custGeom>
              <a:avLst/>
              <a:gdLst/>
              <a:ahLst/>
              <a:cxnLst/>
              <a:rect l="l" t="t" r="r" b="b"/>
              <a:pathLst>
                <a:path w="2215" h="513" extrusionOk="0">
                  <a:moveTo>
                    <a:pt x="0" y="1"/>
                  </a:moveTo>
                  <a:lnTo>
                    <a:pt x="0" y="513"/>
                  </a:lnTo>
                  <a:lnTo>
                    <a:pt x="2215" y="513"/>
                  </a:lnTo>
                  <a:lnTo>
                    <a:pt x="22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2237;p69">
              <a:extLst>
                <a:ext uri="{FF2B5EF4-FFF2-40B4-BE49-F238E27FC236}">
                  <a16:creationId xmlns:a16="http://schemas.microsoft.com/office/drawing/2014/main" id="{415F9A35-F826-7BBC-B04C-24789FEFBB37}"/>
                </a:ext>
              </a:extLst>
            </p:cNvPr>
            <p:cNvSpPr/>
            <p:nvPr/>
          </p:nvSpPr>
          <p:spPr>
            <a:xfrm>
              <a:off x="6871475" y="1189500"/>
              <a:ext cx="71450" cy="202425"/>
            </a:xfrm>
            <a:custGeom>
              <a:avLst/>
              <a:gdLst/>
              <a:ahLst/>
              <a:cxnLst/>
              <a:rect l="l" t="t" r="r" b="b"/>
              <a:pathLst>
                <a:path w="2858" h="8097" extrusionOk="0">
                  <a:moveTo>
                    <a:pt x="0" y="0"/>
                  </a:moveTo>
                  <a:lnTo>
                    <a:pt x="0" y="8096"/>
                  </a:lnTo>
                  <a:lnTo>
                    <a:pt x="2858" y="8096"/>
                  </a:lnTo>
                  <a:lnTo>
                    <a:pt x="28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2238;p69">
              <a:extLst>
                <a:ext uri="{FF2B5EF4-FFF2-40B4-BE49-F238E27FC236}">
                  <a16:creationId xmlns:a16="http://schemas.microsoft.com/office/drawing/2014/main" id="{E64E5A0A-9953-4D1B-B9C1-290498407D4F}"/>
                </a:ext>
              </a:extLst>
            </p:cNvPr>
            <p:cNvSpPr/>
            <p:nvPr/>
          </p:nvSpPr>
          <p:spPr>
            <a:xfrm>
              <a:off x="6879500" y="1176700"/>
              <a:ext cx="55400" cy="12825"/>
            </a:xfrm>
            <a:custGeom>
              <a:avLst/>
              <a:gdLst/>
              <a:ahLst/>
              <a:cxnLst/>
              <a:rect l="l" t="t" r="r" b="b"/>
              <a:pathLst>
                <a:path w="2216" h="513" extrusionOk="0">
                  <a:moveTo>
                    <a:pt x="1" y="0"/>
                  </a:moveTo>
                  <a:lnTo>
                    <a:pt x="1" y="512"/>
                  </a:lnTo>
                  <a:lnTo>
                    <a:pt x="2215" y="512"/>
                  </a:lnTo>
                  <a:lnTo>
                    <a:pt x="22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2239;p69">
              <a:extLst>
                <a:ext uri="{FF2B5EF4-FFF2-40B4-BE49-F238E27FC236}">
                  <a16:creationId xmlns:a16="http://schemas.microsoft.com/office/drawing/2014/main" id="{FAF193B1-37CA-F2A8-9834-1F306B304D1A}"/>
                </a:ext>
              </a:extLst>
            </p:cNvPr>
            <p:cNvSpPr/>
            <p:nvPr/>
          </p:nvSpPr>
          <p:spPr>
            <a:xfrm>
              <a:off x="6576500" y="756100"/>
              <a:ext cx="71150" cy="202425"/>
            </a:xfrm>
            <a:custGeom>
              <a:avLst/>
              <a:gdLst/>
              <a:ahLst/>
              <a:cxnLst/>
              <a:rect l="l" t="t" r="r" b="b"/>
              <a:pathLst>
                <a:path w="2846" h="8097" extrusionOk="0">
                  <a:moveTo>
                    <a:pt x="0" y="1"/>
                  </a:moveTo>
                  <a:lnTo>
                    <a:pt x="0" y="8097"/>
                  </a:lnTo>
                  <a:lnTo>
                    <a:pt x="2846" y="8097"/>
                  </a:lnTo>
                  <a:lnTo>
                    <a:pt x="28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2240;p69">
              <a:extLst>
                <a:ext uri="{FF2B5EF4-FFF2-40B4-BE49-F238E27FC236}">
                  <a16:creationId xmlns:a16="http://schemas.microsoft.com/office/drawing/2014/main" id="{5C31C3E5-D451-064F-FB1D-91EDAB9A306F}"/>
                </a:ext>
              </a:extLst>
            </p:cNvPr>
            <p:cNvSpPr/>
            <p:nvPr/>
          </p:nvSpPr>
          <p:spPr>
            <a:xfrm>
              <a:off x="6584225" y="743300"/>
              <a:ext cx="55700" cy="12825"/>
            </a:xfrm>
            <a:custGeom>
              <a:avLst/>
              <a:gdLst/>
              <a:ahLst/>
              <a:cxnLst/>
              <a:rect l="l" t="t" r="r" b="b"/>
              <a:pathLst>
                <a:path w="2228" h="513" extrusionOk="0">
                  <a:moveTo>
                    <a:pt x="1" y="1"/>
                  </a:moveTo>
                  <a:lnTo>
                    <a:pt x="1"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2241;p69">
              <a:extLst>
                <a:ext uri="{FF2B5EF4-FFF2-40B4-BE49-F238E27FC236}">
                  <a16:creationId xmlns:a16="http://schemas.microsoft.com/office/drawing/2014/main" id="{BAE20713-B336-D67D-3CF4-68CBF0D26228}"/>
                </a:ext>
              </a:extLst>
            </p:cNvPr>
            <p:cNvSpPr/>
            <p:nvPr/>
          </p:nvSpPr>
          <p:spPr>
            <a:xfrm>
              <a:off x="6367850" y="969225"/>
              <a:ext cx="834950" cy="797450"/>
            </a:xfrm>
            <a:custGeom>
              <a:avLst/>
              <a:gdLst/>
              <a:ahLst/>
              <a:cxnLst/>
              <a:rect l="l" t="t" r="r" b="b"/>
              <a:pathLst>
                <a:path w="33398" h="31898" extrusionOk="0">
                  <a:moveTo>
                    <a:pt x="0" y="1"/>
                  </a:moveTo>
                  <a:lnTo>
                    <a:pt x="0" y="31897"/>
                  </a:lnTo>
                  <a:lnTo>
                    <a:pt x="29944" y="31897"/>
                  </a:lnTo>
                  <a:lnTo>
                    <a:pt x="33397" y="26647"/>
                  </a:lnTo>
                  <a:lnTo>
                    <a:pt x="15002" y="540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2242;p69">
              <a:extLst>
                <a:ext uri="{FF2B5EF4-FFF2-40B4-BE49-F238E27FC236}">
                  <a16:creationId xmlns:a16="http://schemas.microsoft.com/office/drawing/2014/main" id="{EB43103E-8DFD-419B-2020-41F724E0A20B}"/>
                </a:ext>
              </a:extLst>
            </p:cNvPr>
            <p:cNvSpPr/>
            <p:nvPr/>
          </p:nvSpPr>
          <p:spPr>
            <a:xfrm>
              <a:off x="6367850" y="539700"/>
              <a:ext cx="375050" cy="564675"/>
            </a:xfrm>
            <a:custGeom>
              <a:avLst/>
              <a:gdLst/>
              <a:ahLst/>
              <a:cxnLst/>
              <a:rect l="l" t="t" r="r" b="b"/>
              <a:pathLst>
                <a:path w="15002" h="22587" extrusionOk="0">
                  <a:moveTo>
                    <a:pt x="0" y="1"/>
                  </a:moveTo>
                  <a:lnTo>
                    <a:pt x="0" y="17182"/>
                  </a:lnTo>
                  <a:lnTo>
                    <a:pt x="15002" y="22587"/>
                  </a:lnTo>
                  <a:cubicBezTo>
                    <a:pt x="15002" y="22587"/>
                    <a:pt x="11037" y="1103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2243;p69">
              <a:extLst>
                <a:ext uri="{FF2B5EF4-FFF2-40B4-BE49-F238E27FC236}">
                  <a16:creationId xmlns:a16="http://schemas.microsoft.com/office/drawing/2014/main" id="{5FB6191B-5A59-CADE-9F86-26F102D710CD}"/>
                </a:ext>
              </a:extLst>
            </p:cNvPr>
            <p:cNvSpPr/>
            <p:nvPr/>
          </p:nvSpPr>
          <p:spPr>
            <a:xfrm>
              <a:off x="6661625" y="1104375"/>
              <a:ext cx="143200" cy="662300"/>
            </a:xfrm>
            <a:custGeom>
              <a:avLst/>
              <a:gdLst/>
              <a:ahLst/>
              <a:cxnLst/>
              <a:rect l="l" t="t" r="r" b="b"/>
              <a:pathLst>
                <a:path w="5728" h="26492" extrusionOk="0">
                  <a:moveTo>
                    <a:pt x="3251" y="0"/>
                  </a:moveTo>
                  <a:lnTo>
                    <a:pt x="1" y="26491"/>
                  </a:lnTo>
                  <a:lnTo>
                    <a:pt x="2584" y="26491"/>
                  </a:lnTo>
                  <a:lnTo>
                    <a:pt x="5727" y="1798"/>
                  </a:lnTo>
                  <a:lnTo>
                    <a:pt x="32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2244;p69">
              <a:extLst>
                <a:ext uri="{FF2B5EF4-FFF2-40B4-BE49-F238E27FC236}">
                  <a16:creationId xmlns:a16="http://schemas.microsoft.com/office/drawing/2014/main" id="{ED86691E-CC92-43EE-86DF-1243CC400A3D}"/>
                </a:ext>
              </a:extLst>
            </p:cNvPr>
            <p:cNvSpPr/>
            <p:nvPr/>
          </p:nvSpPr>
          <p:spPr>
            <a:xfrm>
              <a:off x="6368125" y="1175800"/>
              <a:ext cx="265550" cy="530750"/>
            </a:xfrm>
            <a:custGeom>
              <a:avLst/>
              <a:gdLst/>
              <a:ahLst/>
              <a:cxnLst/>
              <a:rect l="l" t="t" r="r" b="b"/>
              <a:pathLst>
                <a:path w="10622" h="21230" extrusionOk="0">
                  <a:moveTo>
                    <a:pt x="1" y="0"/>
                  </a:moveTo>
                  <a:lnTo>
                    <a:pt x="1" y="21229"/>
                  </a:lnTo>
                  <a:cubicBezTo>
                    <a:pt x="5859" y="21229"/>
                    <a:pt x="10609" y="16479"/>
                    <a:pt x="10621" y="10609"/>
                  </a:cubicBezTo>
                  <a:cubicBezTo>
                    <a:pt x="10609" y="4751"/>
                    <a:pt x="5859"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2245;p69">
              <a:extLst>
                <a:ext uri="{FF2B5EF4-FFF2-40B4-BE49-F238E27FC236}">
                  <a16:creationId xmlns:a16="http://schemas.microsoft.com/office/drawing/2014/main" id="{82F9B087-6A75-42F2-D547-7284D5258E16}"/>
                </a:ext>
              </a:extLst>
            </p:cNvPr>
            <p:cNvSpPr/>
            <p:nvPr/>
          </p:nvSpPr>
          <p:spPr>
            <a:xfrm>
              <a:off x="6367850" y="1221650"/>
              <a:ext cx="219675" cy="439050"/>
            </a:xfrm>
            <a:custGeom>
              <a:avLst/>
              <a:gdLst/>
              <a:ahLst/>
              <a:cxnLst/>
              <a:rect l="l" t="t" r="r" b="b"/>
              <a:pathLst>
                <a:path w="8787" h="17562" extrusionOk="0">
                  <a:moveTo>
                    <a:pt x="0" y="0"/>
                  </a:moveTo>
                  <a:lnTo>
                    <a:pt x="0" y="17562"/>
                  </a:lnTo>
                  <a:cubicBezTo>
                    <a:pt x="4858" y="17562"/>
                    <a:pt x="8787" y="13633"/>
                    <a:pt x="8787" y="8775"/>
                  </a:cubicBezTo>
                  <a:cubicBezTo>
                    <a:pt x="8787" y="3929"/>
                    <a:pt x="485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2246;p69">
              <a:extLst>
                <a:ext uri="{FF2B5EF4-FFF2-40B4-BE49-F238E27FC236}">
                  <a16:creationId xmlns:a16="http://schemas.microsoft.com/office/drawing/2014/main" id="{751049A1-E368-EB66-5168-181B74F52B98}"/>
                </a:ext>
              </a:extLst>
            </p:cNvPr>
            <p:cNvSpPr/>
            <p:nvPr/>
          </p:nvSpPr>
          <p:spPr>
            <a:xfrm>
              <a:off x="6955125" y="1766650"/>
              <a:ext cx="127400" cy="59850"/>
            </a:xfrm>
            <a:custGeom>
              <a:avLst/>
              <a:gdLst/>
              <a:ahLst/>
              <a:cxnLst/>
              <a:rect l="l" t="t" r="r" b="b"/>
              <a:pathLst>
                <a:path w="5096" h="2394" extrusionOk="0">
                  <a:moveTo>
                    <a:pt x="0" y="0"/>
                  </a:moveTo>
                  <a:lnTo>
                    <a:pt x="1345" y="2394"/>
                  </a:lnTo>
                  <a:lnTo>
                    <a:pt x="3751" y="2394"/>
                  </a:lnTo>
                  <a:lnTo>
                    <a:pt x="5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2247;p69">
              <a:extLst>
                <a:ext uri="{FF2B5EF4-FFF2-40B4-BE49-F238E27FC236}">
                  <a16:creationId xmlns:a16="http://schemas.microsoft.com/office/drawing/2014/main" id="{44A34F8B-325F-6B72-52CC-170782EAFF41}"/>
                </a:ext>
              </a:extLst>
            </p:cNvPr>
            <p:cNvSpPr/>
            <p:nvPr/>
          </p:nvSpPr>
          <p:spPr>
            <a:xfrm>
              <a:off x="6738125" y="1766650"/>
              <a:ext cx="127425" cy="59850"/>
            </a:xfrm>
            <a:custGeom>
              <a:avLst/>
              <a:gdLst/>
              <a:ahLst/>
              <a:cxnLst/>
              <a:rect l="l" t="t" r="r" b="b"/>
              <a:pathLst>
                <a:path w="5097" h="2394" extrusionOk="0">
                  <a:moveTo>
                    <a:pt x="0" y="0"/>
                  </a:moveTo>
                  <a:lnTo>
                    <a:pt x="1346" y="2394"/>
                  </a:lnTo>
                  <a:lnTo>
                    <a:pt x="3751" y="2394"/>
                  </a:lnTo>
                  <a:lnTo>
                    <a:pt x="5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2248;p69">
              <a:extLst>
                <a:ext uri="{FF2B5EF4-FFF2-40B4-BE49-F238E27FC236}">
                  <a16:creationId xmlns:a16="http://schemas.microsoft.com/office/drawing/2014/main" id="{1F06100D-88FD-B3AA-6483-3738ED7F665D}"/>
                </a:ext>
              </a:extLst>
            </p:cNvPr>
            <p:cNvSpPr/>
            <p:nvPr/>
          </p:nvSpPr>
          <p:spPr>
            <a:xfrm>
              <a:off x="6367850" y="1766650"/>
              <a:ext cx="293800" cy="112525"/>
            </a:xfrm>
            <a:custGeom>
              <a:avLst/>
              <a:gdLst/>
              <a:ahLst/>
              <a:cxnLst/>
              <a:rect l="l" t="t" r="r" b="b"/>
              <a:pathLst>
                <a:path w="11752" h="4501" extrusionOk="0">
                  <a:moveTo>
                    <a:pt x="0" y="0"/>
                  </a:moveTo>
                  <a:lnTo>
                    <a:pt x="0" y="4501"/>
                  </a:lnTo>
                  <a:lnTo>
                    <a:pt x="11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2249;p69">
              <a:extLst>
                <a:ext uri="{FF2B5EF4-FFF2-40B4-BE49-F238E27FC236}">
                  <a16:creationId xmlns:a16="http://schemas.microsoft.com/office/drawing/2014/main" id="{56F853D2-A0B0-4619-86EC-253DAADF57F6}"/>
                </a:ext>
              </a:extLst>
            </p:cNvPr>
            <p:cNvSpPr/>
            <p:nvPr/>
          </p:nvSpPr>
          <p:spPr>
            <a:xfrm>
              <a:off x="6729800" y="1211825"/>
              <a:ext cx="437275" cy="526575"/>
            </a:xfrm>
            <a:custGeom>
              <a:avLst/>
              <a:gdLst/>
              <a:ahLst/>
              <a:cxnLst/>
              <a:rect l="l" t="t" r="r" b="b"/>
              <a:pathLst>
                <a:path w="17491" h="21063" extrusionOk="0">
                  <a:moveTo>
                    <a:pt x="2679" y="0"/>
                  </a:moveTo>
                  <a:lnTo>
                    <a:pt x="0" y="21062"/>
                  </a:lnTo>
                  <a:lnTo>
                    <a:pt x="14645" y="21062"/>
                  </a:lnTo>
                  <a:lnTo>
                    <a:pt x="17490" y="16943"/>
                  </a:lnTo>
                  <a:lnTo>
                    <a:pt x="26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2250;p69">
              <a:extLst>
                <a:ext uri="{FF2B5EF4-FFF2-40B4-BE49-F238E27FC236}">
                  <a16:creationId xmlns:a16="http://schemas.microsoft.com/office/drawing/2014/main" id="{D3829AC4-9724-96CA-B84B-8E82B31C0706}"/>
                </a:ext>
              </a:extLst>
            </p:cNvPr>
            <p:cNvSpPr/>
            <p:nvPr/>
          </p:nvSpPr>
          <p:spPr>
            <a:xfrm>
              <a:off x="6367850" y="1076675"/>
              <a:ext cx="98250" cy="61050"/>
            </a:xfrm>
            <a:custGeom>
              <a:avLst/>
              <a:gdLst/>
              <a:ahLst/>
              <a:cxnLst/>
              <a:rect l="l" t="t" r="r" b="b"/>
              <a:pathLst>
                <a:path w="3930" h="2442" extrusionOk="0">
                  <a:moveTo>
                    <a:pt x="0" y="1"/>
                  </a:moveTo>
                  <a:lnTo>
                    <a:pt x="0" y="2441"/>
                  </a:lnTo>
                  <a:lnTo>
                    <a:pt x="3929" y="2441"/>
                  </a:lnTo>
                  <a:lnTo>
                    <a:pt x="3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2251;p69">
              <a:extLst>
                <a:ext uri="{FF2B5EF4-FFF2-40B4-BE49-F238E27FC236}">
                  <a16:creationId xmlns:a16="http://schemas.microsoft.com/office/drawing/2014/main" id="{DB6B914A-4CE2-8CA1-F5E2-4DBC44352837}"/>
                </a:ext>
              </a:extLst>
            </p:cNvPr>
            <p:cNvSpPr/>
            <p:nvPr/>
          </p:nvSpPr>
          <p:spPr>
            <a:xfrm>
              <a:off x="5687100" y="1826475"/>
              <a:ext cx="60150" cy="167000"/>
            </a:xfrm>
            <a:custGeom>
              <a:avLst/>
              <a:gdLst/>
              <a:ahLst/>
              <a:cxnLst/>
              <a:rect l="l" t="t" r="r" b="b"/>
              <a:pathLst>
                <a:path w="2406" h="6680" extrusionOk="0">
                  <a:moveTo>
                    <a:pt x="0" y="1"/>
                  </a:moveTo>
                  <a:lnTo>
                    <a:pt x="2406" y="1"/>
                  </a:lnTo>
                  <a:lnTo>
                    <a:pt x="2406"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2252;p69">
              <a:extLst>
                <a:ext uri="{FF2B5EF4-FFF2-40B4-BE49-F238E27FC236}">
                  <a16:creationId xmlns:a16="http://schemas.microsoft.com/office/drawing/2014/main" id="{278FB8F2-ADE6-6ADD-816E-EAC52BE8119C}"/>
                </a:ext>
              </a:extLst>
            </p:cNvPr>
            <p:cNvSpPr/>
            <p:nvPr/>
          </p:nvSpPr>
          <p:spPr>
            <a:xfrm>
              <a:off x="5904100" y="1826475"/>
              <a:ext cx="60150" cy="167000"/>
            </a:xfrm>
            <a:custGeom>
              <a:avLst/>
              <a:gdLst/>
              <a:ahLst/>
              <a:cxnLst/>
              <a:rect l="l" t="t" r="r" b="b"/>
              <a:pathLst>
                <a:path w="2406" h="6680" extrusionOk="0">
                  <a:moveTo>
                    <a:pt x="0" y="1"/>
                  </a:moveTo>
                  <a:lnTo>
                    <a:pt x="2405" y="1"/>
                  </a:lnTo>
                  <a:lnTo>
                    <a:pt x="2405"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2253;p69">
              <a:extLst>
                <a:ext uri="{FF2B5EF4-FFF2-40B4-BE49-F238E27FC236}">
                  <a16:creationId xmlns:a16="http://schemas.microsoft.com/office/drawing/2014/main" id="{8D69C5E2-8249-840A-B7A6-4CF9B64541A2}"/>
                </a:ext>
              </a:extLst>
            </p:cNvPr>
            <p:cNvSpPr/>
            <p:nvPr/>
          </p:nvSpPr>
          <p:spPr>
            <a:xfrm>
              <a:off x="6771750" y="1826475"/>
              <a:ext cx="60150" cy="167000"/>
            </a:xfrm>
            <a:custGeom>
              <a:avLst/>
              <a:gdLst/>
              <a:ahLst/>
              <a:cxnLst/>
              <a:rect l="l" t="t" r="r" b="b"/>
              <a:pathLst>
                <a:path w="2406" h="6680" extrusionOk="0">
                  <a:moveTo>
                    <a:pt x="1" y="1"/>
                  </a:moveTo>
                  <a:lnTo>
                    <a:pt x="2406" y="1"/>
                  </a:lnTo>
                  <a:lnTo>
                    <a:pt x="2406" y="6680"/>
                  </a:lnTo>
                  <a:lnTo>
                    <a:pt x="1"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2254;p69">
              <a:extLst>
                <a:ext uri="{FF2B5EF4-FFF2-40B4-BE49-F238E27FC236}">
                  <a16:creationId xmlns:a16="http://schemas.microsoft.com/office/drawing/2014/main" id="{42081738-263E-7454-094E-01A51877B285}"/>
                </a:ext>
              </a:extLst>
            </p:cNvPr>
            <p:cNvSpPr/>
            <p:nvPr/>
          </p:nvSpPr>
          <p:spPr>
            <a:xfrm>
              <a:off x="6988750" y="1826475"/>
              <a:ext cx="60150" cy="167000"/>
            </a:xfrm>
            <a:custGeom>
              <a:avLst/>
              <a:gdLst/>
              <a:ahLst/>
              <a:cxnLst/>
              <a:rect l="l" t="t" r="r" b="b"/>
              <a:pathLst>
                <a:path w="2406" h="6680" extrusionOk="0">
                  <a:moveTo>
                    <a:pt x="0" y="1"/>
                  </a:moveTo>
                  <a:lnTo>
                    <a:pt x="2406" y="1"/>
                  </a:lnTo>
                  <a:lnTo>
                    <a:pt x="2406"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4" name="Google Shape;2218;p69">
            <a:extLst>
              <a:ext uri="{FF2B5EF4-FFF2-40B4-BE49-F238E27FC236}">
                <a16:creationId xmlns:a16="http://schemas.microsoft.com/office/drawing/2014/main" id="{740031AF-F944-4C80-94E0-B939E706A639}"/>
              </a:ext>
            </a:extLst>
          </p:cNvPr>
          <p:cNvGrpSpPr/>
          <p:nvPr/>
        </p:nvGrpSpPr>
        <p:grpSpPr>
          <a:xfrm rot="2254530">
            <a:off x="937706" y="3503255"/>
            <a:ext cx="1177561" cy="940113"/>
            <a:chOff x="5533200" y="539700"/>
            <a:chExt cx="1669600" cy="1453775"/>
          </a:xfrm>
        </p:grpSpPr>
        <p:sp>
          <p:nvSpPr>
            <p:cNvPr id="4025" name="Google Shape;2219;p69">
              <a:extLst>
                <a:ext uri="{FF2B5EF4-FFF2-40B4-BE49-F238E27FC236}">
                  <a16:creationId xmlns:a16="http://schemas.microsoft.com/office/drawing/2014/main" id="{AA70AF86-78B7-A0E1-CC71-32186E4CC6DE}"/>
                </a:ext>
              </a:extLst>
            </p:cNvPr>
            <p:cNvSpPr/>
            <p:nvPr/>
          </p:nvSpPr>
          <p:spPr>
            <a:xfrm>
              <a:off x="5613875" y="1368675"/>
              <a:ext cx="71450" cy="202425"/>
            </a:xfrm>
            <a:custGeom>
              <a:avLst/>
              <a:gdLst/>
              <a:ahLst/>
              <a:cxnLst/>
              <a:rect l="l" t="t" r="r" b="b"/>
              <a:pathLst>
                <a:path w="2858" h="8097" extrusionOk="0">
                  <a:moveTo>
                    <a:pt x="1" y="1"/>
                  </a:moveTo>
                  <a:lnTo>
                    <a:pt x="1" y="8097"/>
                  </a:lnTo>
                  <a:lnTo>
                    <a:pt x="2858" y="8097"/>
                  </a:lnTo>
                  <a:lnTo>
                    <a:pt x="28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2220;p69">
              <a:extLst>
                <a:ext uri="{FF2B5EF4-FFF2-40B4-BE49-F238E27FC236}">
                  <a16:creationId xmlns:a16="http://schemas.microsoft.com/office/drawing/2014/main" id="{4E9C2490-BAA0-2FBF-D8FD-64CC9F2A0D09}"/>
                </a:ext>
              </a:extLst>
            </p:cNvPr>
            <p:cNvSpPr/>
            <p:nvPr/>
          </p:nvSpPr>
          <p:spPr>
            <a:xfrm>
              <a:off x="5621625" y="1355875"/>
              <a:ext cx="55675" cy="12825"/>
            </a:xfrm>
            <a:custGeom>
              <a:avLst/>
              <a:gdLst/>
              <a:ahLst/>
              <a:cxnLst/>
              <a:rect l="l" t="t" r="r" b="b"/>
              <a:pathLst>
                <a:path w="2227" h="513" extrusionOk="0">
                  <a:moveTo>
                    <a:pt x="0" y="1"/>
                  </a:moveTo>
                  <a:lnTo>
                    <a:pt x="0"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2221;p69">
              <a:extLst>
                <a:ext uri="{FF2B5EF4-FFF2-40B4-BE49-F238E27FC236}">
                  <a16:creationId xmlns:a16="http://schemas.microsoft.com/office/drawing/2014/main" id="{3571C757-FF11-EDDF-816F-1C0C551BABD7}"/>
                </a:ext>
              </a:extLst>
            </p:cNvPr>
            <p:cNvSpPr/>
            <p:nvPr/>
          </p:nvSpPr>
          <p:spPr>
            <a:xfrm>
              <a:off x="5793075" y="1189500"/>
              <a:ext cx="71450" cy="202425"/>
            </a:xfrm>
            <a:custGeom>
              <a:avLst/>
              <a:gdLst/>
              <a:ahLst/>
              <a:cxnLst/>
              <a:rect l="l" t="t" r="r" b="b"/>
              <a:pathLst>
                <a:path w="2858" h="8097" extrusionOk="0">
                  <a:moveTo>
                    <a:pt x="0" y="0"/>
                  </a:moveTo>
                  <a:lnTo>
                    <a:pt x="0" y="8096"/>
                  </a:lnTo>
                  <a:lnTo>
                    <a:pt x="2858" y="8096"/>
                  </a:lnTo>
                  <a:lnTo>
                    <a:pt x="28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2222;p69">
              <a:extLst>
                <a:ext uri="{FF2B5EF4-FFF2-40B4-BE49-F238E27FC236}">
                  <a16:creationId xmlns:a16="http://schemas.microsoft.com/office/drawing/2014/main" id="{76AAC2C6-59DB-2A16-A1C0-B301A9AB1A8E}"/>
                </a:ext>
              </a:extLst>
            </p:cNvPr>
            <p:cNvSpPr/>
            <p:nvPr/>
          </p:nvSpPr>
          <p:spPr>
            <a:xfrm>
              <a:off x="5800800" y="1176700"/>
              <a:ext cx="55700" cy="12825"/>
            </a:xfrm>
            <a:custGeom>
              <a:avLst/>
              <a:gdLst/>
              <a:ahLst/>
              <a:cxnLst/>
              <a:rect l="l" t="t" r="r" b="b"/>
              <a:pathLst>
                <a:path w="2228" h="513" extrusionOk="0">
                  <a:moveTo>
                    <a:pt x="1" y="0"/>
                  </a:moveTo>
                  <a:lnTo>
                    <a:pt x="1" y="512"/>
                  </a:lnTo>
                  <a:lnTo>
                    <a:pt x="2227" y="512"/>
                  </a:lnTo>
                  <a:lnTo>
                    <a:pt x="2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2223;p69">
              <a:extLst>
                <a:ext uri="{FF2B5EF4-FFF2-40B4-BE49-F238E27FC236}">
                  <a16:creationId xmlns:a16="http://schemas.microsoft.com/office/drawing/2014/main" id="{B3F1039D-1487-EADA-2BAF-BDF5B80C411B}"/>
                </a:ext>
              </a:extLst>
            </p:cNvPr>
            <p:cNvSpPr/>
            <p:nvPr/>
          </p:nvSpPr>
          <p:spPr>
            <a:xfrm>
              <a:off x="6088350" y="756100"/>
              <a:ext cx="71150" cy="202425"/>
            </a:xfrm>
            <a:custGeom>
              <a:avLst/>
              <a:gdLst/>
              <a:ahLst/>
              <a:cxnLst/>
              <a:rect l="l" t="t" r="r" b="b"/>
              <a:pathLst>
                <a:path w="2846" h="8097" extrusionOk="0">
                  <a:moveTo>
                    <a:pt x="0" y="1"/>
                  </a:moveTo>
                  <a:lnTo>
                    <a:pt x="0" y="8097"/>
                  </a:lnTo>
                  <a:lnTo>
                    <a:pt x="2846" y="8097"/>
                  </a:lnTo>
                  <a:lnTo>
                    <a:pt x="28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2224;p69">
              <a:extLst>
                <a:ext uri="{FF2B5EF4-FFF2-40B4-BE49-F238E27FC236}">
                  <a16:creationId xmlns:a16="http://schemas.microsoft.com/office/drawing/2014/main" id="{EF190EC0-B585-37A3-FCF9-7A33CA2F4D20}"/>
                </a:ext>
              </a:extLst>
            </p:cNvPr>
            <p:cNvSpPr/>
            <p:nvPr/>
          </p:nvSpPr>
          <p:spPr>
            <a:xfrm>
              <a:off x="6096075" y="743000"/>
              <a:ext cx="55700" cy="12825"/>
            </a:xfrm>
            <a:custGeom>
              <a:avLst/>
              <a:gdLst/>
              <a:ahLst/>
              <a:cxnLst/>
              <a:rect l="l" t="t" r="r" b="b"/>
              <a:pathLst>
                <a:path w="2228" h="513" extrusionOk="0">
                  <a:moveTo>
                    <a:pt x="1" y="1"/>
                  </a:moveTo>
                  <a:lnTo>
                    <a:pt x="1"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2225;p69">
              <a:extLst>
                <a:ext uri="{FF2B5EF4-FFF2-40B4-BE49-F238E27FC236}">
                  <a16:creationId xmlns:a16="http://schemas.microsoft.com/office/drawing/2014/main" id="{171948F0-73A5-12AA-3F45-BD50BDC7995C}"/>
                </a:ext>
              </a:extLst>
            </p:cNvPr>
            <p:cNvSpPr/>
            <p:nvPr/>
          </p:nvSpPr>
          <p:spPr>
            <a:xfrm>
              <a:off x="5533200" y="969225"/>
              <a:ext cx="834675" cy="797450"/>
            </a:xfrm>
            <a:custGeom>
              <a:avLst/>
              <a:gdLst/>
              <a:ahLst/>
              <a:cxnLst/>
              <a:rect l="l" t="t" r="r" b="b"/>
              <a:pathLst>
                <a:path w="33387" h="31898" extrusionOk="0">
                  <a:moveTo>
                    <a:pt x="33386" y="1"/>
                  </a:moveTo>
                  <a:lnTo>
                    <a:pt x="18396" y="5406"/>
                  </a:lnTo>
                  <a:lnTo>
                    <a:pt x="1" y="26647"/>
                  </a:lnTo>
                  <a:lnTo>
                    <a:pt x="3454" y="31897"/>
                  </a:lnTo>
                  <a:lnTo>
                    <a:pt x="33386" y="31897"/>
                  </a:lnTo>
                  <a:lnTo>
                    <a:pt x="33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2226;p69">
              <a:extLst>
                <a:ext uri="{FF2B5EF4-FFF2-40B4-BE49-F238E27FC236}">
                  <a16:creationId xmlns:a16="http://schemas.microsoft.com/office/drawing/2014/main" id="{014DE949-D7B5-DA0B-0CAB-55BFDC8F20DA}"/>
                </a:ext>
              </a:extLst>
            </p:cNvPr>
            <p:cNvSpPr/>
            <p:nvPr/>
          </p:nvSpPr>
          <p:spPr>
            <a:xfrm>
              <a:off x="5993100" y="539700"/>
              <a:ext cx="374775" cy="564675"/>
            </a:xfrm>
            <a:custGeom>
              <a:avLst/>
              <a:gdLst/>
              <a:ahLst/>
              <a:cxnLst/>
              <a:rect l="l" t="t" r="r" b="b"/>
              <a:pathLst>
                <a:path w="14991" h="22587" extrusionOk="0">
                  <a:moveTo>
                    <a:pt x="14990" y="1"/>
                  </a:moveTo>
                  <a:cubicBezTo>
                    <a:pt x="3965" y="11038"/>
                    <a:pt x="0" y="22587"/>
                    <a:pt x="0" y="22587"/>
                  </a:cubicBezTo>
                  <a:lnTo>
                    <a:pt x="14990" y="17182"/>
                  </a:lnTo>
                  <a:lnTo>
                    <a:pt x="149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2227;p69">
              <a:extLst>
                <a:ext uri="{FF2B5EF4-FFF2-40B4-BE49-F238E27FC236}">
                  <a16:creationId xmlns:a16="http://schemas.microsoft.com/office/drawing/2014/main" id="{B955C0B6-E8FB-7A0C-65DC-D79721E3404A}"/>
                </a:ext>
              </a:extLst>
            </p:cNvPr>
            <p:cNvSpPr/>
            <p:nvPr/>
          </p:nvSpPr>
          <p:spPr>
            <a:xfrm>
              <a:off x="5931175" y="1104375"/>
              <a:ext cx="143200" cy="662300"/>
            </a:xfrm>
            <a:custGeom>
              <a:avLst/>
              <a:gdLst/>
              <a:ahLst/>
              <a:cxnLst/>
              <a:rect l="l" t="t" r="r" b="b"/>
              <a:pathLst>
                <a:path w="5728" h="26492" extrusionOk="0">
                  <a:moveTo>
                    <a:pt x="2477" y="0"/>
                  </a:moveTo>
                  <a:lnTo>
                    <a:pt x="1" y="1798"/>
                  </a:lnTo>
                  <a:lnTo>
                    <a:pt x="3144" y="26491"/>
                  </a:lnTo>
                  <a:lnTo>
                    <a:pt x="5727" y="26491"/>
                  </a:lnTo>
                  <a:lnTo>
                    <a:pt x="24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2228;p69">
              <a:extLst>
                <a:ext uri="{FF2B5EF4-FFF2-40B4-BE49-F238E27FC236}">
                  <a16:creationId xmlns:a16="http://schemas.microsoft.com/office/drawing/2014/main" id="{769D320D-6BE8-592A-DF4A-F410DFAA08E8}"/>
                </a:ext>
              </a:extLst>
            </p:cNvPr>
            <p:cNvSpPr/>
            <p:nvPr/>
          </p:nvSpPr>
          <p:spPr>
            <a:xfrm>
              <a:off x="6102625" y="1175800"/>
              <a:ext cx="265250" cy="530750"/>
            </a:xfrm>
            <a:custGeom>
              <a:avLst/>
              <a:gdLst/>
              <a:ahLst/>
              <a:cxnLst/>
              <a:rect l="l" t="t" r="r" b="b"/>
              <a:pathLst>
                <a:path w="10610" h="21230" extrusionOk="0">
                  <a:moveTo>
                    <a:pt x="10609" y="0"/>
                  </a:moveTo>
                  <a:cubicBezTo>
                    <a:pt x="4751" y="0"/>
                    <a:pt x="1" y="4751"/>
                    <a:pt x="1" y="10609"/>
                  </a:cubicBezTo>
                  <a:cubicBezTo>
                    <a:pt x="1" y="16479"/>
                    <a:pt x="4751" y="21229"/>
                    <a:pt x="10609" y="21229"/>
                  </a:cubicBezTo>
                  <a:lnTo>
                    <a:pt x="106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2229;p69">
              <a:extLst>
                <a:ext uri="{FF2B5EF4-FFF2-40B4-BE49-F238E27FC236}">
                  <a16:creationId xmlns:a16="http://schemas.microsoft.com/office/drawing/2014/main" id="{60CF26C5-0DBE-EF3E-5EE7-71B9BF4920D4}"/>
                </a:ext>
              </a:extLst>
            </p:cNvPr>
            <p:cNvSpPr/>
            <p:nvPr/>
          </p:nvSpPr>
          <p:spPr>
            <a:xfrm>
              <a:off x="6148475" y="1221650"/>
              <a:ext cx="219675" cy="439050"/>
            </a:xfrm>
            <a:custGeom>
              <a:avLst/>
              <a:gdLst/>
              <a:ahLst/>
              <a:cxnLst/>
              <a:rect l="l" t="t" r="r" b="b"/>
              <a:pathLst>
                <a:path w="8787" h="17562" extrusionOk="0">
                  <a:moveTo>
                    <a:pt x="8787" y="0"/>
                  </a:moveTo>
                  <a:cubicBezTo>
                    <a:pt x="3929" y="0"/>
                    <a:pt x="0" y="3929"/>
                    <a:pt x="0" y="8775"/>
                  </a:cubicBezTo>
                  <a:cubicBezTo>
                    <a:pt x="0" y="13633"/>
                    <a:pt x="3929" y="17562"/>
                    <a:pt x="8787" y="17562"/>
                  </a:cubicBezTo>
                  <a:lnTo>
                    <a:pt x="8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2230;p69">
              <a:extLst>
                <a:ext uri="{FF2B5EF4-FFF2-40B4-BE49-F238E27FC236}">
                  <a16:creationId xmlns:a16="http://schemas.microsoft.com/office/drawing/2014/main" id="{1F019115-651C-BD2A-D2AD-C2BB14D955EE}"/>
                </a:ext>
              </a:extLst>
            </p:cNvPr>
            <p:cNvSpPr/>
            <p:nvPr/>
          </p:nvSpPr>
          <p:spPr>
            <a:xfrm>
              <a:off x="5653175" y="1766650"/>
              <a:ext cx="127700" cy="59850"/>
            </a:xfrm>
            <a:custGeom>
              <a:avLst/>
              <a:gdLst/>
              <a:ahLst/>
              <a:cxnLst/>
              <a:rect l="l" t="t" r="r" b="b"/>
              <a:pathLst>
                <a:path w="5108" h="2394" extrusionOk="0">
                  <a:moveTo>
                    <a:pt x="0" y="0"/>
                  </a:moveTo>
                  <a:lnTo>
                    <a:pt x="1357" y="2394"/>
                  </a:lnTo>
                  <a:lnTo>
                    <a:pt x="3763" y="2394"/>
                  </a:lnTo>
                  <a:lnTo>
                    <a:pt x="5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2231;p69">
              <a:extLst>
                <a:ext uri="{FF2B5EF4-FFF2-40B4-BE49-F238E27FC236}">
                  <a16:creationId xmlns:a16="http://schemas.microsoft.com/office/drawing/2014/main" id="{50E2986E-E7F6-76A6-4E95-DED702CE73F7}"/>
                </a:ext>
              </a:extLst>
            </p:cNvPr>
            <p:cNvSpPr/>
            <p:nvPr/>
          </p:nvSpPr>
          <p:spPr>
            <a:xfrm>
              <a:off x="5870150" y="1766650"/>
              <a:ext cx="127725" cy="59850"/>
            </a:xfrm>
            <a:custGeom>
              <a:avLst/>
              <a:gdLst/>
              <a:ahLst/>
              <a:cxnLst/>
              <a:rect l="l" t="t" r="r" b="b"/>
              <a:pathLst>
                <a:path w="5109" h="2394" extrusionOk="0">
                  <a:moveTo>
                    <a:pt x="1" y="0"/>
                  </a:moveTo>
                  <a:lnTo>
                    <a:pt x="1358" y="2394"/>
                  </a:lnTo>
                  <a:lnTo>
                    <a:pt x="3763" y="2394"/>
                  </a:lnTo>
                  <a:lnTo>
                    <a:pt x="51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2232;p69">
              <a:extLst>
                <a:ext uri="{FF2B5EF4-FFF2-40B4-BE49-F238E27FC236}">
                  <a16:creationId xmlns:a16="http://schemas.microsoft.com/office/drawing/2014/main" id="{A58CA0FB-C3D5-A43A-90C9-0D7714A03E1D}"/>
                </a:ext>
              </a:extLst>
            </p:cNvPr>
            <p:cNvSpPr/>
            <p:nvPr/>
          </p:nvSpPr>
          <p:spPr>
            <a:xfrm>
              <a:off x="6074350" y="1766650"/>
              <a:ext cx="293525" cy="112525"/>
            </a:xfrm>
            <a:custGeom>
              <a:avLst/>
              <a:gdLst/>
              <a:ahLst/>
              <a:cxnLst/>
              <a:rect l="l" t="t" r="r" b="b"/>
              <a:pathLst>
                <a:path w="11741" h="4501" extrusionOk="0">
                  <a:moveTo>
                    <a:pt x="0" y="0"/>
                  </a:moveTo>
                  <a:lnTo>
                    <a:pt x="11740" y="4501"/>
                  </a:lnTo>
                  <a:lnTo>
                    <a:pt x="117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2233;p69">
              <a:extLst>
                <a:ext uri="{FF2B5EF4-FFF2-40B4-BE49-F238E27FC236}">
                  <a16:creationId xmlns:a16="http://schemas.microsoft.com/office/drawing/2014/main" id="{5CD01723-E4A2-B189-93EE-787A6CE9E100}"/>
                </a:ext>
              </a:extLst>
            </p:cNvPr>
            <p:cNvSpPr/>
            <p:nvPr/>
          </p:nvSpPr>
          <p:spPr>
            <a:xfrm>
              <a:off x="5568925" y="1211825"/>
              <a:ext cx="437275" cy="526575"/>
            </a:xfrm>
            <a:custGeom>
              <a:avLst/>
              <a:gdLst/>
              <a:ahLst/>
              <a:cxnLst/>
              <a:rect l="l" t="t" r="r" b="b"/>
              <a:pathLst>
                <a:path w="17491" h="21063" extrusionOk="0">
                  <a:moveTo>
                    <a:pt x="14812" y="0"/>
                  </a:moveTo>
                  <a:lnTo>
                    <a:pt x="1" y="16943"/>
                  </a:lnTo>
                  <a:lnTo>
                    <a:pt x="2846" y="21062"/>
                  </a:lnTo>
                  <a:lnTo>
                    <a:pt x="17491" y="21062"/>
                  </a:lnTo>
                  <a:lnTo>
                    <a:pt x="148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2234;p69">
              <a:extLst>
                <a:ext uri="{FF2B5EF4-FFF2-40B4-BE49-F238E27FC236}">
                  <a16:creationId xmlns:a16="http://schemas.microsoft.com/office/drawing/2014/main" id="{4E1449CD-863D-AD4D-6D4D-CCCED2159988}"/>
                </a:ext>
              </a:extLst>
            </p:cNvPr>
            <p:cNvSpPr/>
            <p:nvPr/>
          </p:nvSpPr>
          <p:spPr>
            <a:xfrm>
              <a:off x="6269900" y="1076675"/>
              <a:ext cx="97975" cy="61050"/>
            </a:xfrm>
            <a:custGeom>
              <a:avLst/>
              <a:gdLst/>
              <a:ahLst/>
              <a:cxnLst/>
              <a:rect l="l" t="t" r="r" b="b"/>
              <a:pathLst>
                <a:path w="3919" h="2442" extrusionOk="0">
                  <a:moveTo>
                    <a:pt x="1" y="1"/>
                  </a:moveTo>
                  <a:lnTo>
                    <a:pt x="1" y="2441"/>
                  </a:lnTo>
                  <a:lnTo>
                    <a:pt x="3918" y="2441"/>
                  </a:lnTo>
                  <a:lnTo>
                    <a:pt x="39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2235;p69">
              <a:extLst>
                <a:ext uri="{FF2B5EF4-FFF2-40B4-BE49-F238E27FC236}">
                  <a16:creationId xmlns:a16="http://schemas.microsoft.com/office/drawing/2014/main" id="{F8EB2282-69E9-D8D1-D1D4-9F049A738CC4}"/>
                </a:ext>
              </a:extLst>
            </p:cNvPr>
            <p:cNvSpPr/>
            <p:nvPr/>
          </p:nvSpPr>
          <p:spPr>
            <a:xfrm>
              <a:off x="7050650" y="1368675"/>
              <a:ext cx="71475" cy="202425"/>
            </a:xfrm>
            <a:custGeom>
              <a:avLst/>
              <a:gdLst/>
              <a:ahLst/>
              <a:cxnLst/>
              <a:rect l="l" t="t" r="r" b="b"/>
              <a:pathLst>
                <a:path w="2859" h="8097" extrusionOk="0">
                  <a:moveTo>
                    <a:pt x="1" y="1"/>
                  </a:moveTo>
                  <a:lnTo>
                    <a:pt x="1" y="8097"/>
                  </a:lnTo>
                  <a:lnTo>
                    <a:pt x="2858" y="8097"/>
                  </a:lnTo>
                  <a:lnTo>
                    <a:pt x="28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2236;p69">
              <a:extLst>
                <a:ext uri="{FF2B5EF4-FFF2-40B4-BE49-F238E27FC236}">
                  <a16:creationId xmlns:a16="http://schemas.microsoft.com/office/drawing/2014/main" id="{8D42C931-3303-E65E-19CF-06C0641A37BE}"/>
                </a:ext>
              </a:extLst>
            </p:cNvPr>
            <p:cNvSpPr/>
            <p:nvPr/>
          </p:nvSpPr>
          <p:spPr>
            <a:xfrm>
              <a:off x="7058700" y="1355875"/>
              <a:ext cx="55375" cy="12825"/>
            </a:xfrm>
            <a:custGeom>
              <a:avLst/>
              <a:gdLst/>
              <a:ahLst/>
              <a:cxnLst/>
              <a:rect l="l" t="t" r="r" b="b"/>
              <a:pathLst>
                <a:path w="2215" h="513" extrusionOk="0">
                  <a:moveTo>
                    <a:pt x="0" y="1"/>
                  </a:moveTo>
                  <a:lnTo>
                    <a:pt x="0" y="513"/>
                  </a:lnTo>
                  <a:lnTo>
                    <a:pt x="2215" y="513"/>
                  </a:lnTo>
                  <a:lnTo>
                    <a:pt x="22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2237;p69">
              <a:extLst>
                <a:ext uri="{FF2B5EF4-FFF2-40B4-BE49-F238E27FC236}">
                  <a16:creationId xmlns:a16="http://schemas.microsoft.com/office/drawing/2014/main" id="{289E0D88-4518-4DCF-FC46-0149EF44528F}"/>
                </a:ext>
              </a:extLst>
            </p:cNvPr>
            <p:cNvSpPr/>
            <p:nvPr/>
          </p:nvSpPr>
          <p:spPr>
            <a:xfrm>
              <a:off x="6871475" y="1189500"/>
              <a:ext cx="71450" cy="202425"/>
            </a:xfrm>
            <a:custGeom>
              <a:avLst/>
              <a:gdLst/>
              <a:ahLst/>
              <a:cxnLst/>
              <a:rect l="l" t="t" r="r" b="b"/>
              <a:pathLst>
                <a:path w="2858" h="8097" extrusionOk="0">
                  <a:moveTo>
                    <a:pt x="0" y="0"/>
                  </a:moveTo>
                  <a:lnTo>
                    <a:pt x="0" y="8096"/>
                  </a:lnTo>
                  <a:lnTo>
                    <a:pt x="2858" y="8096"/>
                  </a:lnTo>
                  <a:lnTo>
                    <a:pt x="28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2238;p69">
              <a:extLst>
                <a:ext uri="{FF2B5EF4-FFF2-40B4-BE49-F238E27FC236}">
                  <a16:creationId xmlns:a16="http://schemas.microsoft.com/office/drawing/2014/main" id="{626D8E65-5940-A5BF-202B-0E1F4ECA6C99}"/>
                </a:ext>
              </a:extLst>
            </p:cNvPr>
            <p:cNvSpPr/>
            <p:nvPr/>
          </p:nvSpPr>
          <p:spPr>
            <a:xfrm>
              <a:off x="6879500" y="1176700"/>
              <a:ext cx="55400" cy="12825"/>
            </a:xfrm>
            <a:custGeom>
              <a:avLst/>
              <a:gdLst/>
              <a:ahLst/>
              <a:cxnLst/>
              <a:rect l="l" t="t" r="r" b="b"/>
              <a:pathLst>
                <a:path w="2216" h="513" extrusionOk="0">
                  <a:moveTo>
                    <a:pt x="1" y="0"/>
                  </a:moveTo>
                  <a:lnTo>
                    <a:pt x="1" y="512"/>
                  </a:lnTo>
                  <a:lnTo>
                    <a:pt x="2215" y="512"/>
                  </a:lnTo>
                  <a:lnTo>
                    <a:pt x="22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2239;p69">
              <a:extLst>
                <a:ext uri="{FF2B5EF4-FFF2-40B4-BE49-F238E27FC236}">
                  <a16:creationId xmlns:a16="http://schemas.microsoft.com/office/drawing/2014/main" id="{161F48B0-40C6-2041-AEF2-A0121909220B}"/>
                </a:ext>
              </a:extLst>
            </p:cNvPr>
            <p:cNvSpPr/>
            <p:nvPr/>
          </p:nvSpPr>
          <p:spPr>
            <a:xfrm>
              <a:off x="6576500" y="756100"/>
              <a:ext cx="71150" cy="202425"/>
            </a:xfrm>
            <a:custGeom>
              <a:avLst/>
              <a:gdLst/>
              <a:ahLst/>
              <a:cxnLst/>
              <a:rect l="l" t="t" r="r" b="b"/>
              <a:pathLst>
                <a:path w="2846" h="8097" extrusionOk="0">
                  <a:moveTo>
                    <a:pt x="0" y="1"/>
                  </a:moveTo>
                  <a:lnTo>
                    <a:pt x="0" y="8097"/>
                  </a:lnTo>
                  <a:lnTo>
                    <a:pt x="2846" y="8097"/>
                  </a:lnTo>
                  <a:lnTo>
                    <a:pt x="28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2240;p69">
              <a:extLst>
                <a:ext uri="{FF2B5EF4-FFF2-40B4-BE49-F238E27FC236}">
                  <a16:creationId xmlns:a16="http://schemas.microsoft.com/office/drawing/2014/main" id="{A9CEBA2B-292D-BF09-C9F4-1FC4BD939735}"/>
                </a:ext>
              </a:extLst>
            </p:cNvPr>
            <p:cNvSpPr/>
            <p:nvPr/>
          </p:nvSpPr>
          <p:spPr>
            <a:xfrm>
              <a:off x="6584225" y="743300"/>
              <a:ext cx="55700" cy="12825"/>
            </a:xfrm>
            <a:custGeom>
              <a:avLst/>
              <a:gdLst/>
              <a:ahLst/>
              <a:cxnLst/>
              <a:rect l="l" t="t" r="r" b="b"/>
              <a:pathLst>
                <a:path w="2228" h="513" extrusionOk="0">
                  <a:moveTo>
                    <a:pt x="1" y="1"/>
                  </a:moveTo>
                  <a:lnTo>
                    <a:pt x="1"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2241;p69">
              <a:extLst>
                <a:ext uri="{FF2B5EF4-FFF2-40B4-BE49-F238E27FC236}">
                  <a16:creationId xmlns:a16="http://schemas.microsoft.com/office/drawing/2014/main" id="{457BD938-8FF3-7D7C-2250-1132B2E1A9C2}"/>
                </a:ext>
              </a:extLst>
            </p:cNvPr>
            <p:cNvSpPr/>
            <p:nvPr/>
          </p:nvSpPr>
          <p:spPr>
            <a:xfrm>
              <a:off x="6367850" y="969225"/>
              <a:ext cx="834950" cy="797450"/>
            </a:xfrm>
            <a:custGeom>
              <a:avLst/>
              <a:gdLst/>
              <a:ahLst/>
              <a:cxnLst/>
              <a:rect l="l" t="t" r="r" b="b"/>
              <a:pathLst>
                <a:path w="33398" h="31898" extrusionOk="0">
                  <a:moveTo>
                    <a:pt x="0" y="1"/>
                  </a:moveTo>
                  <a:lnTo>
                    <a:pt x="0" y="31897"/>
                  </a:lnTo>
                  <a:lnTo>
                    <a:pt x="29944" y="31897"/>
                  </a:lnTo>
                  <a:lnTo>
                    <a:pt x="33397" y="26647"/>
                  </a:lnTo>
                  <a:lnTo>
                    <a:pt x="15002" y="540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2242;p69">
              <a:extLst>
                <a:ext uri="{FF2B5EF4-FFF2-40B4-BE49-F238E27FC236}">
                  <a16:creationId xmlns:a16="http://schemas.microsoft.com/office/drawing/2014/main" id="{03BC8FFA-2BA0-3F13-F315-4E4A319CECC8}"/>
                </a:ext>
              </a:extLst>
            </p:cNvPr>
            <p:cNvSpPr/>
            <p:nvPr/>
          </p:nvSpPr>
          <p:spPr>
            <a:xfrm>
              <a:off x="6367850" y="539700"/>
              <a:ext cx="375050" cy="564675"/>
            </a:xfrm>
            <a:custGeom>
              <a:avLst/>
              <a:gdLst/>
              <a:ahLst/>
              <a:cxnLst/>
              <a:rect l="l" t="t" r="r" b="b"/>
              <a:pathLst>
                <a:path w="15002" h="22587" extrusionOk="0">
                  <a:moveTo>
                    <a:pt x="0" y="1"/>
                  </a:moveTo>
                  <a:lnTo>
                    <a:pt x="0" y="17182"/>
                  </a:lnTo>
                  <a:lnTo>
                    <a:pt x="15002" y="22587"/>
                  </a:lnTo>
                  <a:cubicBezTo>
                    <a:pt x="15002" y="22587"/>
                    <a:pt x="11037" y="1103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2243;p69">
              <a:extLst>
                <a:ext uri="{FF2B5EF4-FFF2-40B4-BE49-F238E27FC236}">
                  <a16:creationId xmlns:a16="http://schemas.microsoft.com/office/drawing/2014/main" id="{C5BEBA9F-45F8-5D20-63C2-232DCC08E7E4}"/>
                </a:ext>
              </a:extLst>
            </p:cNvPr>
            <p:cNvSpPr/>
            <p:nvPr/>
          </p:nvSpPr>
          <p:spPr>
            <a:xfrm>
              <a:off x="6661625" y="1104375"/>
              <a:ext cx="143200" cy="662300"/>
            </a:xfrm>
            <a:custGeom>
              <a:avLst/>
              <a:gdLst/>
              <a:ahLst/>
              <a:cxnLst/>
              <a:rect l="l" t="t" r="r" b="b"/>
              <a:pathLst>
                <a:path w="5728" h="26492" extrusionOk="0">
                  <a:moveTo>
                    <a:pt x="3251" y="0"/>
                  </a:moveTo>
                  <a:lnTo>
                    <a:pt x="1" y="26491"/>
                  </a:lnTo>
                  <a:lnTo>
                    <a:pt x="2584" y="26491"/>
                  </a:lnTo>
                  <a:lnTo>
                    <a:pt x="5727" y="1798"/>
                  </a:lnTo>
                  <a:lnTo>
                    <a:pt x="32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2244;p69">
              <a:extLst>
                <a:ext uri="{FF2B5EF4-FFF2-40B4-BE49-F238E27FC236}">
                  <a16:creationId xmlns:a16="http://schemas.microsoft.com/office/drawing/2014/main" id="{2DC3D95B-30F2-E217-B71B-DBD6DCC85237}"/>
                </a:ext>
              </a:extLst>
            </p:cNvPr>
            <p:cNvSpPr/>
            <p:nvPr/>
          </p:nvSpPr>
          <p:spPr>
            <a:xfrm>
              <a:off x="6368125" y="1175800"/>
              <a:ext cx="265550" cy="530750"/>
            </a:xfrm>
            <a:custGeom>
              <a:avLst/>
              <a:gdLst/>
              <a:ahLst/>
              <a:cxnLst/>
              <a:rect l="l" t="t" r="r" b="b"/>
              <a:pathLst>
                <a:path w="10622" h="21230" extrusionOk="0">
                  <a:moveTo>
                    <a:pt x="1" y="0"/>
                  </a:moveTo>
                  <a:lnTo>
                    <a:pt x="1" y="21229"/>
                  </a:lnTo>
                  <a:cubicBezTo>
                    <a:pt x="5859" y="21229"/>
                    <a:pt x="10609" y="16479"/>
                    <a:pt x="10621" y="10609"/>
                  </a:cubicBezTo>
                  <a:cubicBezTo>
                    <a:pt x="10609" y="4751"/>
                    <a:pt x="5859"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2245;p69">
              <a:extLst>
                <a:ext uri="{FF2B5EF4-FFF2-40B4-BE49-F238E27FC236}">
                  <a16:creationId xmlns:a16="http://schemas.microsoft.com/office/drawing/2014/main" id="{7E43E70A-5A08-541E-F15E-7ECC21E9AAD2}"/>
                </a:ext>
              </a:extLst>
            </p:cNvPr>
            <p:cNvSpPr/>
            <p:nvPr/>
          </p:nvSpPr>
          <p:spPr>
            <a:xfrm>
              <a:off x="6367850" y="1221650"/>
              <a:ext cx="219675" cy="439050"/>
            </a:xfrm>
            <a:custGeom>
              <a:avLst/>
              <a:gdLst/>
              <a:ahLst/>
              <a:cxnLst/>
              <a:rect l="l" t="t" r="r" b="b"/>
              <a:pathLst>
                <a:path w="8787" h="17562" extrusionOk="0">
                  <a:moveTo>
                    <a:pt x="0" y="0"/>
                  </a:moveTo>
                  <a:lnTo>
                    <a:pt x="0" y="17562"/>
                  </a:lnTo>
                  <a:cubicBezTo>
                    <a:pt x="4858" y="17562"/>
                    <a:pt x="8787" y="13633"/>
                    <a:pt x="8787" y="8775"/>
                  </a:cubicBezTo>
                  <a:cubicBezTo>
                    <a:pt x="8787" y="3929"/>
                    <a:pt x="485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2246;p69">
              <a:extLst>
                <a:ext uri="{FF2B5EF4-FFF2-40B4-BE49-F238E27FC236}">
                  <a16:creationId xmlns:a16="http://schemas.microsoft.com/office/drawing/2014/main" id="{28395B42-74E7-D4C4-2813-887489F8AE37}"/>
                </a:ext>
              </a:extLst>
            </p:cNvPr>
            <p:cNvSpPr/>
            <p:nvPr/>
          </p:nvSpPr>
          <p:spPr>
            <a:xfrm>
              <a:off x="6955125" y="1766650"/>
              <a:ext cx="127400" cy="59850"/>
            </a:xfrm>
            <a:custGeom>
              <a:avLst/>
              <a:gdLst/>
              <a:ahLst/>
              <a:cxnLst/>
              <a:rect l="l" t="t" r="r" b="b"/>
              <a:pathLst>
                <a:path w="5096" h="2394" extrusionOk="0">
                  <a:moveTo>
                    <a:pt x="0" y="0"/>
                  </a:moveTo>
                  <a:lnTo>
                    <a:pt x="1345" y="2394"/>
                  </a:lnTo>
                  <a:lnTo>
                    <a:pt x="3751" y="2394"/>
                  </a:lnTo>
                  <a:lnTo>
                    <a:pt x="5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2247;p69">
              <a:extLst>
                <a:ext uri="{FF2B5EF4-FFF2-40B4-BE49-F238E27FC236}">
                  <a16:creationId xmlns:a16="http://schemas.microsoft.com/office/drawing/2014/main" id="{E42FE799-9BD0-ADC7-4C67-F92885496D4C}"/>
                </a:ext>
              </a:extLst>
            </p:cNvPr>
            <p:cNvSpPr/>
            <p:nvPr/>
          </p:nvSpPr>
          <p:spPr>
            <a:xfrm>
              <a:off x="6738125" y="1766650"/>
              <a:ext cx="127425" cy="59850"/>
            </a:xfrm>
            <a:custGeom>
              <a:avLst/>
              <a:gdLst/>
              <a:ahLst/>
              <a:cxnLst/>
              <a:rect l="l" t="t" r="r" b="b"/>
              <a:pathLst>
                <a:path w="5097" h="2394" extrusionOk="0">
                  <a:moveTo>
                    <a:pt x="0" y="0"/>
                  </a:moveTo>
                  <a:lnTo>
                    <a:pt x="1346" y="2394"/>
                  </a:lnTo>
                  <a:lnTo>
                    <a:pt x="3751" y="2394"/>
                  </a:lnTo>
                  <a:lnTo>
                    <a:pt x="5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2248;p69">
              <a:extLst>
                <a:ext uri="{FF2B5EF4-FFF2-40B4-BE49-F238E27FC236}">
                  <a16:creationId xmlns:a16="http://schemas.microsoft.com/office/drawing/2014/main" id="{53422165-9587-985E-896F-89649A251167}"/>
                </a:ext>
              </a:extLst>
            </p:cNvPr>
            <p:cNvSpPr/>
            <p:nvPr/>
          </p:nvSpPr>
          <p:spPr>
            <a:xfrm>
              <a:off x="6367850" y="1766650"/>
              <a:ext cx="293800" cy="112525"/>
            </a:xfrm>
            <a:custGeom>
              <a:avLst/>
              <a:gdLst/>
              <a:ahLst/>
              <a:cxnLst/>
              <a:rect l="l" t="t" r="r" b="b"/>
              <a:pathLst>
                <a:path w="11752" h="4501" extrusionOk="0">
                  <a:moveTo>
                    <a:pt x="0" y="0"/>
                  </a:moveTo>
                  <a:lnTo>
                    <a:pt x="0" y="4501"/>
                  </a:lnTo>
                  <a:lnTo>
                    <a:pt x="11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2249;p69">
              <a:extLst>
                <a:ext uri="{FF2B5EF4-FFF2-40B4-BE49-F238E27FC236}">
                  <a16:creationId xmlns:a16="http://schemas.microsoft.com/office/drawing/2014/main" id="{8E88E2C7-D35D-F219-C4E6-4DEA6CBA6351}"/>
                </a:ext>
              </a:extLst>
            </p:cNvPr>
            <p:cNvSpPr/>
            <p:nvPr/>
          </p:nvSpPr>
          <p:spPr>
            <a:xfrm>
              <a:off x="6729800" y="1211825"/>
              <a:ext cx="437275" cy="526575"/>
            </a:xfrm>
            <a:custGeom>
              <a:avLst/>
              <a:gdLst/>
              <a:ahLst/>
              <a:cxnLst/>
              <a:rect l="l" t="t" r="r" b="b"/>
              <a:pathLst>
                <a:path w="17491" h="21063" extrusionOk="0">
                  <a:moveTo>
                    <a:pt x="2679" y="0"/>
                  </a:moveTo>
                  <a:lnTo>
                    <a:pt x="0" y="21062"/>
                  </a:lnTo>
                  <a:lnTo>
                    <a:pt x="14645" y="21062"/>
                  </a:lnTo>
                  <a:lnTo>
                    <a:pt x="17490" y="16943"/>
                  </a:lnTo>
                  <a:lnTo>
                    <a:pt x="26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2250;p69">
              <a:extLst>
                <a:ext uri="{FF2B5EF4-FFF2-40B4-BE49-F238E27FC236}">
                  <a16:creationId xmlns:a16="http://schemas.microsoft.com/office/drawing/2014/main" id="{FE1D8490-6E41-A868-92FC-C832ADEC6B4D}"/>
                </a:ext>
              </a:extLst>
            </p:cNvPr>
            <p:cNvSpPr/>
            <p:nvPr/>
          </p:nvSpPr>
          <p:spPr>
            <a:xfrm>
              <a:off x="6367850" y="1076675"/>
              <a:ext cx="98250" cy="61050"/>
            </a:xfrm>
            <a:custGeom>
              <a:avLst/>
              <a:gdLst/>
              <a:ahLst/>
              <a:cxnLst/>
              <a:rect l="l" t="t" r="r" b="b"/>
              <a:pathLst>
                <a:path w="3930" h="2442" extrusionOk="0">
                  <a:moveTo>
                    <a:pt x="0" y="1"/>
                  </a:moveTo>
                  <a:lnTo>
                    <a:pt x="0" y="2441"/>
                  </a:lnTo>
                  <a:lnTo>
                    <a:pt x="3929" y="2441"/>
                  </a:lnTo>
                  <a:lnTo>
                    <a:pt x="3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2251;p69">
              <a:extLst>
                <a:ext uri="{FF2B5EF4-FFF2-40B4-BE49-F238E27FC236}">
                  <a16:creationId xmlns:a16="http://schemas.microsoft.com/office/drawing/2014/main" id="{F14F7674-BA76-FDD4-32A7-9B54DF6201A3}"/>
                </a:ext>
              </a:extLst>
            </p:cNvPr>
            <p:cNvSpPr/>
            <p:nvPr/>
          </p:nvSpPr>
          <p:spPr>
            <a:xfrm>
              <a:off x="5687100" y="1826475"/>
              <a:ext cx="60150" cy="167000"/>
            </a:xfrm>
            <a:custGeom>
              <a:avLst/>
              <a:gdLst/>
              <a:ahLst/>
              <a:cxnLst/>
              <a:rect l="l" t="t" r="r" b="b"/>
              <a:pathLst>
                <a:path w="2406" h="6680" extrusionOk="0">
                  <a:moveTo>
                    <a:pt x="0" y="1"/>
                  </a:moveTo>
                  <a:lnTo>
                    <a:pt x="2406" y="1"/>
                  </a:lnTo>
                  <a:lnTo>
                    <a:pt x="2406"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2252;p69">
              <a:extLst>
                <a:ext uri="{FF2B5EF4-FFF2-40B4-BE49-F238E27FC236}">
                  <a16:creationId xmlns:a16="http://schemas.microsoft.com/office/drawing/2014/main" id="{830A1087-BAE3-E276-FE21-39AF93F8F08A}"/>
                </a:ext>
              </a:extLst>
            </p:cNvPr>
            <p:cNvSpPr/>
            <p:nvPr/>
          </p:nvSpPr>
          <p:spPr>
            <a:xfrm>
              <a:off x="5904100" y="1826475"/>
              <a:ext cx="60150" cy="167000"/>
            </a:xfrm>
            <a:custGeom>
              <a:avLst/>
              <a:gdLst/>
              <a:ahLst/>
              <a:cxnLst/>
              <a:rect l="l" t="t" r="r" b="b"/>
              <a:pathLst>
                <a:path w="2406" h="6680" extrusionOk="0">
                  <a:moveTo>
                    <a:pt x="0" y="1"/>
                  </a:moveTo>
                  <a:lnTo>
                    <a:pt x="2405" y="1"/>
                  </a:lnTo>
                  <a:lnTo>
                    <a:pt x="2405"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2253;p69">
              <a:extLst>
                <a:ext uri="{FF2B5EF4-FFF2-40B4-BE49-F238E27FC236}">
                  <a16:creationId xmlns:a16="http://schemas.microsoft.com/office/drawing/2014/main" id="{2ACF5C28-B53F-8EDA-3513-B29BF0FE1F5F}"/>
                </a:ext>
              </a:extLst>
            </p:cNvPr>
            <p:cNvSpPr/>
            <p:nvPr/>
          </p:nvSpPr>
          <p:spPr>
            <a:xfrm>
              <a:off x="6771750" y="1826475"/>
              <a:ext cx="60150" cy="167000"/>
            </a:xfrm>
            <a:custGeom>
              <a:avLst/>
              <a:gdLst/>
              <a:ahLst/>
              <a:cxnLst/>
              <a:rect l="l" t="t" r="r" b="b"/>
              <a:pathLst>
                <a:path w="2406" h="6680" extrusionOk="0">
                  <a:moveTo>
                    <a:pt x="1" y="1"/>
                  </a:moveTo>
                  <a:lnTo>
                    <a:pt x="2406" y="1"/>
                  </a:lnTo>
                  <a:lnTo>
                    <a:pt x="2406" y="6680"/>
                  </a:lnTo>
                  <a:lnTo>
                    <a:pt x="1"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2254;p69">
              <a:extLst>
                <a:ext uri="{FF2B5EF4-FFF2-40B4-BE49-F238E27FC236}">
                  <a16:creationId xmlns:a16="http://schemas.microsoft.com/office/drawing/2014/main" id="{252D4933-740C-D41D-6CD4-D857C24B6B51}"/>
                </a:ext>
              </a:extLst>
            </p:cNvPr>
            <p:cNvSpPr/>
            <p:nvPr/>
          </p:nvSpPr>
          <p:spPr>
            <a:xfrm>
              <a:off x="6988750" y="1826475"/>
              <a:ext cx="60150" cy="167000"/>
            </a:xfrm>
            <a:custGeom>
              <a:avLst/>
              <a:gdLst/>
              <a:ahLst/>
              <a:cxnLst/>
              <a:rect l="l" t="t" r="r" b="b"/>
              <a:pathLst>
                <a:path w="2406" h="6680" extrusionOk="0">
                  <a:moveTo>
                    <a:pt x="0" y="1"/>
                  </a:moveTo>
                  <a:lnTo>
                    <a:pt x="2406" y="1"/>
                  </a:lnTo>
                  <a:lnTo>
                    <a:pt x="2406"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17"/>
                                        </p:tgtEl>
                                        <p:attrNameLst>
                                          <p:attrName>style.visibility</p:attrName>
                                        </p:attrNameLst>
                                      </p:cBhvr>
                                      <p:to>
                                        <p:strVal val="visible"/>
                                      </p:to>
                                    </p:set>
                                    <p:animEffect transition="in" filter="fade">
                                      <p:cBhvr>
                                        <p:cTn id="7" dur="1000"/>
                                        <p:tgtEl>
                                          <p:spTgt spid="3817"/>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000"/>
                                        <p:tgtEl>
                                          <p:spTgt spid="2"/>
                                        </p:tgtEl>
                                        <p:attrNameLst>
                                          <p:attrName>ppt_x</p:attrName>
                                        </p:attrNameLst>
                                      </p:cBhvr>
                                      <p:tavLst>
                                        <p:tav tm="0">
                                          <p:val>
                                            <p:strVal val="#ppt_x-1"/>
                                          </p:val>
                                        </p:tav>
                                        <p:tav tm="100000">
                                          <p:val>
                                            <p:strVal val="#ppt_x"/>
                                          </p:val>
                                        </p:tav>
                                      </p:tavLst>
                                    </p:anim>
                                  </p:childTnLst>
                                </p:cTn>
                              </p:par>
                            </p:childTnLst>
                          </p:cTn>
                        </p:par>
                        <p:par>
                          <p:cTn id="12" fill="hold">
                            <p:stCondLst>
                              <p:cond delay="3000"/>
                            </p:stCondLst>
                            <p:childTnLst>
                              <p:par>
                                <p:cTn id="13" presetID="2" presetClass="entr" presetSubtype="8" fill="hold" nodeType="afterEffect">
                                  <p:stCondLst>
                                    <p:cond delay="0"/>
                                  </p:stCondLst>
                                  <p:childTnLst>
                                    <p:set>
                                      <p:cBhvr>
                                        <p:cTn id="14" dur="1" fill="hold">
                                          <p:stCondLst>
                                            <p:cond delay="0"/>
                                          </p:stCondLst>
                                        </p:cTn>
                                        <p:tgtEl>
                                          <p:spTgt spid="3876"/>
                                        </p:tgtEl>
                                        <p:attrNameLst>
                                          <p:attrName>style.visibility</p:attrName>
                                        </p:attrNameLst>
                                      </p:cBhvr>
                                      <p:to>
                                        <p:strVal val="visible"/>
                                      </p:to>
                                    </p:set>
                                    <p:anim calcmode="lin" valueType="num">
                                      <p:cBhvr additive="base">
                                        <p:cTn id="15" dur="2000"/>
                                        <p:tgtEl>
                                          <p:spTgt spid="3876"/>
                                        </p:tgtEl>
                                        <p:attrNameLst>
                                          <p:attrName>ppt_x</p:attrName>
                                        </p:attrNameLst>
                                      </p:cBhvr>
                                      <p:tavLst>
                                        <p:tav tm="0">
                                          <p:val>
                                            <p:strVal val="#ppt_x-1"/>
                                          </p:val>
                                        </p:tav>
                                        <p:tav tm="100000">
                                          <p:val>
                                            <p:strVal val="#ppt_x"/>
                                          </p:val>
                                        </p:tav>
                                      </p:tavLst>
                                    </p:anim>
                                  </p:childTnLst>
                                </p:cTn>
                              </p:par>
                            </p:childTnLst>
                          </p:cTn>
                        </p:par>
                        <p:par>
                          <p:cTn id="16" fill="hold">
                            <p:stCondLst>
                              <p:cond delay="5000"/>
                            </p:stCondLst>
                            <p:childTnLst>
                              <p:par>
                                <p:cTn id="17" presetID="2" presetClass="entr" presetSubtype="8" fill="hold" nodeType="afterEffect">
                                  <p:stCondLst>
                                    <p:cond delay="0"/>
                                  </p:stCondLst>
                                  <p:childTnLst>
                                    <p:set>
                                      <p:cBhvr>
                                        <p:cTn id="18" dur="1" fill="hold">
                                          <p:stCondLst>
                                            <p:cond delay="0"/>
                                          </p:stCondLst>
                                        </p:cTn>
                                        <p:tgtEl>
                                          <p:spTgt spid="3913"/>
                                        </p:tgtEl>
                                        <p:attrNameLst>
                                          <p:attrName>style.visibility</p:attrName>
                                        </p:attrNameLst>
                                      </p:cBhvr>
                                      <p:to>
                                        <p:strVal val="visible"/>
                                      </p:to>
                                    </p:set>
                                    <p:anim calcmode="lin" valueType="num">
                                      <p:cBhvr additive="base">
                                        <p:cTn id="19" dur="2000"/>
                                        <p:tgtEl>
                                          <p:spTgt spid="3913"/>
                                        </p:tgtEl>
                                        <p:attrNameLst>
                                          <p:attrName>ppt_x</p:attrName>
                                        </p:attrNameLst>
                                      </p:cBhvr>
                                      <p:tavLst>
                                        <p:tav tm="0">
                                          <p:val>
                                            <p:strVal val="#ppt_x-1"/>
                                          </p:val>
                                        </p:tav>
                                        <p:tav tm="100000">
                                          <p:val>
                                            <p:strVal val="#ppt_x"/>
                                          </p:val>
                                        </p:tav>
                                      </p:tavLst>
                                    </p:anim>
                                  </p:childTnLst>
                                </p:cTn>
                              </p:par>
                            </p:childTnLst>
                          </p:cTn>
                        </p:par>
                        <p:par>
                          <p:cTn id="20" fill="hold">
                            <p:stCondLst>
                              <p:cond delay="7000"/>
                            </p:stCondLst>
                            <p:childTnLst>
                              <p:par>
                                <p:cTn id="21" presetID="2" presetClass="entr" presetSubtype="8" fill="hold" nodeType="afterEffect">
                                  <p:stCondLst>
                                    <p:cond delay="0"/>
                                  </p:stCondLst>
                                  <p:childTnLst>
                                    <p:set>
                                      <p:cBhvr>
                                        <p:cTn id="22" dur="1" fill="hold">
                                          <p:stCondLst>
                                            <p:cond delay="0"/>
                                          </p:stCondLst>
                                        </p:cTn>
                                        <p:tgtEl>
                                          <p:spTgt spid="3950"/>
                                        </p:tgtEl>
                                        <p:attrNameLst>
                                          <p:attrName>style.visibility</p:attrName>
                                        </p:attrNameLst>
                                      </p:cBhvr>
                                      <p:to>
                                        <p:strVal val="visible"/>
                                      </p:to>
                                    </p:set>
                                    <p:anim calcmode="lin" valueType="num">
                                      <p:cBhvr additive="base">
                                        <p:cTn id="23" dur="2000"/>
                                        <p:tgtEl>
                                          <p:spTgt spid="3950"/>
                                        </p:tgtEl>
                                        <p:attrNameLst>
                                          <p:attrName>ppt_x</p:attrName>
                                        </p:attrNameLst>
                                      </p:cBhvr>
                                      <p:tavLst>
                                        <p:tav tm="0">
                                          <p:val>
                                            <p:strVal val="#ppt_x-1"/>
                                          </p:val>
                                        </p:tav>
                                        <p:tav tm="100000">
                                          <p:val>
                                            <p:strVal val="#ppt_x"/>
                                          </p:val>
                                        </p:tav>
                                      </p:tavLst>
                                    </p:anim>
                                  </p:childTnLst>
                                </p:cTn>
                              </p:par>
                            </p:childTnLst>
                          </p:cTn>
                        </p:par>
                        <p:par>
                          <p:cTn id="24" fill="hold">
                            <p:stCondLst>
                              <p:cond delay="9000"/>
                            </p:stCondLst>
                            <p:childTnLst>
                              <p:par>
                                <p:cTn id="25" presetID="2" presetClass="entr" presetSubtype="8" fill="hold" nodeType="afterEffect">
                                  <p:stCondLst>
                                    <p:cond delay="0"/>
                                  </p:stCondLst>
                                  <p:childTnLst>
                                    <p:set>
                                      <p:cBhvr>
                                        <p:cTn id="26" dur="1" fill="hold">
                                          <p:stCondLst>
                                            <p:cond delay="0"/>
                                          </p:stCondLst>
                                        </p:cTn>
                                        <p:tgtEl>
                                          <p:spTgt spid="3987"/>
                                        </p:tgtEl>
                                        <p:attrNameLst>
                                          <p:attrName>style.visibility</p:attrName>
                                        </p:attrNameLst>
                                      </p:cBhvr>
                                      <p:to>
                                        <p:strVal val="visible"/>
                                      </p:to>
                                    </p:set>
                                    <p:anim calcmode="lin" valueType="num">
                                      <p:cBhvr additive="base">
                                        <p:cTn id="27" dur="2000"/>
                                        <p:tgtEl>
                                          <p:spTgt spid="3987"/>
                                        </p:tgtEl>
                                        <p:attrNameLst>
                                          <p:attrName>ppt_x</p:attrName>
                                        </p:attrNameLst>
                                      </p:cBhvr>
                                      <p:tavLst>
                                        <p:tav tm="0">
                                          <p:val>
                                            <p:strVal val="#ppt_x-1"/>
                                          </p:val>
                                        </p:tav>
                                        <p:tav tm="100000">
                                          <p:val>
                                            <p:strVal val="#ppt_x"/>
                                          </p:val>
                                        </p:tav>
                                      </p:tavLst>
                                    </p:anim>
                                  </p:childTnLst>
                                </p:cTn>
                              </p:par>
                            </p:childTnLst>
                          </p:cTn>
                        </p:par>
                        <p:par>
                          <p:cTn id="28" fill="hold">
                            <p:stCondLst>
                              <p:cond delay="11000"/>
                            </p:stCondLst>
                            <p:childTnLst>
                              <p:par>
                                <p:cTn id="29" presetID="2" presetClass="entr" presetSubtype="8" fill="hold" nodeType="afterEffect">
                                  <p:stCondLst>
                                    <p:cond delay="0"/>
                                  </p:stCondLst>
                                  <p:childTnLst>
                                    <p:set>
                                      <p:cBhvr>
                                        <p:cTn id="30" dur="1" fill="hold">
                                          <p:stCondLst>
                                            <p:cond delay="0"/>
                                          </p:stCondLst>
                                        </p:cTn>
                                        <p:tgtEl>
                                          <p:spTgt spid="4024"/>
                                        </p:tgtEl>
                                        <p:attrNameLst>
                                          <p:attrName>style.visibility</p:attrName>
                                        </p:attrNameLst>
                                      </p:cBhvr>
                                      <p:to>
                                        <p:strVal val="visible"/>
                                      </p:to>
                                    </p:set>
                                    <p:anim calcmode="lin" valueType="num">
                                      <p:cBhvr additive="base">
                                        <p:cTn id="31" dur="2000"/>
                                        <p:tgtEl>
                                          <p:spTgt spid="40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Google Shape;1830;p55"/>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dirty="0"/>
              <a:t>Kiber cinayətkarlıq nədir?</a:t>
            </a:r>
            <a:endParaRPr dirty="0">
              <a:solidFill>
                <a:schemeClr val="dk1"/>
              </a:solidFill>
            </a:endParaRPr>
          </a:p>
        </p:txBody>
      </p:sp>
      <p:sp>
        <p:nvSpPr>
          <p:cNvPr id="1831" name="Google Shape;1831;p55"/>
          <p:cNvSpPr txBox="1">
            <a:spLocks noGrp="1"/>
          </p:cNvSpPr>
          <p:nvPr>
            <p:ph type="body" idx="1"/>
          </p:nvPr>
        </p:nvSpPr>
        <p:spPr>
          <a:xfrm>
            <a:off x="720000" y="1231375"/>
            <a:ext cx="7704000" cy="3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err="1"/>
              <a:t>Kiber</a:t>
            </a:r>
            <a:r>
              <a:rPr lang="az-Latn-AZ" sz="2000" b="1" dirty="0"/>
              <a:t> </a:t>
            </a:r>
            <a:r>
              <a:rPr lang="en-US" sz="2000" b="1" dirty="0" err="1"/>
              <a:t>cinayətlər</a:t>
            </a:r>
            <a:r>
              <a:rPr lang="en-US" sz="2000" dirty="0"/>
              <a:t> </a:t>
            </a:r>
            <a:r>
              <a:rPr lang="en-US" sz="2000" dirty="0" err="1"/>
              <a:t>dedikdə</a:t>
            </a:r>
            <a:r>
              <a:rPr lang="en-US" sz="2000" dirty="0"/>
              <a:t> </a:t>
            </a:r>
            <a:r>
              <a:rPr lang="en-US" sz="2000" dirty="0" err="1"/>
              <a:t>kompüterlər</a:t>
            </a:r>
            <a:r>
              <a:rPr lang="en-US" sz="2000" dirty="0"/>
              <a:t>, </a:t>
            </a:r>
            <a:r>
              <a:rPr lang="en-US" sz="2000" dirty="0" err="1"/>
              <a:t>kompüter</a:t>
            </a:r>
            <a:r>
              <a:rPr lang="en-US" sz="2000" dirty="0"/>
              <a:t> </a:t>
            </a:r>
            <a:r>
              <a:rPr lang="en-US" sz="2000" dirty="0" err="1"/>
              <a:t>şəbəkələri</a:t>
            </a:r>
            <a:r>
              <a:rPr lang="en-US" sz="2000" dirty="0"/>
              <a:t> </a:t>
            </a:r>
            <a:r>
              <a:rPr lang="en-US" sz="2000" dirty="0" err="1"/>
              <a:t>ilə</a:t>
            </a:r>
            <a:r>
              <a:rPr lang="en-US" sz="2000" dirty="0"/>
              <a:t> </a:t>
            </a:r>
            <a:r>
              <a:rPr lang="en-US" sz="2000" dirty="0" err="1"/>
              <a:t>əlaqəli</a:t>
            </a:r>
            <a:r>
              <a:rPr lang="en-US" sz="2000" dirty="0"/>
              <a:t> </a:t>
            </a:r>
            <a:r>
              <a:rPr lang="en-US" sz="2000" dirty="0" err="1"/>
              <a:t>və</a:t>
            </a:r>
            <a:r>
              <a:rPr lang="en-US" sz="2000" dirty="0"/>
              <a:t> </a:t>
            </a:r>
            <a:r>
              <a:rPr lang="en-US" sz="2000" dirty="0" err="1"/>
              <a:t>ya</a:t>
            </a:r>
            <a:r>
              <a:rPr lang="en-US" sz="2000" dirty="0"/>
              <a:t> </a:t>
            </a:r>
            <a:r>
              <a:rPr lang="en-US" sz="2000" dirty="0" err="1"/>
              <a:t>onları</a:t>
            </a:r>
            <a:r>
              <a:rPr lang="en-US" sz="2000" dirty="0"/>
              <a:t> </a:t>
            </a:r>
            <a:r>
              <a:rPr lang="en-US" sz="2000" dirty="0" err="1"/>
              <a:t>əhatə</a:t>
            </a:r>
            <a:r>
              <a:rPr lang="en-US" sz="2000" dirty="0"/>
              <a:t> </a:t>
            </a:r>
            <a:r>
              <a:rPr lang="en-US" sz="2000" dirty="0" err="1"/>
              <a:t>edən</a:t>
            </a:r>
            <a:r>
              <a:rPr lang="en-US" sz="2000" dirty="0"/>
              <a:t>    </a:t>
            </a:r>
            <a:r>
              <a:rPr lang="en-US" sz="2000" dirty="0" err="1"/>
              <a:t>cinayətlər</a:t>
            </a:r>
            <a:r>
              <a:rPr lang="en-US" sz="2000" dirty="0"/>
              <a:t> </a:t>
            </a:r>
            <a:r>
              <a:rPr lang="en-US" sz="2000" dirty="0" err="1"/>
              <a:t>başa</a:t>
            </a:r>
            <a:r>
              <a:rPr lang="en-US" sz="2000" dirty="0"/>
              <a:t> </a:t>
            </a:r>
            <a:r>
              <a:rPr lang="en-US" sz="2000" dirty="0" err="1"/>
              <a:t>düşülür</a:t>
            </a:r>
            <a:r>
              <a:rPr lang="en-US" sz="2000" dirty="0"/>
              <a:t>. Bu </a:t>
            </a:r>
            <a:r>
              <a:rPr lang="en-US" sz="2000" dirty="0" err="1"/>
              <a:t>cinayətlərin</a:t>
            </a:r>
            <a:r>
              <a:rPr lang="en-US" sz="2000" dirty="0"/>
              <a:t> </a:t>
            </a:r>
            <a:r>
              <a:rPr lang="en-US" sz="2000" dirty="0" err="1"/>
              <a:t>məqsədi</a:t>
            </a:r>
            <a:r>
              <a:rPr lang="en-US" sz="2000" dirty="0"/>
              <a:t> </a:t>
            </a:r>
            <a:r>
              <a:rPr lang="en-US" sz="2000" dirty="0" err="1"/>
              <a:t>kompüter</a:t>
            </a:r>
            <a:r>
              <a:rPr lang="en-US" sz="2000" dirty="0"/>
              <a:t> </a:t>
            </a:r>
            <a:r>
              <a:rPr lang="en-US" sz="2000" dirty="0" err="1"/>
              <a:t>sistemlərinin</a:t>
            </a:r>
            <a:r>
              <a:rPr lang="en-US" sz="2000" dirty="0"/>
              <a:t> </a:t>
            </a:r>
            <a:r>
              <a:rPr lang="en-US" sz="2000" dirty="0" err="1"/>
              <a:t>təhlükəsizliyinə</a:t>
            </a:r>
            <a:r>
              <a:rPr lang="en-US" sz="2000" dirty="0"/>
              <a:t> </a:t>
            </a:r>
            <a:r>
              <a:rPr lang="en-US" sz="2000" dirty="0" err="1"/>
              <a:t>və</a:t>
            </a:r>
            <a:r>
              <a:rPr lang="en-US" sz="2000" dirty="0"/>
              <a:t> </a:t>
            </a:r>
            <a:r>
              <a:rPr lang="en-US" sz="2000" dirty="0" err="1"/>
              <a:t>onlarda</a:t>
            </a:r>
            <a:r>
              <a:rPr lang="en-US" sz="2000" dirty="0"/>
              <a:t> </a:t>
            </a:r>
            <a:r>
              <a:rPr lang="en-US" sz="2000" dirty="0" err="1"/>
              <a:t>olan</a:t>
            </a:r>
            <a:r>
              <a:rPr lang="en-US" sz="2000" dirty="0"/>
              <a:t> </a:t>
            </a:r>
            <a:r>
              <a:rPr lang="en-US" sz="2000" dirty="0" err="1"/>
              <a:t>məlumat</a:t>
            </a:r>
            <a:r>
              <a:rPr lang="en-US" sz="2000" dirty="0"/>
              <a:t> (</a:t>
            </a:r>
            <a:r>
              <a:rPr lang="en-US" sz="2000" dirty="0" err="1"/>
              <a:t>verilənlər</a:t>
            </a:r>
            <a:r>
              <a:rPr lang="en-US" sz="2000" dirty="0"/>
              <a:t>) </a:t>
            </a:r>
            <a:r>
              <a:rPr lang="en-US" sz="2000" dirty="0" err="1"/>
              <a:t>bazasına</a:t>
            </a:r>
            <a:r>
              <a:rPr lang="en-US" sz="2000" dirty="0"/>
              <a:t> </a:t>
            </a:r>
            <a:r>
              <a:rPr lang="en-US" sz="2000" dirty="0" err="1"/>
              <a:t>xələl</a:t>
            </a:r>
            <a:r>
              <a:rPr lang="en-US" sz="2000" dirty="0"/>
              <a:t> </a:t>
            </a:r>
            <a:r>
              <a:rPr lang="en-US" sz="2000" dirty="0" err="1"/>
              <a:t>gətirməkdir</a:t>
            </a:r>
            <a:r>
              <a:rPr lang="en-US" sz="20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Google Shape;1886;p58"/>
          <p:cNvSpPr/>
          <p:nvPr/>
        </p:nvSpPr>
        <p:spPr>
          <a:xfrm flipH="1">
            <a:off x="5002386" y="927743"/>
            <a:ext cx="1313100" cy="1313100"/>
          </a:xfrm>
          <a:prstGeom prst="ellipse">
            <a:avLst/>
          </a:prstGeom>
          <a:gradFill>
            <a:gsLst>
              <a:gs pos="0">
                <a:srgbClr val="515EA6">
                  <a:alpha val="73725"/>
                </a:srgbClr>
              </a:gs>
              <a:gs pos="7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8"/>
          <p:cNvSpPr txBox="1">
            <a:spLocks noGrp="1"/>
          </p:cNvSpPr>
          <p:nvPr>
            <p:ph type="title"/>
          </p:nvPr>
        </p:nvSpPr>
        <p:spPr>
          <a:xfrm>
            <a:off x="3887900" y="1093343"/>
            <a:ext cx="3540300" cy="98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Cyber</a:t>
            </a:r>
            <a:endParaRPr dirty="0"/>
          </a:p>
        </p:txBody>
      </p:sp>
      <p:sp>
        <p:nvSpPr>
          <p:cNvPr id="1889" name="Google Shape;1889;p58"/>
          <p:cNvSpPr txBox="1">
            <a:spLocks noGrp="1"/>
          </p:cNvSpPr>
          <p:nvPr>
            <p:ph type="subTitle" idx="1"/>
          </p:nvPr>
        </p:nvSpPr>
        <p:spPr>
          <a:xfrm>
            <a:off x="4388900" y="3017248"/>
            <a:ext cx="3039300" cy="69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“Cyber” </a:t>
            </a:r>
            <a:r>
              <a:rPr lang="en-US" dirty="0" err="1"/>
              <a:t>sözü</a:t>
            </a:r>
            <a:r>
              <a:rPr lang="en-US" dirty="0"/>
              <a:t> </a:t>
            </a:r>
            <a:r>
              <a:rPr lang="en-US" dirty="0" err="1"/>
              <a:t>informasiya</a:t>
            </a:r>
            <a:r>
              <a:rPr lang="en-US" dirty="0"/>
              <a:t> </a:t>
            </a:r>
            <a:r>
              <a:rPr lang="en-US" dirty="0" err="1"/>
              <a:t>texnologiyaları</a:t>
            </a:r>
            <a:r>
              <a:rPr lang="en-US" dirty="0"/>
              <a:t>, internet </a:t>
            </a:r>
            <a:r>
              <a:rPr lang="en-US" dirty="0" err="1"/>
              <a:t>şəbəkəsi</a:t>
            </a:r>
            <a:r>
              <a:rPr lang="en-US" dirty="0"/>
              <a:t>, </a:t>
            </a:r>
            <a:r>
              <a:rPr lang="en-US" dirty="0" err="1"/>
              <a:t>eləcə</a:t>
            </a:r>
            <a:r>
              <a:rPr lang="en-US" dirty="0"/>
              <a:t> </a:t>
            </a:r>
            <a:r>
              <a:rPr lang="en-US" dirty="0" err="1"/>
              <a:t>də</a:t>
            </a:r>
            <a:r>
              <a:rPr lang="en-US" dirty="0"/>
              <a:t> virtual </a:t>
            </a:r>
            <a:r>
              <a:rPr lang="en-US" dirty="0" err="1"/>
              <a:t>reallığa</a:t>
            </a:r>
            <a:r>
              <a:rPr lang="en-US" dirty="0"/>
              <a:t> aid </a:t>
            </a:r>
            <a:r>
              <a:rPr lang="en-US" dirty="0" err="1"/>
              <a:t>olan</a:t>
            </a:r>
            <a:r>
              <a:rPr lang="en-US" dirty="0"/>
              <a:t> </a:t>
            </a:r>
            <a:r>
              <a:rPr lang="en-US" dirty="0" err="1"/>
              <a:t>mürəkkəb</a:t>
            </a:r>
            <a:r>
              <a:rPr lang="en-US" dirty="0"/>
              <a:t> </a:t>
            </a:r>
            <a:r>
              <a:rPr lang="en-US" dirty="0" err="1"/>
              <a:t>sözün</a:t>
            </a:r>
            <a:r>
              <a:rPr lang="en-US" dirty="0"/>
              <a:t> </a:t>
            </a:r>
            <a:r>
              <a:rPr lang="en-US" dirty="0" err="1"/>
              <a:t>bir</a:t>
            </a:r>
            <a:r>
              <a:rPr lang="en-US" dirty="0"/>
              <a:t> </a:t>
            </a:r>
            <a:r>
              <a:rPr lang="en-US" dirty="0" err="1"/>
              <a:t>hissəsi</a:t>
            </a:r>
            <a:r>
              <a:rPr lang="en-US" dirty="0"/>
              <a:t> </a:t>
            </a:r>
            <a:r>
              <a:rPr lang="en-US" dirty="0" err="1"/>
              <a:t>kimi</a:t>
            </a:r>
            <a:r>
              <a:rPr lang="en-US" dirty="0"/>
              <a:t> </a:t>
            </a:r>
            <a:r>
              <a:rPr lang="en-US" dirty="0" err="1"/>
              <a:t>izah</a:t>
            </a:r>
            <a:r>
              <a:rPr lang="en-US" dirty="0"/>
              <a:t> </a:t>
            </a:r>
            <a:r>
              <a:rPr lang="en-US" dirty="0" err="1"/>
              <a:t>olunur</a:t>
            </a:r>
            <a:r>
              <a:rPr lang="en-US" dirty="0"/>
              <a:t>.</a:t>
            </a:r>
            <a:endParaRPr dirty="0"/>
          </a:p>
        </p:txBody>
      </p:sp>
      <p:grpSp>
        <p:nvGrpSpPr>
          <p:cNvPr id="1890" name="Google Shape;1890;p58"/>
          <p:cNvGrpSpPr/>
          <p:nvPr/>
        </p:nvGrpSpPr>
        <p:grpSpPr>
          <a:xfrm rot="2700000">
            <a:off x="1073443" y="719427"/>
            <a:ext cx="2299362" cy="3471142"/>
            <a:chOff x="655175" y="2804425"/>
            <a:chExt cx="1736325" cy="2621175"/>
          </a:xfrm>
        </p:grpSpPr>
        <p:sp>
          <p:nvSpPr>
            <p:cNvPr id="1891" name="Google Shape;1891;p58"/>
            <p:cNvSpPr/>
            <p:nvPr/>
          </p:nvSpPr>
          <p:spPr>
            <a:xfrm>
              <a:off x="1195375" y="4615850"/>
              <a:ext cx="655900" cy="809750"/>
            </a:xfrm>
            <a:custGeom>
              <a:avLst/>
              <a:gdLst/>
              <a:ahLst/>
              <a:cxnLst/>
              <a:rect l="l" t="t" r="r" b="b"/>
              <a:pathLst>
                <a:path w="26236" h="32390" extrusionOk="0">
                  <a:moveTo>
                    <a:pt x="13118" y="1"/>
                  </a:moveTo>
                  <a:cubicBezTo>
                    <a:pt x="5868" y="1"/>
                    <a:pt x="0" y="7252"/>
                    <a:pt x="0" y="16219"/>
                  </a:cubicBezTo>
                  <a:cubicBezTo>
                    <a:pt x="0" y="25139"/>
                    <a:pt x="5868" y="32390"/>
                    <a:pt x="13118" y="32390"/>
                  </a:cubicBezTo>
                  <a:cubicBezTo>
                    <a:pt x="20369" y="32390"/>
                    <a:pt x="26236" y="25139"/>
                    <a:pt x="26236" y="16219"/>
                  </a:cubicBezTo>
                  <a:cubicBezTo>
                    <a:pt x="26236" y="7252"/>
                    <a:pt x="20369" y="1"/>
                    <a:pt x="13118" y="1"/>
                  </a:cubicBezTo>
                  <a:close/>
                </a:path>
              </a:pathLst>
            </a:custGeom>
            <a:gradFill>
              <a:gsLst>
                <a:gs pos="0">
                  <a:schemeClr val="accent4"/>
                </a:gs>
                <a:gs pos="72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8"/>
            <p:cNvSpPr/>
            <p:nvPr/>
          </p:nvSpPr>
          <p:spPr>
            <a:xfrm>
              <a:off x="655175" y="2906975"/>
              <a:ext cx="1736325" cy="1687750"/>
            </a:xfrm>
            <a:custGeom>
              <a:avLst/>
              <a:gdLst/>
              <a:ahLst/>
              <a:cxnLst/>
              <a:rect l="l" t="t" r="r" b="b"/>
              <a:pathLst>
                <a:path w="69453" h="67510" extrusionOk="0">
                  <a:moveTo>
                    <a:pt x="23421" y="1"/>
                  </a:moveTo>
                  <a:cubicBezTo>
                    <a:pt x="9540" y="4771"/>
                    <a:pt x="143" y="17745"/>
                    <a:pt x="0" y="32437"/>
                  </a:cubicBezTo>
                  <a:lnTo>
                    <a:pt x="0" y="32819"/>
                  </a:lnTo>
                  <a:lnTo>
                    <a:pt x="0" y="33010"/>
                  </a:lnTo>
                  <a:cubicBezTo>
                    <a:pt x="48" y="41548"/>
                    <a:pt x="3244" y="49800"/>
                    <a:pt x="9015" y="56145"/>
                  </a:cubicBezTo>
                  <a:cubicBezTo>
                    <a:pt x="9111" y="56288"/>
                    <a:pt x="9254" y="56431"/>
                    <a:pt x="9397" y="56526"/>
                  </a:cubicBezTo>
                  <a:cubicBezTo>
                    <a:pt x="16242" y="63848"/>
                    <a:pt x="25472" y="67509"/>
                    <a:pt x="34708" y="67509"/>
                  </a:cubicBezTo>
                  <a:cubicBezTo>
                    <a:pt x="43944" y="67509"/>
                    <a:pt x="53186" y="63848"/>
                    <a:pt x="60055" y="56526"/>
                  </a:cubicBezTo>
                  <a:cubicBezTo>
                    <a:pt x="60198" y="56431"/>
                    <a:pt x="60294" y="56288"/>
                    <a:pt x="60437" y="56145"/>
                  </a:cubicBezTo>
                  <a:cubicBezTo>
                    <a:pt x="66161" y="49800"/>
                    <a:pt x="69405" y="41548"/>
                    <a:pt x="69452" y="33010"/>
                  </a:cubicBezTo>
                  <a:lnTo>
                    <a:pt x="69452" y="32819"/>
                  </a:lnTo>
                  <a:cubicBezTo>
                    <a:pt x="69452" y="32676"/>
                    <a:pt x="69452" y="32580"/>
                    <a:pt x="69452" y="32437"/>
                  </a:cubicBezTo>
                  <a:cubicBezTo>
                    <a:pt x="69309" y="17745"/>
                    <a:pt x="59912" y="4771"/>
                    <a:pt x="46031" y="1"/>
                  </a:cubicBezTo>
                  <a:lnTo>
                    <a:pt x="46031" y="3626"/>
                  </a:lnTo>
                  <a:cubicBezTo>
                    <a:pt x="54140" y="8682"/>
                    <a:pt x="57956" y="18461"/>
                    <a:pt x="55285" y="27667"/>
                  </a:cubicBezTo>
                  <a:cubicBezTo>
                    <a:pt x="52662" y="36873"/>
                    <a:pt x="44266" y="43218"/>
                    <a:pt x="34726" y="43218"/>
                  </a:cubicBezTo>
                  <a:cubicBezTo>
                    <a:pt x="25138" y="43218"/>
                    <a:pt x="16743" y="36873"/>
                    <a:pt x="14119" y="27667"/>
                  </a:cubicBezTo>
                  <a:cubicBezTo>
                    <a:pt x="11496" y="18461"/>
                    <a:pt x="15312" y="8682"/>
                    <a:pt x="23421" y="3626"/>
                  </a:cubicBezTo>
                  <a:lnTo>
                    <a:pt x="23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8"/>
            <p:cNvSpPr/>
            <p:nvPr/>
          </p:nvSpPr>
          <p:spPr>
            <a:xfrm>
              <a:off x="1039150" y="4332275"/>
              <a:ext cx="968350" cy="284375"/>
            </a:xfrm>
            <a:custGeom>
              <a:avLst/>
              <a:gdLst/>
              <a:ahLst/>
              <a:cxnLst/>
              <a:rect l="l" t="t" r="r" b="b"/>
              <a:pathLst>
                <a:path w="38734" h="11375" extrusionOk="0">
                  <a:moveTo>
                    <a:pt x="4056" y="1"/>
                  </a:moveTo>
                  <a:cubicBezTo>
                    <a:pt x="2640" y="1"/>
                    <a:pt x="1310" y="959"/>
                    <a:pt x="907" y="2424"/>
                  </a:cubicBezTo>
                  <a:lnTo>
                    <a:pt x="96" y="5715"/>
                  </a:lnTo>
                  <a:cubicBezTo>
                    <a:pt x="1" y="6145"/>
                    <a:pt x="144" y="6526"/>
                    <a:pt x="478" y="6765"/>
                  </a:cubicBezTo>
                  <a:cubicBezTo>
                    <a:pt x="3721" y="8864"/>
                    <a:pt x="7299" y="10390"/>
                    <a:pt x="11020" y="11344"/>
                  </a:cubicBezTo>
                  <a:cubicBezTo>
                    <a:pt x="11101" y="11364"/>
                    <a:pt x="11182" y="11374"/>
                    <a:pt x="11261" y="11374"/>
                  </a:cubicBezTo>
                  <a:cubicBezTo>
                    <a:pt x="11733" y="11374"/>
                    <a:pt x="12130" y="11024"/>
                    <a:pt x="12212" y="10533"/>
                  </a:cubicBezTo>
                  <a:lnTo>
                    <a:pt x="12498" y="8768"/>
                  </a:lnTo>
                  <a:cubicBezTo>
                    <a:pt x="12641" y="7671"/>
                    <a:pt x="13548" y="6908"/>
                    <a:pt x="14645" y="6908"/>
                  </a:cubicBezTo>
                  <a:lnTo>
                    <a:pt x="24090" y="6908"/>
                  </a:lnTo>
                  <a:cubicBezTo>
                    <a:pt x="25139" y="6908"/>
                    <a:pt x="26045" y="7671"/>
                    <a:pt x="26236" y="8768"/>
                  </a:cubicBezTo>
                  <a:lnTo>
                    <a:pt x="26475" y="10533"/>
                  </a:lnTo>
                  <a:cubicBezTo>
                    <a:pt x="26556" y="11024"/>
                    <a:pt x="26989" y="11374"/>
                    <a:pt x="27441" y="11374"/>
                  </a:cubicBezTo>
                  <a:cubicBezTo>
                    <a:pt x="27516" y="11374"/>
                    <a:pt x="27592" y="11364"/>
                    <a:pt x="27667" y="11344"/>
                  </a:cubicBezTo>
                  <a:cubicBezTo>
                    <a:pt x="31436" y="10390"/>
                    <a:pt x="35013" y="8864"/>
                    <a:pt x="38209" y="6765"/>
                  </a:cubicBezTo>
                  <a:cubicBezTo>
                    <a:pt x="38591" y="6526"/>
                    <a:pt x="38734" y="6097"/>
                    <a:pt x="38638" y="5715"/>
                  </a:cubicBezTo>
                  <a:lnTo>
                    <a:pt x="37827" y="2424"/>
                  </a:lnTo>
                  <a:cubicBezTo>
                    <a:pt x="37425" y="959"/>
                    <a:pt x="36095" y="1"/>
                    <a:pt x="34679" y="1"/>
                  </a:cubicBezTo>
                  <a:cubicBezTo>
                    <a:pt x="34250" y="1"/>
                    <a:pt x="33813" y="89"/>
                    <a:pt x="33391" y="277"/>
                  </a:cubicBezTo>
                  <a:cubicBezTo>
                    <a:pt x="28931" y="2257"/>
                    <a:pt x="24149" y="3247"/>
                    <a:pt x="19367" y="3247"/>
                  </a:cubicBezTo>
                  <a:cubicBezTo>
                    <a:pt x="14585" y="3247"/>
                    <a:pt x="9803" y="2257"/>
                    <a:pt x="5343" y="277"/>
                  </a:cubicBezTo>
                  <a:cubicBezTo>
                    <a:pt x="4922" y="89"/>
                    <a:pt x="4485" y="1"/>
                    <a:pt x="4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8"/>
            <p:cNvSpPr/>
            <p:nvPr/>
          </p:nvSpPr>
          <p:spPr>
            <a:xfrm>
              <a:off x="1897775" y="4054175"/>
              <a:ext cx="268325" cy="265975"/>
            </a:xfrm>
            <a:custGeom>
              <a:avLst/>
              <a:gdLst/>
              <a:ahLst/>
              <a:cxnLst/>
              <a:rect l="l" t="t" r="r" b="b"/>
              <a:pathLst>
                <a:path w="10733" h="10639" extrusionOk="0">
                  <a:moveTo>
                    <a:pt x="382" y="1"/>
                  </a:moveTo>
                  <a:lnTo>
                    <a:pt x="0" y="335"/>
                  </a:lnTo>
                  <a:lnTo>
                    <a:pt x="382" y="716"/>
                  </a:lnTo>
                  <a:lnTo>
                    <a:pt x="10351" y="10638"/>
                  </a:lnTo>
                  <a:cubicBezTo>
                    <a:pt x="10494" y="10543"/>
                    <a:pt x="10590" y="10400"/>
                    <a:pt x="10733" y="10257"/>
                  </a:cubicBezTo>
                  <a:lnTo>
                    <a:pt x="763" y="382"/>
                  </a:lnTo>
                  <a:lnTo>
                    <a:pt x="3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8"/>
            <p:cNvSpPr/>
            <p:nvPr/>
          </p:nvSpPr>
          <p:spPr>
            <a:xfrm>
              <a:off x="2118375" y="3652300"/>
              <a:ext cx="273125" cy="79925"/>
            </a:xfrm>
            <a:custGeom>
              <a:avLst/>
              <a:gdLst/>
              <a:ahLst/>
              <a:cxnLst/>
              <a:rect l="l" t="t" r="r" b="b"/>
              <a:pathLst>
                <a:path w="10925" h="3197" extrusionOk="0">
                  <a:moveTo>
                    <a:pt x="96" y="1"/>
                  </a:moveTo>
                  <a:cubicBezTo>
                    <a:pt x="49" y="144"/>
                    <a:pt x="49" y="335"/>
                    <a:pt x="1" y="525"/>
                  </a:cubicBezTo>
                  <a:lnTo>
                    <a:pt x="526" y="621"/>
                  </a:lnTo>
                  <a:lnTo>
                    <a:pt x="10924" y="3197"/>
                  </a:lnTo>
                  <a:lnTo>
                    <a:pt x="10924" y="3006"/>
                  </a:lnTo>
                  <a:cubicBezTo>
                    <a:pt x="10924" y="2863"/>
                    <a:pt x="10924" y="2767"/>
                    <a:pt x="10924" y="2624"/>
                  </a:cubicBezTo>
                  <a:lnTo>
                    <a:pt x="621" y="96"/>
                  </a:lnTo>
                  <a:lnTo>
                    <a:pt x="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8"/>
            <p:cNvSpPr/>
            <p:nvPr/>
          </p:nvSpPr>
          <p:spPr>
            <a:xfrm>
              <a:off x="880550" y="4054175"/>
              <a:ext cx="268350" cy="265975"/>
            </a:xfrm>
            <a:custGeom>
              <a:avLst/>
              <a:gdLst/>
              <a:ahLst/>
              <a:cxnLst/>
              <a:rect l="l" t="t" r="r" b="b"/>
              <a:pathLst>
                <a:path w="10734" h="10639" extrusionOk="0">
                  <a:moveTo>
                    <a:pt x="10352" y="1"/>
                  </a:moveTo>
                  <a:lnTo>
                    <a:pt x="9970" y="382"/>
                  </a:lnTo>
                  <a:lnTo>
                    <a:pt x="0" y="10257"/>
                  </a:lnTo>
                  <a:cubicBezTo>
                    <a:pt x="96" y="10400"/>
                    <a:pt x="239" y="10543"/>
                    <a:pt x="382" y="10638"/>
                  </a:cubicBezTo>
                  <a:lnTo>
                    <a:pt x="10352" y="716"/>
                  </a:lnTo>
                  <a:lnTo>
                    <a:pt x="10733" y="335"/>
                  </a:lnTo>
                  <a:lnTo>
                    <a:pt x="103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8"/>
            <p:cNvSpPr/>
            <p:nvPr/>
          </p:nvSpPr>
          <p:spPr>
            <a:xfrm>
              <a:off x="655175" y="3652300"/>
              <a:ext cx="271900" cy="79925"/>
            </a:xfrm>
            <a:custGeom>
              <a:avLst/>
              <a:gdLst/>
              <a:ahLst/>
              <a:cxnLst/>
              <a:rect l="l" t="t" r="r" b="b"/>
              <a:pathLst>
                <a:path w="10876" h="3197" extrusionOk="0">
                  <a:moveTo>
                    <a:pt x="10828" y="1"/>
                  </a:moveTo>
                  <a:lnTo>
                    <a:pt x="10303" y="96"/>
                  </a:lnTo>
                  <a:lnTo>
                    <a:pt x="0" y="2624"/>
                  </a:lnTo>
                  <a:lnTo>
                    <a:pt x="0" y="3006"/>
                  </a:lnTo>
                  <a:lnTo>
                    <a:pt x="0" y="3197"/>
                  </a:lnTo>
                  <a:lnTo>
                    <a:pt x="10351" y="621"/>
                  </a:lnTo>
                  <a:lnTo>
                    <a:pt x="10876" y="525"/>
                  </a:lnTo>
                  <a:cubicBezTo>
                    <a:pt x="10876" y="335"/>
                    <a:pt x="10828" y="144"/>
                    <a:pt x="10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8"/>
            <p:cNvSpPr/>
            <p:nvPr/>
          </p:nvSpPr>
          <p:spPr>
            <a:xfrm>
              <a:off x="903200" y="2930825"/>
              <a:ext cx="1240250" cy="1289150"/>
            </a:xfrm>
            <a:custGeom>
              <a:avLst/>
              <a:gdLst/>
              <a:ahLst/>
              <a:cxnLst/>
              <a:rect l="l" t="t" r="r" b="b"/>
              <a:pathLst>
                <a:path w="49610" h="51566" extrusionOk="0">
                  <a:moveTo>
                    <a:pt x="13500" y="1"/>
                  </a:moveTo>
                  <a:cubicBezTo>
                    <a:pt x="5486" y="4532"/>
                    <a:pt x="1" y="13738"/>
                    <a:pt x="1" y="24280"/>
                  </a:cubicBezTo>
                  <a:cubicBezTo>
                    <a:pt x="1" y="25854"/>
                    <a:pt x="144" y="27429"/>
                    <a:pt x="382" y="29003"/>
                  </a:cubicBezTo>
                  <a:cubicBezTo>
                    <a:pt x="382" y="29146"/>
                    <a:pt x="430" y="29337"/>
                    <a:pt x="430" y="29527"/>
                  </a:cubicBezTo>
                  <a:cubicBezTo>
                    <a:pt x="1479" y="35585"/>
                    <a:pt x="4532" y="41119"/>
                    <a:pt x="9016" y="45316"/>
                  </a:cubicBezTo>
                  <a:cubicBezTo>
                    <a:pt x="9159" y="45460"/>
                    <a:pt x="9302" y="45555"/>
                    <a:pt x="9446" y="45698"/>
                  </a:cubicBezTo>
                  <a:cubicBezTo>
                    <a:pt x="13810" y="49610"/>
                    <a:pt x="19308" y="51565"/>
                    <a:pt x="24805" y="51565"/>
                  </a:cubicBezTo>
                  <a:cubicBezTo>
                    <a:pt x="30303" y="51565"/>
                    <a:pt x="35800" y="49610"/>
                    <a:pt x="40165" y="45698"/>
                  </a:cubicBezTo>
                  <a:cubicBezTo>
                    <a:pt x="40308" y="45555"/>
                    <a:pt x="40451" y="45460"/>
                    <a:pt x="40546" y="45316"/>
                  </a:cubicBezTo>
                  <a:cubicBezTo>
                    <a:pt x="45078" y="41166"/>
                    <a:pt x="48083" y="35585"/>
                    <a:pt x="49133" y="29527"/>
                  </a:cubicBezTo>
                  <a:cubicBezTo>
                    <a:pt x="49180" y="29337"/>
                    <a:pt x="49228" y="29146"/>
                    <a:pt x="49228" y="29003"/>
                  </a:cubicBezTo>
                  <a:cubicBezTo>
                    <a:pt x="49467" y="27429"/>
                    <a:pt x="49610" y="25854"/>
                    <a:pt x="49610" y="24280"/>
                  </a:cubicBezTo>
                  <a:cubicBezTo>
                    <a:pt x="49610" y="13691"/>
                    <a:pt x="44124" y="4532"/>
                    <a:pt x="36110" y="1"/>
                  </a:cubicBezTo>
                  <a:lnTo>
                    <a:pt x="36110" y="621"/>
                  </a:lnTo>
                  <a:cubicBezTo>
                    <a:pt x="43790" y="5105"/>
                    <a:pt x="49085" y="13977"/>
                    <a:pt x="49085" y="24233"/>
                  </a:cubicBezTo>
                  <a:cubicBezTo>
                    <a:pt x="49085" y="25759"/>
                    <a:pt x="48942" y="27286"/>
                    <a:pt x="48703" y="28812"/>
                  </a:cubicBezTo>
                  <a:cubicBezTo>
                    <a:pt x="48703" y="29003"/>
                    <a:pt x="48656" y="29194"/>
                    <a:pt x="48608" y="29337"/>
                  </a:cubicBezTo>
                  <a:cubicBezTo>
                    <a:pt x="47606" y="35347"/>
                    <a:pt x="44649" y="40833"/>
                    <a:pt x="40165" y="44935"/>
                  </a:cubicBezTo>
                  <a:lnTo>
                    <a:pt x="39783" y="45316"/>
                  </a:lnTo>
                  <a:cubicBezTo>
                    <a:pt x="35514" y="49109"/>
                    <a:pt x="30148" y="51005"/>
                    <a:pt x="24787" y="51005"/>
                  </a:cubicBezTo>
                  <a:cubicBezTo>
                    <a:pt x="19427" y="51005"/>
                    <a:pt x="14073" y="49109"/>
                    <a:pt x="9827" y="45316"/>
                  </a:cubicBezTo>
                  <a:lnTo>
                    <a:pt x="9398" y="44935"/>
                  </a:lnTo>
                  <a:cubicBezTo>
                    <a:pt x="4962" y="40833"/>
                    <a:pt x="2004" y="35347"/>
                    <a:pt x="955" y="29384"/>
                  </a:cubicBezTo>
                  <a:cubicBezTo>
                    <a:pt x="955" y="29194"/>
                    <a:pt x="907" y="29003"/>
                    <a:pt x="907" y="28860"/>
                  </a:cubicBezTo>
                  <a:cubicBezTo>
                    <a:pt x="669" y="27333"/>
                    <a:pt x="525" y="25807"/>
                    <a:pt x="525" y="24280"/>
                  </a:cubicBezTo>
                  <a:cubicBezTo>
                    <a:pt x="525" y="14025"/>
                    <a:pt x="5773" y="5105"/>
                    <a:pt x="13500" y="621"/>
                  </a:cubicBezTo>
                  <a:lnTo>
                    <a:pt x="135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8"/>
            <p:cNvSpPr/>
            <p:nvPr/>
          </p:nvSpPr>
          <p:spPr>
            <a:xfrm>
              <a:off x="1222800" y="3451950"/>
              <a:ext cx="601050" cy="814525"/>
            </a:xfrm>
            <a:custGeom>
              <a:avLst/>
              <a:gdLst/>
              <a:ahLst/>
              <a:cxnLst/>
              <a:rect l="l" t="t" r="r" b="b"/>
              <a:pathLst>
                <a:path w="24042" h="32581" extrusionOk="0">
                  <a:moveTo>
                    <a:pt x="9970" y="1"/>
                  </a:moveTo>
                  <a:cubicBezTo>
                    <a:pt x="8301" y="96"/>
                    <a:pt x="6822" y="1241"/>
                    <a:pt x="6440" y="2863"/>
                  </a:cubicBezTo>
                  <a:lnTo>
                    <a:pt x="382" y="25712"/>
                  </a:lnTo>
                  <a:cubicBezTo>
                    <a:pt x="1" y="27047"/>
                    <a:pt x="382" y="28431"/>
                    <a:pt x="1336" y="29480"/>
                  </a:cubicBezTo>
                  <a:lnTo>
                    <a:pt x="3197" y="31388"/>
                  </a:lnTo>
                  <a:cubicBezTo>
                    <a:pt x="3721" y="31960"/>
                    <a:pt x="4437" y="32342"/>
                    <a:pt x="5248" y="32533"/>
                  </a:cubicBezTo>
                  <a:cubicBezTo>
                    <a:pt x="5438" y="32581"/>
                    <a:pt x="5582" y="32581"/>
                    <a:pt x="5772" y="32581"/>
                  </a:cubicBezTo>
                  <a:lnTo>
                    <a:pt x="18270" y="32581"/>
                  </a:lnTo>
                  <a:cubicBezTo>
                    <a:pt x="18461" y="32581"/>
                    <a:pt x="18652" y="32581"/>
                    <a:pt x="18795" y="32533"/>
                  </a:cubicBezTo>
                  <a:cubicBezTo>
                    <a:pt x="19606" y="32342"/>
                    <a:pt x="20321" y="31960"/>
                    <a:pt x="20894" y="31388"/>
                  </a:cubicBezTo>
                  <a:lnTo>
                    <a:pt x="22706" y="29480"/>
                  </a:lnTo>
                  <a:cubicBezTo>
                    <a:pt x="23660" y="28431"/>
                    <a:pt x="24042" y="27000"/>
                    <a:pt x="23660" y="25664"/>
                  </a:cubicBezTo>
                  <a:lnTo>
                    <a:pt x="17602" y="2863"/>
                  </a:lnTo>
                  <a:cubicBezTo>
                    <a:pt x="17173" y="1241"/>
                    <a:pt x="15742" y="96"/>
                    <a:pt x="14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8"/>
            <p:cNvSpPr/>
            <p:nvPr/>
          </p:nvSpPr>
          <p:spPr>
            <a:xfrm>
              <a:off x="1472050" y="3451950"/>
              <a:ext cx="102575" cy="602281"/>
            </a:xfrm>
            <a:custGeom>
              <a:avLst/>
              <a:gdLst/>
              <a:ahLst/>
              <a:cxnLst/>
              <a:rect l="l" t="t" r="r" b="b"/>
              <a:pathLst>
                <a:path w="4103" h="21562" extrusionOk="0">
                  <a:moveTo>
                    <a:pt x="0" y="1"/>
                  </a:moveTo>
                  <a:lnTo>
                    <a:pt x="0" y="21562"/>
                  </a:lnTo>
                  <a:lnTo>
                    <a:pt x="4102" y="21562"/>
                  </a:lnTo>
                  <a:lnTo>
                    <a:pt x="4102" y="1"/>
                  </a:lnTo>
                  <a:lnTo>
                    <a:pt x="3578" y="1"/>
                  </a:lnTo>
                  <a:lnTo>
                    <a:pt x="3578" y="21085"/>
                  </a:lnTo>
                  <a:lnTo>
                    <a:pt x="525" y="21085"/>
                  </a:lnTo>
                  <a:lnTo>
                    <a:pt x="5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8"/>
            <p:cNvSpPr/>
            <p:nvPr/>
          </p:nvSpPr>
          <p:spPr>
            <a:xfrm>
              <a:off x="1406450" y="3547350"/>
              <a:ext cx="233750" cy="270750"/>
            </a:xfrm>
            <a:custGeom>
              <a:avLst/>
              <a:gdLst/>
              <a:ahLst/>
              <a:cxnLst/>
              <a:rect l="l" t="t" r="r" b="b"/>
              <a:pathLst>
                <a:path w="9350" h="10830" extrusionOk="0">
                  <a:moveTo>
                    <a:pt x="3960" y="1"/>
                  </a:moveTo>
                  <a:cubicBezTo>
                    <a:pt x="3340" y="1"/>
                    <a:pt x="2767" y="430"/>
                    <a:pt x="2576" y="1050"/>
                  </a:cubicBezTo>
                  <a:lnTo>
                    <a:pt x="1" y="10829"/>
                  </a:lnTo>
                  <a:lnTo>
                    <a:pt x="9350" y="10829"/>
                  </a:lnTo>
                  <a:lnTo>
                    <a:pt x="6726" y="1050"/>
                  </a:lnTo>
                  <a:cubicBezTo>
                    <a:pt x="6583" y="430"/>
                    <a:pt x="6011" y="1"/>
                    <a:pt x="5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8"/>
            <p:cNvSpPr/>
            <p:nvPr/>
          </p:nvSpPr>
          <p:spPr>
            <a:xfrm>
              <a:off x="1801175" y="2804425"/>
              <a:ext cx="101400" cy="444825"/>
            </a:xfrm>
            <a:custGeom>
              <a:avLst/>
              <a:gdLst/>
              <a:ahLst/>
              <a:cxnLst/>
              <a:rect l="l" t="t" r="r" b="b"/>
              <a:pathLst>
                <a:path w="4056" h="17793" extrusionOk="0">
                  <a:moveTo>
                    <a:pt x="716" y="0"/>
                  </a:moveTo>
                  <a:cubicBezTo>
                    <a:pt x="334" y="0"/>
                    <a:pt x="0" y="287"/>
                    <a:pt x="0" y="668"/>
                  </a:cubicBezTo>
                  <a:lnTo>
                    <a:pt x="0" y="17077"/>
                  </a:lnTo>
                  <a:cubicBezTo>
                    <a:pt x="0" y="17459"/>
                    <a:pt x="334" y="17793"/>
                    <a:pt x="716" y="17793"/>
                  </a:cubicBezTo>
                  <a:lnTo>
                    <a:pt x="3387" y="17793"/>
                  </a:lnTo>
                  <a:cubicBezTo>
                    <a:pt x="3769" y="17793"/>
                    <a:pt x="4055" y="17459"/>
                    <a:pt x="4055" y="17077"/>
                  </a:cubicBezTo>
                  <a:lnTo>
                    <a:pt x="4055" y="668"/>
                  </a:lnTo>
                  <a:cubicBezTo>
                    <a:pt x="4055" y="287"/>
                    <a:pt x="3769" y="0"/>
                    <a:pt x="33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8"/>
            <p:cNvSpPr/>
            <p:nvPr/>
          </p:nvSpPr>
          <p:spPr>
            <a:xfrm>
              <a:off x="1776125" y="2896250"/>
              <a:ext cx="152675" cy="332725"/>
            </a:xfrm>
            <a:custGeom>
              <a:avLst/>
              <a:gdLst/>
              <a:ahLst/>
              <a:cxnLst/>
              <a:rect l="l" t="t" r="r" b="b"/>
              <a:pathLst>
                <a:path w="6107" h="13309" extrusionOk="0">
                  <a:moveTo>
                    <a:pt x="1575" y="0"/>
                  </a:moveTo>
                  <a:cubicBezTo>
                    <a:pt x="716" y="0"/>
                    <a:pt x="1" y="668"/>
                    <a:pt x="1" y="1527"/>
                  </a:cubicBezTo>
                  <a:lnTo>
                    <a:pt x="1" y="11782"/>
                  </a:lnTo>
                  <a:cubicBezTo>
                    <a:pt x="1" y="12641"/>
                    <a:pt x="716" y="13309"/>
                    <a:pt x="1575" y="13309"/>
                  </a:cubicBezTo>
                  <a:lnTo>
                    <a:pt x="4532" y="13309"/>
                  </a:lnTo>
                  <a:cubicBezTo>
                    <a:pt x="5391" y="13309"/>
                    <a:pt x="6106" y="12641"/>
                    <a:pt x="6106" y="11782"/>
                  </a:cubicBezTo>
                  <a:lnTo>
                    <a:pt x="6106" y="1527"/>
                  </a:lnTo>
                  <a:cubicBezTo>
                    <a:pt x="6106" y="668"/>
                    <a:pt x="5391" y="0"/>
                    <a:pt x="45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8"/>
            <p:cNvSpPr/>
            <p:nvPr/>
          </p:nvSpPr>
          <p:spPr>
            <a:xfrm>
              <a:off x="1142900" y="2804425"/>
              <a:ext cx="101400" cy="444825"/>
            </a:xfrm>
            <a:custGeom>
              <a:avLst/>
              <a:gdLst/>
              <a:ahLst/>
              <a:cxnLst/>
              <a:rect l="l" t="t" r="r" b="b"/>
              <a:pathLst>
                <a:path w="4056" h="17793" extrusionOk="0">
                  <a:moveTo>
                    <a:pt x="716" y="0"/>
                  </a:moveTo>
                  <a:cubicBezTo>
                    <a:pt x="335" y="0"/>
                    <a:pt x="1" y="287"/>
                    <a:pt x="1" y="668"/>
                  </a:cubicBezTo>
                  <a:lnTo>
                    <a:pt x="1" y="17077"/>
                  </a:lnTo>
                  <a:cubicBezTo>
                    <a:pt x="1" y="17459"/>
                    <a:pt x="335" y="17793"/>
                    <a:pt x="716" y="17793"/>
                  </a:cubicBezTo>
                  <a:lnTo>
                    <a:pt x="3387" y="17793"/>
                  </a:lnTo>
                  <a:cubicBezTo>
                    <a:pt x="3769" y="17793"/>
                    <a:pt x="4055" y="17459"/>
                    <a:pt x="4055" y="17077"/>
                  </a:cubicBezTo>
                  <a:lnTo>
                    <a:pt x="4055" y="668"/>
                  </a:lnTo>
                  <a:cubicBezTo>
                    <a:pt x="4055" y="287"/>
                    <a:pt x="3769" y="0"/>
                    <a:pt x="33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8"/>
            <p:cNvSpPr/>
            <p:nvPr/>
          </p:nvSpPr>
          <p:spPr>
            <a:xfrm>
              <a:off x="1117850" y="2896250"/>
              <a:ext cx="151475" cy="332725"/>
            </a:xfrm>
            <a:custGeom>
              <a:avLst/>
              <a:gdLst/>
              <a:ahLst/>
              <a:cxnLst/>
              <a:rect l="l" t="t" r="r" b="b"/>
              <a:pathLst>
                <a:path w="6059" h="13309" extrusionOk="0">
                  <a:moveTo>
                    <a:pt x="1575" y="0"/>
                  </a:moveTo>
                  <a:cubicBezTo>
                    <a:pt x="716" y="0"/>
                    <a:pt x="1" y="668"/>
                    <a:pt x="1" y="1527"/>
                  </a:cubicBezTo>
                  <a:lnTo>
                    <a:pt x="1" y="11782"/>
                  </a:lnTo>
                  <a:cubicBezTo>
                    <a:pt x="1" y="12641"/>
                    <a:pt x="716" y="13309"/>
                    <a:pt x="1575" y="13309"/>
                  </a:cubicBezTo>
                  <a:lnTo>
                    <a:pt x="4532" y="13309"/>
                  </a:lnTo>
                  <a:cubicBezTo>
                    <a:pt x="5391" y="13309"/>
                    <a:pt x="6059" y="12641"/>
                    <a:pt x="6059" y="11782"/>
                  </a:cubicBezTo>
                  <a:lnTo>
                    <a:pt x="6059" y="1527"/>
                  </a:lnTo>
                  <a:cubicBezTo>
                    <a:pt x="6059" y="668"/>
                    <a:pt x="5391" y="0"/>
                    <a:pt x="45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8"/>
            <p:cNvSpPr/>
            <p:nvPr/>
          </p:nvSpPr>
          <p:spPr>
            <a:xfrm>
              <a:off x="1367100" y="3992175"/>
              <a:ext cx="312450" cy="274300"/>
            </a:xfrm>
            <a:custGeom>
              <a:avLst/>
              <a:gdLst/>
              <a:ahLst/>
              <a:cxnLst/>
              <a:rect l="l" t="t" r="r" b="b"/>
              <a:pathLst>
                <a:path w="12498" h="10972" extrusionOk="0">
                  <a:moveTo>
                    <a:pt x="1670" y="0"/>
                  </a:moveTo>
                  <a:lnTo>
                    <a:pt x="0" y="10972"/>
                  </a:lnTo>
                  <a:lnTo>
                    <a:pt x="12498" y="10972"/>
                  </a:lnTo>
                  <a:lnTo>
                    <a:pt x="108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90"/>
                                        </p:tgtEl>
                                        <p:attrNameLst>
                                          <p:attrName>style.visibility</p:attrName>
                                        </p:attrNameLst>
                                      </p:cBhvr>
                                      <p:to>
                                        <p:strVal val="visible"/>
                                      </p:to>
                                    </p:set>
                                    <p:animEffect transition="in" filter="fade">
                                      <p:cBhvr>
                                        <p:cTn id="7" dur="1000"/>
                                        <p:tgtEl>
                                          <p:spTgt spid="1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sp>
        <p:nvSpPr>
          <p:cNvPr id="1911" name="Google Shape;1911;p59"/>
          <p:cNvSpPr txBox="1">
            <a:spLocks noGrp="1"/>
          </p:cNvSpPr>
          <p:nvPr>
            <p:ph type="subTitle" idx="1"/>
          </p:nvPr>
        </p:nvSpPr>
        <p:spPr>
          <a:xfrm>
            <a:off x="1343026" y="2033610"/>
            <a:ext cx="6565106" cy="1490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dirty="0" err="1"/>
              <a:t>Kibercinayətkarlıq</a:t>
            </a:r>
            <a:r>
              <a:rPr lang="en-US" b="1" dirty="0"/>
              <a:t> </a:t>
            </a:r>
            <a:r>
              <a:rPr lang="en-US" dirty="0"/>
              <a:t>– </a:t>
            </a:r>
            <a:r>
              <a:rPr lang="en-US" dirty="0" err="1"/>
              <a:t>kompüter</a:t>
            </a:r>
            <a:r>
              <a:rPr lang="en-US" dirty="0"/>
              <a:t> </a:t>
            </a:r>
            <a:r>
              <a:rPr lang="en-US" dirty="0" err="1"/>
              <a:t>sistemlərinə</a:t>
            </a:r>
            <a:r>
              <a:rPr lang="en-US" dirty="0"/>
              <a:t> </a:t>
            </a:r>
            <a:r>
              <a:rPr lang="en-US" dirty="0" err="1"/>
              <a:t>və</a:t>
            </a:r>
            <a:r>
              <a:rPr lang="en-US" dirty="0"/>
              <a:t> </a:t>
            </a:r>
            <a:r>
              <a:rPr lang="en-US" dirty="0" err="1"/>
              <a:t>ya</a:t>
            </a:r>
            <a:r>
              <a:rPr lang="en-US" dirty="0"/>
              <a:t> </a:t>
            </a:r>
            <a:r>
              <a:rPr lang="en-US" dirty="0" err="1"/>
              <a:t>digər</a:t>
            </a:r>
            <a:r>
              <a:rPr lang="en-US" dirty="0"/>
              <a:t> </a:t>
            </a:r>
            <a:r>
              <a:rPr lang="en-US" dirty="0" err="1"/>
              <a:t>informasiya</a:t>
            </a:r>
            <a:r>
              <a:rPr lang="en-US" dirty="0"/>
              <a:t> </a:t>
            </a:r>
            <a:r>
              <a:rPr lang="en-US" dirty="0" err="1"/>
              <a:t>texnologiyaları</a:t>
            </a:r>
            <a:r>
              <a:rPr lang="en-US" dirty="0"/>
              <a:t> </a:t>
            </a:r>
            <a:r>
              <a:rPr lang="en-US" dirty="0" err="1"/>
              <a:t>şəbəkələrinə</a:t>
            </a:r>
            <a:r>
              <a:rPr lang="en-US" dirty="0"/>
              <a:t>, </a:t>
            </a:r>
            <a:r>
              <a:rPr lang="en-US" dirty="0" err="1"/>
              <a:t>cəmiyyətin</a:t>
            </a:r>
            <a:r>
              <a:rPr lang="en-US" dirty="0"/>
              <a:t> </a:t>
            </a:r>
            <a:r>
              <a:rPr lang="en-US" dirty="0" err="1"/>
              <a:t>informasiya</a:t>
            </a:r>
            <a:r>
              <a:rPr lang="en-US" dirty="0"/>
              <a:t> </a:t>
            </a:r>
            <a:r>
              <a:rPr lang="en-US" dirty="0" err="1"/>
              <a:t>təhlükəsizliyinə</a:t>
            </a:r>
            <a:r>
              <a:rPr lang="en-US" dirty="0"/>
              <a:t> </a:t>
            </a:r>
            <a:r>
              <a:rPr lang="en-US" dirty="0" err="1"/>
              <a:t>və</a:t>
            </a:r>
            <a:r>
              <a:rPr lang="en-US" dirty="0"/>
              <a:t> </a:t>
            </a:r>
            <a:r>
              <a:rPr lang="en-US" dirty="0" err="1"/>
              <a:t>kibermaraqlarına</a:t>
            </a:r>
            <a:r>
              <a:rPr lang="en-US" dirty="0"/>
              <a:t> </a:t>
            </a:r>
            <a:r>
              <a:rPr lang="en-US" dirty="0" err="1"/>
              <a:t>əhəmiyyətli</a:t>
            </a:r>
            <a:r>
              <a:rPr lang="en-US" dirty="0"/>
              <a:t> </a:t>
            </a:r>
            <a:r>
              <a:rPr lang="en-US" dirty="0" err="1"/>
              <a:t>ziyanın</a:t>
            </a:r>
            <a:r>
              <a:rPr lang="en-US" dirty="0"/>
              <a:t> </a:t>
            </a:r>
            <a:r>
              <a:rPr lang="en-US" dirty="0" err="1"/>
              <a:t>vurulması</a:t>
            </a:r>
            <a:r>
              <a:rPr lang="en-US" dirty="0"/>
              <a:t> </a:t>
            </a:r>
            <a:r>
              <a:rPr lang="en-US" dirty="0" err="1"/>
              <a:t>ilə</a:t>
            </a:r>
            <a:r>
              <a:rPr lang="en-US" dirty="0"/>
              <a:t> </a:t>
            </a:r>
            <a:r>
              <a:rPr lang="en-US" dirty="0" err="1"/>
              <a:t>xarakterizə</a:t>
            </a:r>
            <a:r>
              <a:rPr lang="en-US" dirty="0"/>
              <a:t> </a:t>
            </a:r>
            <a:r>
              <a:rPr lang="en-US" dirty="0" err="1"/>
              <a:t>edilən</a:t>
            </a:r>
            <a:r>
              <a:rPr lang="en-US" dirty="0"/>
              <a:t> </a:t>
            </a:r>
            <a:r>
              <a:rPr lang="en-US" dirty="0" err="1"/>
              <a:t>hərəkət</a:t>
            </a:r>
            <a:r>
              <a:rPr lang="en-US" dirty="0"/>
              <a:t> </a:t>
            </a:r>
            <a:r>
              <a:rPr lang="en-US" dirty="0" err="1"/>
              <a:t>və</a:t>
            </a:r>
            <a:r>
              <a:rPr lang="en-US" dirty="0"/>
              <a:t> </a:t>
            </a:r>
            <a:r>
              <a:rPr lang="en-US" dirty="0" err="1"/>
              <a:t>hərəkətsizlikdən</a:t>
            </a:r>
            <a:r>
              <a:rPr lang="en-US" dirty="0"/>
              <a:t> </a:t>
            </a:r>
            <a:r>
              <a:rPr lang="en-US" dirty="0" err="1"/>
              <a:t>ibarət</a:t>
            </a:r>
            <a:r>
              <a:rPr lang="en-US" dirty="0"/>
              <a:t> </a:t>
            </a:r>
            <a:r>
              <a:rPr lang="en-US" dirty="0" err="1"/>
              <a:t>transmilli</a:t>
            </a:r>
            <a:r>
              <a:rPr lang="en-US" dirty="0"/>
              <a:t> </a:t>
            </a:r>
            <a:r>
              <a:rPr lang="en-US" dirty="0" err="1"/>
              <a:t>cinayət</a:t>
            </a:r>
            <a:r>
              <a:rPr lang="en-US" dirty="0"/>
              <a:t> </a:t>
            </a:r>
            <a:r>
              <a:rPr lang="en-US" dirty="0" err="1"/>
              <a:t>əməlidir</a:t>
            </a:r>
            <a:r>
              <a:rPr lang="en-US" dirty="0"/>
              <a:t>.</a:t>
            </a:r>
            <a:endParaRPr lang="az-Latn-AZ" dirty="0"/>
          </a:p>
          <a:p>
            <a:pPr marL="0" lvl="0" indent="0" rtl="0">
              <a:spcBef>
                <a:spcPts val="0"/>
              </a:spcBef>
              <a:spcAft>
                <a:spcPts val="0"/>
              </a:spcAft>
              <a:buNone/>
            </a:pPr>
            <a:r>
              <a:rPr lang="en-US" dirty="0"/>
              <a:t> </a:t>
            </a:r>
            <a:r>
              <a:rPr lang="en-US" b="1" dirty="0" err="1"/>
              <a:t>Transmilli</a:t>
            </a:r>
            <a:r>
              <a:rPr lang="en-US" b="1" dirty="0"/>
              <a:t> </a:t>
            </a:r>
            <a:r>
              <a:rPr lang="en-US" b="1" dirty="0" err="1"/>
              <a:t>cinayətlər</a:t>
            </a:r>
            <a:r>
              <a:rPr lang="en-US" b="1" dirty="0"/>
              <a:t> </a:t>
            </a:r>
            <a:r>
              <a:rPr lang="en-US" dirty="0"/>
              <a:t>– </a:t>
            </a:r>
            <a:r>
              <a:rPr lang="en-US" dirty="0" err="1"/>
              <a:t>birdən</a:t>
            </a:r>
            <a:r>
              <a:rPr lang="en-US" dirty="0"/>
              <a:t> </a:t>
            </a:r>
            <a:r>
              <a:rPr lang="en-US" dirty="0" err="1"/>
              <a:t>çox</a:t>
            </a:r>
            <a:r>
              <a:rPr lang="en-US" dirty="0"/>
              <a:t> </a:t>
            </a:r>
            <a:r>
              <a:rPr lang="en-US" dirty="0" err="1"/>
              <a:t>ölkənin</a:t>
            </a:r>
            <a:r>
              <a:rPr lang="en-US" dirty="0"/>
              <a:t> </a:t>
            </a:r>
            <a:r>
              <a:rPr lang="en-US" dirty="0" err="1"/>
              <a:t>planlaşdırdığı</a:t>
            </a:r>
            <a:r>
              <a:rPr lang="en-US" dirty="0"/>
              <a:t>, </a:t>
            </a:r>
            <a:r>
              <a:rPr lang="en-US" dirty="0" err="1"/>
              <a:t>icrasında</a:t>
            </a:r>
            <a:r>
              <a:rPr lang="en-US" dirty="0"/>
              <a:t> </a:t>
            </a:r>
            <a:r>
              <a:rPr lang="en-US" dirty="0" err="1"/>
              <a:t>iştirak</a:t>
            </a:r>
            <a:r>
              <a:rPr lang="en-US" dirty="0"/>
              <a:t> </a:t>
            </a:r>
            <a:r>
              <a:rPr lang="en-US" dirty="0" err="1"/>
              <a:t>etdiyi</a:t>
            </a:r>
            <a:r>
              <a:rPr lang="en-US" dirty="0"/>
              <a:t> </a:t>
            </a:r>
            <a:r>
              <a:rPr lang="en-US" dirty="0" err="1"/>
              <a:t>cinayətlərdir</a:t>
            </a:r>
            <a:r>
              <a:rPr lang="en-US" dirty="0"/>
              <a:t>.</a:t>
            </a:r>
          </a:p>
        </p:txBody>
      </p:sp>
      <p:sp>
        <p:nvSpPr>
          <p:cNvPr id="1912" name="Google Shape;1912;p59"/>
          <p:cNvSpPr txBox="1">
            <a:spLocks noGrp="1"/>
          </p:cNvSpPr>
          <p:nvPr>
            <p:ph type="title"/>
          </p:nvPr>
        </p:nvSpPr>
        <p:spPr>
          <a:xfrm>
            <a:off x="929044" y="764018"/>
            <a:ext cx="3156900" cy="587700"/>
          </a:xfrm>
          <a:prstGeom prst="rect">
            <a:avLst/>
          </a:prstGeom>
        </p:spPr>
        <p:txBody>
          <a:bodyPr spcFirstLastPara="1" wrap="square" lIns="91425" tIns="91425" rIns="91425" bIns="91425" anchor="ctr" anchorCtr="0">
            <a:noAutofit/>
          </a:bodyPr>
          <a:lstStyle/>
          <a:p>
            <a:pPr lvl="0"/>
            <a:r>
              <a:rPr lang="en-US" dirty="0" err="1"/>
              <a:t>Kibercinayətkarlıq</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12"/>
                                        </p:tgtEl>
                                        <p:attrNameLst>
                                          <p:attrName>style.visibility</p:attrName>
                                        </p:attrNameLst>
                                      </p:cBhvr>
                                      <p:to>
                                        <p:strVal val="visible"/>
                                      </p:to>
                                    </p:set>
                                    <p:animEffect transition="in" filter="fade">
                                      <p:cBhvr>
                                        <p:cTn id="7" dur="1000"/>
                                        <p:tgtEl>
                                          <p:spTgt spid="1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8"/>
        <p:cNvGrpSpPr/>
        <p:nvPr/>
      </p:nvGrpSpPr>
      <p:grpSpPr>
        <a:xfrm>
          <a:off x="0" y="0"/>
          <a:ext cx="0" cy="0"/>
          <a:chOff x="0" y="0"/>
          <a:chExt cx="0" cy="0"/>
        </a:xfrm>
      </p:grpSpPr>
      <p:sp>
        <p:nvSpPr>
          <p:cNvPr id="2209" name="Google Shape;2209;p69"/>
          <p:cNvSpPr/>
          <p:nvPr/>
        </p:nvSpPr>
        <p:spPr>
          <a:xfrm flipH="1">
            <a:off x="1193911" y="1669443"/>
            <a:ext cx="1313100" cy="1313100"/>
          </a:xfrm>
          <a:prstGeom prst="ellipse">
            <a:avLst/>
          </a:prstGeom>
          <a:gradFill>
            <a:gsLst>
              <a:gs pos="0">
                <a:srgbClr val="515EA6">
                  <a:alpha val="73725"/>
                </a:srgbClr>
              </a:gs>
              <a:gs pos="7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9"/>
          <p:cNvSpPr txBox="1">
            <a:spLocks noGrp="1"/>
          </p:cNvSpPr>
          <p:nvPr>
            <p:ph type="title"/>
          </p:nvPr>
        </p:nvSpPr>
        <p:spPr>
          <a:xfrm>
            <a:off x="277427" y="-133483"/>
            <a:ext cx="5929930" cy="19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err="1"/>
              <a:t>Kibercinayətkarlığın</a:t>
            </a:r>
            <a:r>
              <a:rPr lang="en-US" sz="4000" dirty="0"/>
              <a:t> </a:t>
            </a:r>
            <a:r>
              <a:rPr lang="en-US" sz="4000" dirty="0" err="1"/>
              <a:t>hansı</a:t>
            </a:r>
            <a:r>
              <a:rPr lang="en-US" sz="4000" dirty="0"/>
              <a:t> </a:t>
            </a:r>
            <a:r>
              <a:rPr lang="en-US" sz="4000" dirty="0" err="1"/>
              <a:t>növləri</a:t>
            </a:r>
            <a:r>
              <a:rPr lang="en-US" sz="4000" dirty="0"/>
              <a:t> var?</a:t>
            </a:r>
          </a:p>
        </p:txBody>
      </p:sp>
      <p:sp>
        <p:nvSpPr>
          <p:cNvPr id="2212" name="Google Shape;2212;p69"/>
          <p:cNvSpPr txBox="1">
            <a:spLocks noGrp="1"/>
          </p:cNvSpPr>
          <p:nvPr>
            <p:ph type="subTitle" idx="1"/>
          </p:nvPr>
        </p:nvSpPr>
        <p:spPr>
          <a:xfrm>
            <a:off x="2495813" y="1542996"/>
            <a:ext cx="4346147" cy="69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Avropa</a:t>
            </a:r>
            <a:r>
              <a:rPr lang="en-US" dirty="0"/>
              <a:t> </a:t>
            </a:r>
            <a:r>
              <a:rPr lang="en-US" dirty="0" err="1"/>
              <a:t>Şurasının</a:t>
            </a:r>
            <a:r>
              <a:rPr lang="en-US" dirty="0"/>
              <a:t> 2001-ci il “</a:t>
            </a:r>
            <a:r>
              <a:rPr lang="en-US" dirty="0" err="1"/>
              <a:t>Kibercinayətkarlıq</a:t>
            </a:r>
            <a:r>
              <a:rPr lang="en-US" dirty="0"/>
              <a:t> </a:t>
            </a:r>
            <a:r>
              <a:rPr lang="en-US" dirty="0" err="1"/>
              <a:t>haqqında</a:t>
            </a:r>
            <a:r>
              <a:rPr lang="en-US" dirty="0"/>
              <a:t> </a:t>
            </a:r>
            <a:r>
              <a:rPr lang="en-US" dirty="0" err="1"/>
              <a:t>Budapeşt</a:t>
            </a:r>
            <a:r>
              <a:rPr lang="en-US" dirty="0"/>
              <a:t> </a:t>
            </a:r>
            <a:r>
              <a:rPr lang="en-US" dirty="0" err="1"/>
              <a:t>Konvensiyasına</a:t>
            </a:r>
            <a:r>
              <a:rPr lang="en-US" dirty="0"/>
              <a:t>” </a:t>
            </a:r>
            <a:r>
              <a:rPr lang="en-US" dirty="0" err="1"/>
              <a:t>əsasən</a:t>
            </a:r>
            <a:r>
              <a:rPr lang="en-US" dirty="0"/>
              <a:t> </a:t>
            </a:r>
            <a:r>
              <a:rPr lang="en-US" dirty="0" err="1"/>
              <a:t>kibercinayətləri</a:t>
            </a:r>
            <a:r>
              <a:rPr lang="en-US" dirty="0"/>
              <a:t> 5 </a:t>
            </a:r>
            <a:r>
              <a:rPr lang="en-US" dirty="0" err="1"/>
              <a:t>əsas</a:t>
            </a:r>
            <a:r>
              <a:rPr lang="en-US" dirty="0"/>
              <a:t> </a:t>
            </a:r>
            <a:r>
              <a:rPr lang="en-US" dirty="0" err="1"/>
              <a:t>qrupa</a:t>
            </a:r>
            <a:r>
              <a:rPr lang="en-US" dirty="0"/>
              <a:t> </a:t>
            </a:r>
            <a:r>
              <a:rPr lang="en-US" dirty="0" err="1"/>
              <a:t>bölmək</a:t>
            </a:r>
            <a:r>
              <a:rPr lang="en-US" dirty="0"/>
              <a:t> </a:t>
            </a:r>
            <a:r>
              <a:rPr lang="en-US" dirty="0" err="1"/>
              <a:t>olar</a:t>
            </a:r>
            <a:r>
              <a:rPr lang="en-US" dirty="0"/>
              <a:t>:</a:t>
            </a:r>
          </a:p>
        </p:txBody>
      </p:sp>
      <p:grpSp>
        <p:nvGrpSpPr>
          <p:cNvPr id="2213" name="Google Shape;2213;p69"/>
          <p:cNvGrpSpPr/>
          <p:nvPr/>
        </p:nvGrpSpPr>
        <p:grpSpPr>
          <a:xfrm>
            <a:off x="5740025" y="1823550"/>
            <a:ext cx="2797622" cy="2658796"/>
            <a:chOff x="5479775" y="1195675"/>
            <a:chExt cx="2797622" cy="2658796"/>
          </a:xfrm>
        </p:grpSpPr>
        <p:sp>
          <p:nvSpPr>
            <p:cNvPr id="2214" name="Google Shape;2214;p69"/>
            <p:cNvSpPr/>
            <p:nvPr/>
          </p:nvSpPr>
          <p:spPr>
            <a:xfrm>
              <a:off x="5947107" y="1655371"/>
              <a:ext cx="1687850" cy="1626458"/>
            </a:xfrm>
            <a:custGeom>
              <a:avLst/>
              <a:gdLst/>
              <a:ahLst/>
              <a:cxnLst/>
              <a:rect l="l" t="t" r="r" b="b"/>
              <a:pathLst>
                <a:path w="50614" h="48773" extrusionOk="0">
                  <a:moveTo>
                    <a:pt x="27937" y="0"/>
                  </a:moveTo>
                  <a:cubicBezTo>
                    <a:pt x="21164" y="0"/>
                    <a:pt x="14492" y="2639"/>
                    <a:pt x="9490" y="7649"/>
                  </a:cubicBezTo>
                  <a:cubicBezTo>
                    <a:pt x="8918" y="8208"/>
                    <a:pt x="8383" y="8804"/>
                    <a:pt x="7882" y="9411"/>
                  </a:cubicBezTo>
                  <a:cubicBezTo>
                    <a:pt x="1358" y="17245"/>
                    <a:pt x="1" y="28163"/>
                    <a:pt x="4406" y="37355"/>
                  </a:cubicBezTo>
                  <a:cubicBezTo>
                    <a:pt x="4656" y="37891"/>
                    <a:pt x="4930" y="38415"/>
                    <a:pt x="5227" y="38938"/>
                  </a:cubicBezTo>
                  <a:cubicBezTo>
                    <a:pt x="7561" y="43046"/>
                    <a:pt x="10966" y="46439"/>
                    <a:pt x="15074" y="48773"/>
                  </a:cubicBezTo>
                  <a:cubicBezTo>
                    <a:pt x="18908" y="45654"/>
                    <a:pt x="23063" y="42022"/>
                    <a:pt x="27349" y="37986"/>
                  </a:cubicBezTo>
                  <a:cubicBezTo>
                    <a:pt x="29433" y="36033"/>
                    <a:pt x="31552" y="33985"/>
                    <a:pt x="33683" y="31842"/>
                  </a:cubicBezTo>
                  <a:cubicBezTo>
                    <a:pt x="40196" y="25342"/>
                    <a:pt x="45971" y="18948"/>
                    <a:pt x="50614" y="13233"/>
                  </a:cubicBezTo>
                  <a:cubicBezTo>
                    <a:pt x="49459" y="11185"/>
                    <a:pt x="48030" y="9304"/>
                    <a:pt x="46363" y="7649"/>
                  </a:cubicBezTo>
                  <a:cubicBezTo>
                    <a:pt x="44697" y="5982"/>
                    <a:pt x="42827" y="4541"/>
                    <a:pt x="40779" y="3386"/>
                  </a:cubicBezTo>
                  <a:cubicBezTo>
                    <a:pt x="40267" y="3089"/>
                    <a:pt x="39744" y="2815"/>
                    <a:pt x="39208" y="2565"/>
                  </a:cubicBezTo>
                  <a:cubicBezTo>
                    <a:pt x="35606" y="839"/>
                    <a:pt x="31756" y="0"/>
                    <a:pt x="2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9"/>
            <p:cNvSpPr/>
            <p:nvPr/>
          </p:nvSpPr>
          <p:spPr>
            <a:xfrm>
              <a:off x="6449755" y="2096626"/>
              <a:ext cx="1316626" cy="1298151"/>
            </a:xfrm>
            <a:custGeom>
              <a:avLst/>
              <a:gdLst/>
              <a:ahLst/>
              <a:cxnLst/>
              <a:rect l="l" t="t" r="r" b="b"/>
              <a:pathLst>
                <a:path w="39482" h="38928" extrusionOk="0">
                  <a:moveTo>
                    <a:pt x="35541" y="1"/>
                  </a:moveTo>
                  <a:cubicBezTo>
                    <a:pt x="30898" y="5704"/>
                    <a:pt x="25123" y="12098"/>
                    <a:pt x="18610" y="18610"/>
                  </a:cubicBezTo>
                  <a:cubicBezTo>
                    <a:pt x="16479" y="20742"/>
                    <a:pt x="14360" y="22789"/>
                    <a:pt x="12276" y="24754"/>
                  </a:cubicBezTo>
                  <a:cubicBezTo>
                    <a:pt x="7990" y="28790"/>
                    <a:pt x="3835" y="32422"/>
                    <a:pt x="1" y="35541"/>
                  </a:cubicBezTo>
                  <a:cubicBezTo>
                    <a:pt x="513" y="35839"/>
                    <a:pt x="1049" y="36112"/>
                    <a:pt x="1572" y="36362"/>
                  </a:cubicBezTo>
                  <a:cubicBezTo>
                    <a:pt x="5150" y="38080"/>
                    <a:pt x="9003" y="38927"/>
                    <a:pt x="12841" y="38927"/>
                  </a:cubicBezTo>
                  <a:cubicBezTo>
                    <a:pt x="17969" y="38927"/>
                    <a:pt x="23071" y="37415"/>
                    <a:pt x="27457" y="34446"/>
                  </a:cubicBezTo>
                  <a:cubicBezTo>
                    <a:pt x="35136" y="29254"/>
                    <a:pt x="39482" y="20384"/>
                    <a:pt x="38875" y="11145"/>
                  </a:cubicBezTo>
                  <a:cubicBezTo>
                    <a:pt x="38649" y="7823"/>
                    <a:pt x="37803" y="4573"/>
                    <a:pt x="36374" y="1573"/>
                  </a:cubicBezTo>
                  <a:cubicBezTo>
                    <a:pt x="36113" y="1037"/>
                    <a:pt x="35839" y="513"/>
                    <a:pt x="355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9"/>
            <p:cNvSpPr/>
            <p:nvPr/>
          </p:nvSpPr>
          <p:spPr>
            <a:xfrm>
              <a:off x="5947107" y="1969171"/>
              <a:ext cx="1818906" cy="1425606"/>
            </a:xfrm>
            <a:custGeom>
              <a:avLst/>
              <a:gdLst/>
              <a:ahLst/>
              <a:cxnLst/>
              <a:rect l="l" t="t" r="r" b="b"/>
              <a:pathLst>
                <a:path w="54544" h="42750" extrusionOk="0">
                  <a:moveTo>
                    <a:pt x="7882" y="1"/>
                  </a:moveTo>
                  <a:lnTo>
                    <a:pt x="7882" y="1"/>
                  </a:lnTo>
                  <a:cubicBezTo>
                    <a:pt x="1358" y="7835"/>
                    <a:pt x="1" y="18741"/>
                    <a:pt x="4406" y="27945"/>
                  </a:cubicBezTo>
                  <a:cubicBezTo>
                    <a:pt x="4656" y="28481"/>
                    <a:pt x="4930" y="29005"/>
                    <a:pt x="5227" y="29528"/>
                  </a:cubicBezTo>
                  <a:cubicBezTo>
                    <a:pt x="7561" y="33636"/>
                    <a:pt x="10966" y="37029"/>
                    <a:pt x="15074" y="39363"/>
                  </a:cubicBezTo>
                  <a:cubicBezTo>
                    <a:pt x="15586" y="39661"/>
                    <a:pt x="16122" y="39934"/>
                    <a:pt x="16645" y="40184"/>
                  </a:cubicBezTo>
                  <a:cubicBezTo>
                    <a:pt x="20223" y="41902"/>
                    <a:pt x="24074" y="42749"/>
                    <a:pt x="27910" y="42749"/>
                  </a:cubicBezTo>
                  <a:cubicBezTo>
                    <a:pt x="33036" y="42749"/>
                    <a:pt x="38137" y="41237"/>
                    <a:pt x="42530" y="38268"/>
                  </a:cubicBezTo>
                  <a:cubicBezTo>
                    <a:pt x="50197" y="33076"/>
                    <a:pt x="54543" y="24206"/>
                    <a:pt x="53948" y="14967"/>
                  </a:cubicBezTo>
                  <a:lnTo>
                    <a:pt x="53948" y="14967"/>
                  </a:lnTo>
                  <a:cubicBezTo>
                    <a:pt x="52519" y="21111"/>
                    <a:pt x="49030" y="26790"/>
                    <a:pt x="44030" y="30660"/>
                  </a:cubicBezTo>
                  <a:cubicBezTo>
                    <a:pt x="44220" y="29814"/>
                    <a:pt x="44006" y="28921"/>
                    <a:pt x="43446" y="28266"/>
                  </a:cubicBezTo>
                  <a:cubicBezTo>
                    <a:pt x="41672" y="30290"/>
                    <a:pt x="39232" y="31624"/>
                    <a:pt x="36565" y="32029"/>
                  </a:cubicBezTo>
                  <a:cubicBezTo>
                    <a:pt x="36719" y="31410"/>
                    <a:pt x="36505" y="30743"/>
                    <a:pt x="36005" y="30338"/>
                  </a:cubicBezTo>
                  <a:cubicBezTo>
                    <a:pt x="34624" y="31124"/>
                    <a:pt x="33171" y="31767"/>
                    <a:pt x="31659" y="32279"/>
                  </a:cubicBezTo>
                  <a:cubicBezTo>
                    <a:pt x="31123" y="30683"/>
                    <a:pt x="32314" y="29100"/>
                    <a:pt x="33279" y="27719"/>
                  </a:cubicBezTo>
                  <a:cubicBezTo>
                    <a:pt x="34255" y="26349"/>
                    <a:pt x="35017" y="24337"/>
                    <a:pt x="33850" y="23135"/>
                  </a:cubicBezTo>
                  <a:lnTo>
                    <a:pt x="33850" y="23135"/>
                  </a:lnTo>
                  <a:cubicBezTo>
                    <a:pt x="32064" y="25361"/>
                    <a:pt x="29861" y="27219"/>
                    <a:pt x="27349" y="28576"/>
                  </a:cubicBezTo>
                  <a:cubicBezTo>
                    <a:pt x="26409" y="29088"/>
                    <a:pt x="25420" y="29528"/>
                    <a:pt x="24408" y="29886"/>
                  </a:cubicBezTo>
                  <a:cubicBezTo>
                    <a:pt x="24242" y="29052"/>
                    <a:pt x="23801" y="28302"/>
                    <a:pt x="23158" y="27754"/>
                  </a:cubicBezTo>
                  <a:cubicBezTo>
                    <a:pt x="24908" y="26957"/>
                    <a:pt x="25266" y="24194"/>
                    <a:pt x="23789" y="22968"/>
                  </a:cubicBezTo>
                  <a:cubicBezTo>
                    <a:pt x="25766" y="20670"/>
                    <a:pt x="27183" y="17956"/>
                    <a:pt x="27968" y="15039"/>
                  </a:cubicBezTo>
                  <a:lnTo>
                    <a:pt x="27968" y="15039"/>
                  </a:lnTo>
                  <a:cubicBezTo>
                    <a:pt x="25587" y="15789"/>
                    <a:pt x="23777" y="17682"/>
                    <a:pt x="21718" y="19087"/>
                  </a:cubicBezTo>
                  <a:cubicBezTo>
                    <a:pt x="20388" y="19993"/>
                    <a:pt x="18732" y="20682"/>
                    <a:pt x="17171" y="20682"/>
                  </a:cubicBezTo>
                  <a:cubicBezTo>
                    <a:pt x="16312" y="20682"/>
                    <a:pt x="15483" y="20474"/>
                    <a:pt x="14752" y="19980"/>
                  </a:cubicBezTo>
                  <a:lnTo>
                    <a:pt x="21229" y="3251"/>
                  </a:lnTo>
                  <a:lnTo>
                    <a:pt x="21229" y="3251"/>
                  </a:lnTo>
                  <a:cubicBezTo>
                    <a:pt x="18860" y="6085"/>
                    <a:pt x="16503" y="8931"/>
                    <a:pt x="14133" y="11764"/>
                  </a:cubicBezTo>
                  <a:cubicBezTo>
                    <a:pt x="13347" y="12722"/>
                    <a:pt x="12261" y="13766"/>
                    <a:pt x="11108" y="13766"/>
                  </a:cubicBezTo>
                  <a:cubicBezTo>
                    <a:pt x="10900" y="13766"/>
                    <a:pt x="10689" y="13732"/>
                    <a:pt x="10478" y="13657"/>
                  </a:cubicBezTo>
                  <a:cubicBezTo>
                    <a:pt x="10764" y="12991"/>
                    <a:pt x="10847" y="12241"/>
                    <a:pt x="10704" y="11526"/>
                  </a:cubicBezTo>
                  <a:lnTo>
                    <a:pt x="10704" y="11526"/>
                  </a:lnTo>
                  <a:cubicBezTo>
                    <a:pt x="9514" y="11788"/>
                    <a:pt x="8430" y="12419"/>
                    <a:pt x="7621" y="13336"/>
                  </a:cubicBezTo>
                  <a:cubicBezTo>
                    <a:pt x="6085" y="11574"/>
                    <a:pt x="6168" y="8966"/>
                    <a:pt x="6466" y="6645"/>
                  </a:cubicBezTo>
                  <a:cubicBezTo>
                    <a:pt x="6728" y="4382"/>
                    <a:pt x="7204" y="2156"/>
                    <a:pt x="7882" y="1"/>
                  </a:cubicBez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9"/>
            <p:cNvSpPr/>
            <p:nvPr/>
          </p:nvSpPr>
          <p:spPr>
            <a:xfrm>
              <a:off x="5479775" y="1195675"/>
              <a:ext cx="2797622" cy="2658796"/>
            </a:xfrm>
            <a:custGeom>
              <a:avLst/>
              <a:gdLst/>
              <a:ahLst/>
              <a:cxnLst/>
              <a:rect l="l" t="t" r="r" b="b"/>
              <a:pathLst>
                <a:path w="83893" h="79730" extrusionOk="0">
                  <a:moveTo>
                    <a:pt x="79438" y="0"/>
                  </a:moveTo>
                  <a:cubicBezTo>
                    <a:pt x="75085" y="0"/>
                    <a:pt x="65178" y="6277"/>
                    <a:pt x="53222" y="16350"/>
                  </a:cubicBezTo>
                  <a:cubicBezTo>
                    <a:pt x="53758" y="16600"/>
                    <a:pt x="54281" y="16874"/>
                    <a:pt x="54793" y="17171"/>
                  </a:cubicBezTo>
                  <a:cubicBezTo>
                    <a:pt x="63927" y="9742"/>
                    <a:pt x="71313" y="5217"/>
                    <a:pt x="74662" y="5217"/>
                  </a:cubicBezTo>
                  <a:cubicBezTo>
                    <a:pt x="75290" y="5217"/>
                    <a:pt x="75777" y="5377"/>
                    <a:pt x="76106" y="5706"/>
                  </a:cubicBezTo>
                  <a:cubicBezTo>
                    <a:pt x="78189" y="7801"/>
                    <a:pt x="73451" y="16183"/>
                    <a:pt x="64640" y="27018"/>
                  </a:cubicBezTo>
                  <a:cubicBezTo>
                    <a:pt x="59996" y="32733"/>
                    <a:pt x="54222" y="39127"/>
                    <a:pt x="47709" y="45639"/>
                  </a:cubicBezTo>
                  <a:cubicBezTo>
                    <a:pt x="41197" y="52140"/>
                    <a:pt x="34815" y="57926"/>
                    <a:pt x="29100" y="62570"/>
                  </a:cubicBezTo>
                  <a:cubicBezTo>
                    <a:pt x="19967" y="69989"/>
                    <a:pt x="12581" y="74512"/>
                    <a:pt x="9231" y="74512"/>
                  </a:cubicBezTo>
                  <a:cubicBezTo>
                    <a:pt x="8603" y="74512"/>
                    <a:pt x="8117" y="74353"/>
                    <a:pt x="7788" y="74024"/>
                  </a:cubicBezTo>
                  <a:cubicBezTo>
                    <a:pt x="5704" y="71940"/>
                    <a:pt x="10431" y="63558"/>
                    <a:pt x="19253" y="52723"/>
                  </a:cubicBezTo>
                  <a:cubicBezTo>
                    <a:pt x="18956" y="52200"/>
                    <a:pt x="18682" y="51676"/>
                    <a:pt x="18432" y="51140"/>
                  </a:cubicBezTo>
                  <a:cubicBezTo>
                    <a:pt x="6585" y="65213"/>
                    <a:pt x="1" y="76441"/>
                    <a:pt x="2680" y="79131"/>
                  </a:cubicBezTo>
                  <a:cubicBezTo>
                    <a:pt x="3083" y="79534"/>
                    <a:pt x="3677" y="79729"/>
                    <a:pt x="4444" y="79729"/>
                  </a:cubicBezTo>
                  <a:cubicBezTo>
                    <a:pt x="8797" y="79729"/>
                    <a:pt x="18706" y="73454"/>
                    <a:pt x="30671" y="63391"/>
                  </a:cubicBezTo>
                  <a:cubicBezTo>
                    <a:pt x="36363" y="58593"/>
                    <a:pt x="42530" y="52950"/>
                    <a:pt x="48781" y="46699"/>
                  </a:cubicBezTo>
                  <a:cubicBezTo>
                    <a:pt x="55020" y="40448"/>
                    <a:pt x="60663" y="34281"/>
                    <a:pt x="65461" y="28590"/>
                  </a:cubicBezTo>
                  <a:cubicBezTo>
                    <a:pt x="77296" y="14516"/>
                    <a:pt x="83892" y="3289"/>
                    <a:pt x="81202" y="598"/>
                  </a:cubicBezTo>
                  <a:cubicBezTo>
                    <a:pt x="80799" y="195"/>
                    <a:pt x="80204" y="0"/>
                    <a:pt x="794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8" name="Google Shape;2218;p69"/>
          <p:cNvGrpSpPr/>
          <p:nvPr/>
        </p:nvGrpSpPr>
        <p:grpSpPr>
          <a:xfrm rot="2254530">
            <a:off x="1485790" y="2013336"/>
            <a:ext cx="759225" cy="661082"/>
            <a:chOff x="5533200" y="539700"/>
            <a:chExt cx="1669600" cy="1453775"/>
          </a:xfrm>
        </p:grpSpPr>
        <p:sp>
          <p:nvSpPr>
            <p:cNvPr id="2219" name="Google Shape;2219;p69"/>
            <p:cNvSpPr/>
            <p:nvPr/>
          </p:nvSpPr>
          <p:spPr>
            <a:xfrm>
              <a:off x="5613875" y="1368675"/>
              <a:ext cx="71450" cy="202425"/>
            </a:xfrm>
            <a:custGeom>
              <a:avLst/>
              <a:gdLst/>
              <a:ahLst/>
              <a:cxnLst/>
              <a:rect l="l" t="t" r="r" b="b"/>
              <a:pathLst>
                <a:path w="2858" h="8097" extrusionOk="0">
                  <a:moveTo>
                    <a:pt x="1" y="1"/>
                  </a:moveTo>
                  <a:lnTo>
                    <a:pt x="1" y="8097"/>
                  </a:lnTo>
                  <a:lnTo>
                    <a:pt x="2858" y="8097"/>
                  </a:lnTo>
                  <a:lnTo>
                    <a:pt x="28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9"/>
            <p:cNvSpPr/>
            <p:nvPr/>
          </p:nvSpPr>
          <p:spPr>
            <a:xfrm>
              <a:off x="5621625" y="1355875"/>
              <a:ext cx="55675" cy="12825"/>
            </a:xfrm>
            <a:custGeom>
              <a:avLst/>
              <a:gdLst/>
              <a:ahLst/>
              <a:cxnLst/>
              <a:rect l="l" t="t" r="r" b="b"/>
              <a:pathLst>
                <a:path w="2227" h="513" extrusionOk="0">
                  <a:moveTo>
                    <a:pt x="0" y="1"/>
                  </a:moveTo>
                  <a:lnTo>
                    <a:pt x="0"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9"/>
            <p:cNvSpPr/>
            <p:nvPr/>
          </p:nvSpPr>
          <p:spPr>
            <a:xfrm>
              <a:off x="5793075" y="1189500"/>
              <a:ext cx="71450" cy="202425"/>
            </a:xfrm>
            <a:custGeom>
              <a:avLst/>
              <a:gdLst/>
              <a:ahLst/>
              <a:cxnLst/>
              <a:rect l="l" t="t" r="r" b="b"/>
              <a:pathLst>
                <a:path w="2858" h="8097" extrusionOk="0">
                  <a:moveTo>
                    <a:pt x="0" y="0"/>
                  </a:moveTo>
                  <a:lnTo>
                    <a:pt x="0" y="8096"/>
                  </a:lnTo>
                  <a:lnTo>
                    <a:pt x="2858" y="8096"/>
                  </a:lnTo>
                  <a:lnTo>
                    <a:pt x="28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9"/>
            <p:cNvSpPr/>
            <p:nvPr/>
          </p:nvSpPr>
          <p:spPr>
            <a:xfrm>
              <a:off x="5800800" y="1176700"/>
              <a:ext cx="55700" cy="12825"/>
            </a:xfrm>
            <a:custGeom>
              <a:avLst/>
              <a:gdLst/>
              <a:ahLst/>
              <a:cxnLst/>
              <a:rect l="l" t="t" r="r" b="b"/>
              <a:pathLst>
                <a:path w="2228" h="513" extrusionOk="0">
                  <a:moveTo>
                    <a:pt x="1" y="0"/>
                  </a:moveTo>
                  <a:lnTo>
                    <a:pt x="1" y="512"/>
                  </a:lnTo>
                  <a:lnTo>
                    <a:pt x="2227" y="512"/>
                  </a:lnTo>
                  <a:lnTo>
                    <a:pt x="2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9"/>
            <p:cNvSpPr/>
            <p:nvPr/>
          </p:nvSpPr>
          <p:spPr>
            <a:xfrm>
              <a:off x="6088350" y="756100"/>
              <a:ext cx="71150" cy="202425"/>
            </a:xfrm>
            <a:custGeom>
              <a:avLst/>
              <a:gdLst/>
              <a:ahLst/>
              <a:cxnLst/>
              <a:rect l="l" t="t" r="r" b="b"/>
              <a:pathLst>
                <a:path w="2846" h="8097" extrusionOk="0">
                  <a:moveTo>
                    <a:pt x="0" y="1"/>
                  </a:moveTo>
                  <a:lnTo>
                    <a:pt x="0" y="8097"/>
                  </a:lnTo>
                  <a:lnTo>
                    <a:pt x="2846" y="8097"/>
                  </a:lnTo>
                  <a:lnTo>
                    <a:pt x="28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9"/>
            <p:cNvSpPr/>
            <p:nvPr/>
          </p:nvSpPr>
          <p:spPr>
            <a:xfrm>
              <a:off x="6096075" y="743000"/>
              <a:ext cx="55700" cy="12825"/>
            </a:xfrm>
            <a:custGeom>
              <a:avLst/>
              <a:gdLst/>
              <a:ahLst/>
              <a:cxnLst/>
              <a:rect l="l" t="t" r="r" b="b"/>
              <a:pathLst>
                <a:path w="2228" h="513" extrusionOk="0">
                  <a:moveTo>
                    <a:pt x="1" y="1"/>
                  </a:moveTo>
                  <a:lnTo>
                    <a:pt x="1"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9"/>
            <p:cNvSpPr/>
            <p:nvPr/>
          </p:nvSpPr>
          <p:spPr>
            <a:xfrm>
              <a:off x="5533200" y="969225"/>
              <a:ext cx="834675" cy="797450"/>
            </a:xfrm>
            <a:custGeom>
              <a:avLst/>
              <a:gdLst/>
              <a:ahLst/>
              <a:cxnLst/>
              <a:rect l="l" t="t" r="r" b="b"/>
              <a:pathLst>
                <a:path w="33387" h="31898" extrusionOk="0">
                  <a:moveTo>
                    <a:pt x="33386" y="1"/>
                  </a:moveTo>
                  <a:lnTo>
                    <a:pt x="18396" y="5406"/>
                  </a:lnTo>
                  <a:lnTo>
                    <a:pt x="1" y="26647"/>
                  </a:lnTo>
                  <a:lnTo>
                    <a:pt x="3454" y="31897"/>
                  </a:lnTo>
                  <a:lnTo>
                    <a:pt x="33386" y="31897"/>
                  </a:lnTo>
                  <a:lnTo>
                    <a:pt x="33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9"/>
            <p:cNvSpPr/>
            <p:nvPr/>
          </p:nvSpPr>
          <p:spPr>
            <a:xfrm>
              <a:off x="5993100" y="539700"/>
              <a:ext cx="374775" cy="564675"/>
            </a:xfrm>
            <a:custGeom>
              <a:avLst/>
              <a:gdLst/>
              <a:ahLst/>
              <a:cxnLst/>
              <a:rect l="l" t="t" r="r" b="b"/>
              <a:pathLst>
                <a:path w="14991" h="22587" extrusionOk="0">
                  <a:moveTo>
                    <a:pt x="14990" y="1"/>
                  </a:moveTo>
                  <a:cubicBezTo>
                    <a:pt x="3965" y="11038"/>
                    <a:pt x="0" y="22587"/>
                    <a:pt x="0" y="22587"/>
                  </a:cubicBezTo>
                  <a:lnTo>
                    <a:pt x="14990" y="17182"/>
                  </a:lnTo>
                  <a:lnTo>
                    <a:pt x="149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9"/>
            <p:cNvSpPr/>
            <p:nvPr/>
          </p:nvSpPr>
          <p:spPr>
            <a:xfrm>
              <a:off x="5931175" y="1104375"/>
              <a:ext cx="143200" cy="662300"/>
            </a:xfrm>
            <a:custGeom>
              <a:avLst/>
              <a:gdLst/>
              <a:ahLst/>
              <a:cxnLst/>
              <a:rect l="l" t="t" r="r" b="b"/>
              <a:pathLst>
                <a:path w="5728" h="26492" extrusionOk="0">
                  <a:moveTo>
                    <a:pt x="2477" y="0"/>
                  </a:moveTo>
                  <a:lnTo>
                    <a:pt x="1" y="1798"/>
                  </a:lnTo>
                  <a:lnTo>
                    <a:pt x="3144" y="26491"/>
                  </a:lnTo>
                  <a:lnTo>
                    <a:pt x="5727" y="26491"/>
                  </a:lnTo>
                  <a:lnTo>
                    <a:pt x="24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9"/>
            <p:cNvSpPr/>
            <p:nvPr/>
          </p:nvSpPr>
          <p:spPr>
            <a:xfrm>
              <a:off x="6102625" y="1175800"/>
              <a:ext cx="265250" cy="530750"/>
            </a:xfrm>
            <a:custGeom>
              <a:avLst/>
              <a:gdLst/>
              <a:ahLst/>
              <a:cxnLst/>
              <a:rect l="l" t="t" r="r" b="b"/>
              <a:pathLst>
                <a:path w="10610" h="21230" extrusionOk="0">
                  <a:moveTo>
                    <a:pt x="10609" y="0"/>
                  </a:moveTo>
                  <a:cubicBezTo>
                    <a:pt x="4751" y="0"/>
                    <a:pt x="1" y="4751"/>
                    <a:pt x="1" y="10609"/>
                  </a:cubicBezTo>
                  <a:cubicBezTo>
                    <a:pt x="1" y="16479"/>
                    <a:pt x="4751" y="21229"/>
                    <a:pt x="10609" y="21229"/>
                  </a:cubicBezTo>
                  <a:lnTo>
                    <a:pt x="106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9"/>
            <p:cNvSpPr/>
            <p:nvPr/>
          </p:nvSpPr>
          <p:spPr>
            <a:xfrm>
              <a:off x="6148475" y="1221650"/>
              <a:ext cx="219675" cy="439050"/>
            </a:xfrm>
            <a:custGeom>
              <a:avLst/>
              <a:gdLst/>
              <a:ahLst/>
              <a:cxnLst/>
              <a:rect l="l" t="t" r="r" b="b"/>
              <a:pathLst>
                <a:path w="8787" h="17562" extrusionOk="0">
                  <a:moveTo>
                    <a:pt x="8787" y="0"/>
                  </a:moveTo>
                  <a:cubicBezTo>
                    <a:pt x="3929" y="0"/>
                    <a:pt x="0" y="3929"/>
                    <a:pt x="0" y="8775"/>
                  </a:cubicBezTo>
                  <a:cubicBezTo>
                    <a:pt x="0" y="13633"/>
                    <a:pt x="3929" y="17562"/>
                    <a:pt x="8787" y="17562"/>
                  </a:cubicBezTo>
                  <a:lnTo>
                    <a:pt x="8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9"/>
            <p:cNvSpPr/>
            <p:nvPr/>
          </p:nvSpPr>
          <p:spPr>
            <a:xfrm>
              <a:off x="5653175" y="1766650"/>
              <a:ext cx="127700" cy="59850"/>
            </a:xfrm>
            <a:custGeom>
              <a:avLst/>
              <a:gdLst/>
              <a:ahLst/>
              <a:cxnLst/>
              <a:rect l="l" t="t" r="r" b="b"/>
              <a:pathLst>
                <a:path w="5108" h="2394" extrusionOk="0">
                  <a:moveTo>
                    <a:pt x="0" y="0"/>
                  </a:moveTo>
                  <a:lnTo>
                    <a:pt x="1357" y="2394"/>
                  </a:lnTo>
                  <a:lnTo>
                    <a:pt x="3763" y="2394"/>
                  </a:lnTo>
                  <a:lnTo>
                    <a:pt x="5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9"/>
            <p:cNvSpPr/>
            <p:nvPr/>
          </p:nvSpPr>
          <p:spPr>
            <a:xfrm>
              <a:off x="5870150" y="1766650"/>
              <a:ext cx="127725" cy="59850"/>
            </a:xfrm>
            <a:custGeom>
              <a:avLst/>
              <a:gdLst/>
              <a:ahLst/>
              <a:cxnLst/>
              <a:rect l="l" t="t" r="r" b="b"/>
              <a:pathLst>
                <a:path w="5109" h="2394" extrusionOk="0">
                  <a:moveTo>
                    <a:pt x="1" y="0"/>
                  </a:moveTo>
                  <a:lnTo>
                    <a:pt x="1358" y="2394"/>
                  </a:lnTo>
                  <a:lnTo>
                    <a:pt x="3763" y="2394"/>
                  </a:lnTo>
                  <a:lnTo>
                    <a:pt x="51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9"/>
            <p:cNvSpPr/>
            <p:nvPr/>
          </p:nvSpPr>
          <p:spPr>
            <a:xfrm>
              <a:off x="6074350" y="1766650"/>
              <a:ext cx="293525" cy="112525"/>
            </a:xfrm>
            <a:custGeom>
              <a:avLst/>
              <a:gdLst/>
              <a:ahLst/>
              <a:cxnLst/>
              <a:rect l="l" t="t" r="r" b="b"/>
              <a:pathLst>
                <a:path w="11741" h="4501" extrusionOk="0">
                  <a:moveTo>
                    <a:pt x="0" y="0"/>
                  </a:moveTo>
                  <a:lnTo>
                    <a:pt x="11740" y="4501"/>
                  </a:lnTo>
                  <a:lnTo>
                    <a:pt x="117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9"/>
            <p:cNvSpPr/>
            <p:nvPr/>
          </p:nvSpPr>
          <p:spPr>
            <a:xfrm>
              <a:off x="5568925" y="1211825"/>
              <a:ext cx="437275" cy="526575"/>
            </a:xfrm>
            <a:custGeom>
              <a:avLst/>
              <a:gdLst/>
              <a:ahLst/>
              <a:cxnLst/>
              <a:rect l="l" t="t" r="r" b="b"/>
              <a:pathLst>
                <a:path w="17491" h="21063" extrusionOk="0">
                  <a:moveTo>
                    <a:pt x="14812" y="0"/>
                  </a:moveTo>
                  <a:lnTo>
                    <a:pt x="1" y="16943"/>
                  </a:lnTo>
                  <a:lnTo>
                    <a:pt x="2846" y="21062"/>
                  </a:lnTo>
                  <a:lnTo>
                    <a:pt x="17491" y="21062"/>
                  </a:lnTo>
                  <a:lnTo>
                    <a:pt x="148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9"/>
            <p:cNvSpPr/>
            <p:nvPr/>
          </p:nvSpPr>
          <p:spPr>
            <a:xfrm>
              <a:off x="6269900" y="1076675"/>
              <a:ext cx="97975" cy="61050"/>
            </a:xfrm>
            <a:custGeom>
              <a:avLst/>
              <a:gdLst/>
              <a:ahLst/>
              <a:cxnLst/>
              <a:rect l="l" t="t" r="r" b="b"/>
              <a:pathLst>
                <a:path w="3919" h="2442" extrusionOk="0">
                  <a:moveTo>
                    <a:pt x="1" y="1"/>
                  </a:moveTo>
                  <a:lnTo>
                    <a:pt x="1" y="2441"/>
                  </a:lnTo>
                  <a:lnTo>
                    <a:pt x="3918" y="2441"/>
                  </a:lnTo>
                  <a:lnTo>
                    <a:pt x="39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9"/>
            <p:cNvSpPr/>
            <p:nvPr/>
          </p:nvSpPr>
          <p:spPr>
            <a:xfrm>
              <a:off x="7050650" y="1368675"/>
              <a:ext cx="71475" cy="202425"/>
            </a:xfrm>
            <a:custGeom>
              <a:avLst/>
              <a:gdLst/>
              <a:ahLst/>
              <a:cxnLst/>
              <a:rect l="l" t="t" r="r" b="b"/>
              <a:pathLst>
                <a:path w="2859" h="8097" extrusionOk="0">
                  <a:moveTo>
                    <a:pt x="1" y="1"/>
                  </a:moveTo>
                  <a:lnTo>
                    <a:pt x="1" y="8097"/>
                  </a:lnTo>
                  <a:lnTo>
                    <a:pt x="2858" y="8097"/>
                  </a:lnTo>
                  <a:lnTo>
                    <a:pt x="28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9"/>
            <p:cNvSpPr/>
            <p:nvPr/>
          </p:nvSpPr>
          <p:spPr>
            <a:xfrm>
              <a:off x="7058700" y="1355875"/>
              <a:ext cx="55375" cy="12825"/>
            </a:xfrm>
            <a:custGeom>
              <a:avLst/>
              <a:gdLst/>
              <a:ahLst/>
              <a:cxnLst/>
              <a:rect l="l" t="t" r="r" b="b"/>
              <a:pathLst>
                <a:path w="2215" h="513" extrusionOk="0">
                  <a:moveTo>
                    <a:pt x="0" y="1"/>
                  </a:moveTo>
                  <a:lnTo>
                    <a:pt x="0" y="513"/>
                  </a:lnTo>
                  <a:lnTo>
                    <a:pt x="2215" y="513"/>
                  </a:lnTo>
                  <a:lnTo>
                    <a:pt x="22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9"/>
            <p:cNvSpPr/>
            <p:nvPr/>
          </p:nvSpPr>
          <p:spPr>
            <a:xfrm>
              <a:off x="6871475" y="1189500"/>
              <a:ext cx="71450" cy="202425"/>
            </a:xfrm>
            <a:custGeom>
              <a:avLst/>
              <a:gdLst/>
              <a:ahLst/>
              <a:cxnLst/>
              <a:rect l="l" t="t" r="r" b="b"/>
              <a:pathLst>
                <a:path w="2858" h="8097" extrusionOk="0">
                  <a:moveTo>
                    <a:pt x="0" y="0"/>
                  </a:moveTo>
                  <a:lnTo>
                    <a:pt x="0" y="8096"/>
                  </a:lnTo>
                  <a:lnTo>
                    <a:pt x="2858" y="8096"/>
                  </a:lnTo>
                  <a:lnTo>
                    <a:pt x="28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9"/>
            <p:cNvSpPr/>
            <p:nvPr/>
          </p:nvSpPr>
          <p:spPr>
            <a:xfrm>
              <a:off x="6879500" y="1176700"/>
              <a:ext cx="55400" cy="12825"/>
            </a:xfrm>
            <a:custGeom>
              <a:avLst/>
              <a:gdLst/>
              <a:ahLst/>
              <a:cxnLst/>
              <a:rect l="l" t="t" r="r" b="b"/>
              <a:pathLst>
                <a:path w="2216" h="513" extrusionOk="0">
                  <a:moveTo>
                    <a:pt x="1" y="0"/>
                  </a:moveTo>
                  <a:lnTo>
                    <a:pt x="1" y="512"/>
                  </a:lnTo>
                  <a:lnTo>
                    <a:pt x="2215" y="512"/>
                  </a:lnTo>
                  <a:lnTo>
                    <a:pt x="22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9"/>
            <p:cNvSpPr/>
            <p:nvPr/>
          </p:nvSpPr>
          <p:spPr>
            <a:xfrm>
              <a:off x="6576500" y="756100"/>
              <a:ext cx="71150" cy="202425"/>
            </a:xfrm>
            <a:custGeom>
              <a:avLst/>
              <a:gdLst/>
              <a:ahLst/>
              <a:cxnLst/>
              <a:rect l="l" t="t" r="r" b="b"/>
              <a:pathLst>
                <a:path w="2846" h="8097" extrusionOk="0">
                  <a:moveTo>
                    <a:pt x="0" y="1"/>
                  </a:moveTo>
                  <a:lnTo>
                    <a:pt x="0" y="8097"/>
                  </a:lnTo>
                  <a:lnTo>
                    <a:pt x="2846" y="8097"/>
                  </a:lnTo>
                  <a:lnTo>
                    <a:pt x="28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9"/>
            <p:cNvSpPr/>
            <p:nvPr/>
          </p:nvSpPr>
          <p:spPr>
            <a:xfrm>
              <a:off x="6584225" y="743300"/>
              <a:ext cx="55700" cy="12825"/>
            </a:xfrm>
            <a:custGeom>
              <a:avLst/>
              <a:gdLst/>
              <a:ahLst/>
              <a:cxnLst/>
              <a:rect l="l" t="t" r="r" b="b"/>
              <a:pathLst>
                <a:path w="2228" h="513" extrusionOk="0">
                  <a:moveTo>
                    <a:pt x="1" y="1"/>
                  </a:moveTo>
                  <a:lnTo>
                    <a:pt x="1" y="513"/>
                  </a:lnTo>
                  <a:lnTo>
                    <a:pt x="2227" y="513"/>
                  </a:lnTo>
                  <a:lnTo>
                    <a:pt x="22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9"/>
            <p:cNvSpPr/>
            <p:nvPr/>
          </p:nvSpPr>
          <p:spPr>
            <a:xfrm>
              <a:off x="6367850" y="969225"/>
              <a:ext cx="834950" cy="797450"/>
            </a:xfrm>
            <a:custGeom>
              <a:avLst/>
              <a:gdLst/>
              <a:ahLst/>
              <a:cxnLst/>
              <a:rect l="l" t="t" r="r" b="b"/>
              <a:pathLst>
                <a:path w="33398" h="31898" extrusionOk="0">
                  <a:moveTo>
                    <a:pt x="0" y="1"/>
                  </a:moveTo>
                  <a:lnTo>
                    <a:pt x="0" y="31897"/>
                  </a:lnTo>
                  <a:lnTo>
                    <a:pt x="29944" y="31897"/>
                  </a:lnTo>
                  <a:lnTo>
                    <a:pt x="33397" y="26647"/>
                  </a:lnTo>
                  <a:lnTo>
                    <a:pt x="15002" y="540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9"/>
            <p:cNvSpPr/>
            <p:nvPr/>
          </p:nvSpPr>
          <p:spPr>
            <a:xfrm>
              <a:off x="6367850" y="539700"/>
              <a:ext cx="375050" cy="564675"/>
            </a:xfrm>
            <a:custGeom>
              <a:avLst/>
              <a:gdLst/>
              <a:ahLst/>
              <a:cxnLst/>
              <a:rect l="l" t="t" r="r" b="b"/>
              <a:pathLst>
                <a:path w="15002" h="22587" extrusionOk="0">
                  <a:moveTo>
                    <a:pt x="0" y="1"/>
                  </a:moveTo>
                  <a:lnTo>
                    <a:pt x="0" y="17182"/>
                  </a:lnTo>
                  <a:lnTo>
                    <a:pt x="15002" y="22587"/>
                  </a:lnTo>
                  <a:cubicBezTo>
                    <a:pt x="15002" y="22587"/>
                    <a:pt x="11037" y="1103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9"/>
            <p:cNvSpPr/>
            <p:nvPr/>
          </p:nvSpPr>
          <p:spPr>
            <a:xfrm>
              <a:off x="6661625" y="1104375"/>
              <a:ext cx="143200" cy="662300"/>
            </a:xfrm>
            <a:custGeom>
              <a:avLst/>
              <a:gdLst/>
              <a:ahLst/>
              <a:cxnLst/>
              <a:rect l="l" t="t" r="r" b="b"/>
              <a:pathLst>
                <a:path w="5728" h="26492" extrusionOk="0">
                  <a:moveTo>
                    <a:pt x="3251" y="0"/>
                  </a:moveTo>
                  <a:lnTo>
                    <a:pt x="1" y="26491"/>
                  </a:lnTo>
                  <a:lnTo>
                    <a:pt x="2584" y="26491"/>
                  </a:lnTo>
                  <a:lnTo>
                    <a:pt x="5727" y="1798"/>
                  </a:lnTo>
                  <a:lnTo>
                    <a:pt x="32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9"/>
            <p:cNvSpPr/>
            <p:nvPr/>
          </p:nvSpPr>
          <p:spPr>
            <a:xfrm>
              <a:off x="6368125" y="1175800"/>
              <a:ext cx="265550" cy="530750"/>
            </a:xfrm>
            <a:custGeom>
              <a:avLst/>
              <a:gdLst/>
              <a:ahLst/>
              <a:cxnLst/>
              <a:rect l="l" t="t" r="r" b="b"/>
              <a:pathLst>
                <a:path w="10622" h="21230" extrusionOk="0">
                  <a:moveTo>
                    <a:pt x="1" y="0"/>
                  </a:moveTo>
                  <a:lnTo>
                    <a:pt x="1" y="21229"/>
                  </a:lnTo>
                  <a:cubicBezTo>
                    <a:pt x="5859" y="21229"/>
                    <a:pt x="10609" y="16479"/>
                    <a:pt x="10621" y="10609"/>
                  </a:cubicBezTo>
                  <a:cubicBezTo>
                    <a:pt x="10609" y="4751"/>
                    <a:pt x="5859"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9"/>
            <p:cNvSpPr/>
            <p:nvPr/>
          </p:nvSpPr>
          <p:spPr>
            <a:xfrm>
              <a:off x="6367850" y="1221650"/>
              <a:ext cx="219675" cy="439050"/>
            </a:xfrm>
            <a:custGeom>
              <a:avLst/>
              <a:gdLst/>
              <a:ahLst/>
              <a:cxnLst/>
              <a:rect l="l" t="t" r="r" b="b"/>
              <a:pathLst>
                <a:path w="8787" h="17562" extrusionOk="0">
                  <a:moveTo>
                    <a:pt x="0" y="0"/>
                  </a:moveTo>
                  <a:lnTo>
                    <a:pt x="0" y="17562"/>
                  </a:lnTo>
                  <a:cubicBezTo>
                    <a:pt x="4858" y="17562"/>
                    <a:pt x="8787" y="13633"/>
                    <a:pt x="8787" y="8775"/>
                  </a:cubicBezTo>
                  <a:cubicBezTo>
                    <a:pt x="8787" y="3929"/>
                    <a:pt x="4858"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9"/>
            <p:cNvSpPr/>
            <p:nvPr/>
          </p:nvSpPr>
          <p:spPr>
            <a:xfrm>
              <a:off x="6955125" y="1766650"/>
              <a:ext cx="127400" cy="59850"/>
            </a:xfrm>
            <a:custGeom>
              <a:avLst/>
              <a:gdLst/>
              <a:ahLst/>
              <a:cxnLst/>
              <a:rect l="l" t="t" r="r" b="b"/>
              <a:pathLst>
                <a:path w="5096" h="2394" extrusionOk="0">
                  <a:moveTo>
                    <a:pt x="0" y="0"/>
                  </a:moveTo>
                  <a:lnTo>
                    <a:pt x="1345" y="2394"/>
                  </a:lnTo>
                  <a:lnTo>
                    <a:pt x="3751" y="2394"/>
                  </a:lnTo>
                  <a:lnTo>
                    <a:pt x="5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9"/>
            <p:cNvSpPr/>
            <p:nvPr/>
          </p:nvSpPr>
          <p:spPr>
            <a:xfrm>
              <a:off x="6738125" y="1766650"/>
              <a:ext cx="127425" cy="59850"/>
            </a:xfrm>
            <a:custGeom>
              <a:avLst/>
              <a:gdLst/>
              <a:ahLst/>
              <a:cxnLst/>
              <a:rect l="l" t="t" r="r" b="b"/>
              <a:pathLst>
                <a:path w="5097" h="2394" extrusionOk="0">
                  <a:moveTo>
                    <a:pt x="0" y="0"/>
                  </a:moveTo>
                  <a:lnTo>
                    <a:pt x="1346" y="2394"/>
                  </a:lnTo>
                  <a:lnTo>
                    <a:pt x="3751" y="2394"/>
                  </a:lnTo>
                  <a:lnTo>
                    <a:pt x="5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9"/>
            <p:cNvSpPr/>
            <p:nvPr/>
          </p:nvSpPr>
          <p:spPr>
            <a:xfrm>
              <a:off x="6367850" y="1766650"/>
              <a:ext cx="293800" cy="112525"/>
            </a:xfrm>
            <a:custGeom>
              <a:avLst/>
              <a:gdLst/>
              <a:ahLst/>
              <a:cxnLst/>
              <a:rect l="l" t="t" r="r" b="b"/>
              <a:pathLst>
                <a:path w="11752" h="4501" extrusionOk="0">
                  <a:moveTo>
                    <a:pt x="0" y="0"/>
                  </a:moveTo>
                  <a:lnTo>
                    <a:pt x="0" y="4501"/>
                  </a:lnTo>
                  <a:lnTo>
                    <a:pt x="11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9"/>
            <p:cNvSpPr/>
            <p:nvPr/>
          </p:nvSpPr>
          <p:spPr>
            <a:xfrm>
              <a:off x="6729800" y="1211825"/>
              <a:ext cx="437275" cy="526575"/>
            </a:xfrm>
            <a:custGeom>
              <a:avLst/>
              <a:gdLst/>
              <a:ahLst/>
              <a:cxnLst/>
              <a:rect l="l" t="t" r="r" b="b"/>
              <a:pathLst>
                <a:path w="17491" h="21063" extrusionOk="0">
                  <a:moveTo>
                    <a:pt x="2679" y="0"/>
                  </a:moveTo>
                  <a:lnTo>
                    <a:pt x="0" y="21062"/>
                  </a:lnTo>
                  <a:lnTo>
                    <a:pt x="14645" y="21062"/>
                  </a:lnTo>
                  <a:lnTo>
                    <a:pt x="17490" y="16943"/>
                  </a:lnTo>
                  <a:lnTo>
                    <a:pt x="26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9"/>
            <p:cNvSpPr/>
            <p:nvPr/>
          </p:nvSpPr>
          <p:spPr>
            <a:xfrm>
              <a:off x="6367850" y="1076675"/>
              <a:ext cx="98250" cy="61050"/>
            </a:xfrm>
            <a:custGeom>
              <a:avLst/>
              <a:gdLst/>
              <a:ahLst/>
              <a:cxnLst/>
              <a:rect l="l" t="t" r="r" b="b"/>
              <a:pathLst>
                <a:path w="3930" h="2442" extrusionOk="0">
                  <a:moveTo>
                    <a:pt x="0" y="1"/>
                  </a:moveTo>
                  <a:lnTo>
                    <a:pt x="0" y="2441"/>
                  </a:lnTo>
                  <a:lnTo>
                    <a:pt x="3929" y="2441"/>
                  </a:lnTo>
                  <a:lnTo>
                    <a:pt x="3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9"/>
            <p:cNvSpPr/>
            <p:nvPr/>
          </p:nvSpPr>
          <p:spPr>
            <a:xfrm>
              <a:off x="5687100" y="1826475"/>
              <a:ext cx="60150" cy="167000"/>
            </a:xfrm>
            <a:custGeom>
              <a:avLst/>
              <a:gdLst/>
              <a:ahLst/>
              <a:cxnLst/>
              <a:rect l="l" t="t" r="r" b="b"/>
              <a:pathLst>
                <a:path w="2406" h="6680" extrusionOk="0">
                  <a:moveTo>
                    <a:pt x="0" y="1"/>
                  </a:moveTo>
                  <a:lnTo>
                    <a:pt x="2406" y="1"/>
                  </a:lnTo>
                  <a:lnTo>
                    <a:pt x="2406"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9"/>
            <p:cNvSpPr/>
            <p:nvPr/>
          </p:nvSpPr>
          <p:spPr>
            <a:xfrm>
              <a:off x="5904100" y="1826475"/>
              <a:ext cx="60150" cy="167000"/>
            </a:xfrm>
            <a:custGeom>
              <a:avLst/>
              <a:gdLst/>
              <a:ahLst/>
              <a:cxnLst/>
              <a:rect l="l" t="t" r="r" b="b"/>
              <a:pathLst>
                <a:path w="2406" h="6680" extrusionOk="0">
                  <a:moveTo>
                    <a:pt x="0" y="1"/>
                  </a:moveTo>
                  <a:lnTo>
                    <a:pt x="2405" y="1"/>
                  </a:lnTo>
                  <a:lnTo>
                    <a:pt x="2405"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9"/>
            <p:cNvSpPr/>
            <p:nvPr/>
          </p:nvSpPr>
          <p:spPr>
            <a:xfrm>
              <a:off x="6771750" y="1826475"/>
              <a:ext cx="60150" cy="167000"/>
            </a:xfrm>
            <a:custGeom>
              <a:avLst/>
              <a:gdLst/>
              <a:ahLst/>
              <a:cxnLst/>
              <a:rect l="l" t="t" r="r" b="b"/>
              <a:pathLst>
                <a:path w="2406" h="6680" extrusionOk="0">
                  <a:moveTo>
                    <a:pt x="1" y="1"/>
                  </a:moveTo>
                  <a:lnTo>
                    <a:pt x="2406" y="1"/>
                  </a:lnTo>
                  <a:lnTo>
                    <a:pt x="2406" y="6680"/>
                  </a:lnTo>
                  <a:lnTo>
                    <a:pt x="1"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9"/>
            <p:cNvSpPr/>
            <p:nvPr/>
          </p:nvSpPr>
          <p:spPr>
            <a:xfrm>
              <a:off x="6988750" y="1826475"/>
              <a:ext cx="60150" cy="167000"/>
            </a:xfrm>
            <a:custGeom>
              <a:avLst/>
              <a:gdLst/>
              <a:ahLst/>
              <a:cxnLst/>
              <a:rect l="l" t="t" r="r" b="b"/>
              <a:pathLst>
                <a:path w="2406" h="6680" extrusionOk="0">
                  <a:moveTo>
                    <a:pt x="0" y="1"/>
                  </a:moveTo>
                  <a:lnTo>
                    <a:pt x="2406" y="1"/>
                  </a:lnTo>
                  <a:lnTo>
                    <a:pt x="2406" y="6680"/>
                  </a:lnTo>
                  <a:lnTo>
                    <a:pt x="0" y="6680"/>
                  </a:lnTo>
                  <a:close/>
                </a:path>
              </a:pathLst>
            </a:custGeom>
            <a:gradFill>
              <a:gsLst>
                <a:gs pos="0">
                  <a:srgbClr val="FFFFFF">
                    <a:alpha val="0"/>
                  </a:srgbClr>
                </a:gs>
                <a:gs pos="100000">
                  <a:srgbClr val="FFFFFF">
                    <a:alpha val="18039"/>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218"/>
                                        </p:tgtEl>
                                        <p:attrNameLst>
                                          <p:attrName>style.visibility</p:attrName>
                                        </p:attrNameLst>
                                      </p:cBhvr>
                                      <p:to>
                                        <p:strVal val="visible"/>
                                      </p:to>
                                    </p:set>
                                    <p:anim calcmode="lin" valueType="num">
                                      <p:cBhvr additive="base">
                                        <p:cTn id="7" dur="2000"/>
                                        <p:tgtEl>
                                          <p:spTgt spid="221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9"/>
        <p:cNvGrpSpPr/>
        <p:nvPr/>
      </p:nvGrpSpPr>
      <p:grpSpPr>
        <a:xfrm>
          <a:off x="0" y="0"/>
          <a:ext cx="0" cy="0"/>
          <a:chOff x="0" y="0"/>
          <a:chExt cx="0" cy="0"/>
        </a:xfrm>
      </p:grpSpPr>
      <p:sp>
        <p:nvSpPr>
          <p:cNvPr id="2730" name="Google Shape;2730;p83"/>
          <p:cNvSpPr/>
          <p:nvPr/>
        </p:nvSpPr>
        <p:spPr>
          <a:xfrm>
            <a:off x="3329650" y="1530333"/>
            <a:ext cx="2484600" cy="2484600"/>
          </a:xfrm>
          <a:prstGeom prst="arc">
            <a:avLst>
              <a:gd name="adj1" fmla="val 7086742"/>
              <a:gd name="adj2" fmla="val 3650682"/>
            </a:avLst>
          </a:prstGeom>
          <a:noFill/>
          <a:ln w="9525" cap="flat" cmpd="sng">
            <a:solidFill>
              <a:schemeClr val="dk1"/>
            </a:solidFill>
            <a:prstDash val="dot"/>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2" name="Google Shape;2732;p83"/>
          <p:cNvGrpSpPr/>
          <p:nvPr/>
        </p:nvGrpSpPr>
        <p:grpSpPr>
          <a:xfrm>
            <a:off x="3764421" y="1318837"/>
            <a:ext cx="1615221" cy="3642087"/>
            <a:chOff x="3811400" y="1176825"/>
            <a:chExt cx="1521210" cy="3430106"/>
          </a:xfrm>
        </p:grpSpPr>
        <p:sp>
          <p:nvSpPr>
            <p:cNvPr id="2733" name="Google Shape;2733;p83"/>
            <p:cNvSpPr/>
            <p:nvPr/>
          </p:nvSpPr>
          <p:spPr>
            <a:xfrm>
              <a:off x="4870626" y="2171342"/>
              <a:ext cx="249013" cy="647651"/>
            </a:xfrm>
            <a:custGeom>
              <a:avLst/>
              <a:gdLst/>
              <a:ahLst/>
              <a:cxnLst/>
              <a:rect l="l" t="t" r="r" b="b"/>
              <a:pathLst>
                <a:path w="10538" h="27408" extrusionOk="0">
                  <a:moveTo>
                    <a:pt x="6251" y="1"/>
                  </a:moveTo>
                  <a:cubicBezTo>
                    <a:pt x="6251" y="1"/>
                    <a:pt x="1" y="4990"/>
                    <a:pt x="286" y="8311"/>
                  </a:cubicBezTo>
                  <a:cubicBezTo>
                    <a:pt x="834" y="14788"/>
                    <a:pt x="3715" y="20753"/>
                    <a:pt x="3715" y="20753"/>
                  </a:cubicBezTo>
                  <a:cubicBezTo>
                    <a:pt x="3715" y="20753"/>
                    <a:pt x="4061" y="21039"/>
                    <a:pt x="4584" y="21408"/>
                  </a:cubicBezTo>
                  <a:cubicBezTo>
                    <a:pt x="4239" y="21873"/>
                    <a:pt x="3930" y="22373"/>
                    <a:pt x="3680" y="22897"/>
                  </a:cubicBezTo>
                  <a:cubicBezTo>
                    <a:pt x="3275" y="23849"/>
                    <a:pt x="4013" y="25956"/>
                    <a:pt x="4442" y="26302"/>
                  </a:cubicBezTo>
                  <a:cubicBezTo>
                    <a:pt x="4786" y="26589"/>
                    <a:pt x="5285" y="27407"/>
                    <a:pt x="6359" y="27407"/>
                  </a:cubicBezTo>
                  <a:cubicBezTo>
                    <a:pt x="6620" y="27407"/>
                    <a:pt x="6916" y="27359"/>
                    <a:pt x="7251" y="27242"/>
                  </a:cubicBezTo>
                  <a:cubicBezTo>
                    <a:pt x="8978" y="26647"/>
                    <a:pt x="10478" y="24468"/>
                    <a:pt x="10430" y="23349"/>
                  </a:cubicBezTo>
                  <a:cubicBezTo>
                    <a:pt x="10407" y="22837"/>
                    <a:pt x="10264" y="21825"/>
                    <a:pt x="10109" y="20884"/>
                  </a:cubicBezTo>
                  <a:cubicBezTo>
                    <a:pt x="10538" y="16384"/>
                    <a:pt x="7573" y="7168"/>
                    <a:pt x="7573" y="7168"/>
                  </a:cubicBezTo>
                  <a:cubicBezTo>
                    <a:pt x="8799" y="2787"/>
                    <a:pt x="6251" y="1"/>
                    <a:pt x="6251"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83"/>
            <p:cNvSpPr/>
            <p:nvPr/>
          </p:nvSpPr>
          <p:spPr>
            <a:xfrm>
              <a:off x="4870626" y="2171342"/>
              <a:ext cx="249013" cy="657812"/>
            </a:xfrm>
            <a:custGeom>
              <a:avLst/>
              <a:gdLst/>
              <a:ahLst/>
              <a:cxnLst/>
              <a:rect l="l" t="t" r="r" b="b"/>
              <a:pathLst>
                <a:path w="10538" h="27838" extrusionOk="0">
                  <a:moveTo>
                    <a:pt x="10109" y="20884"/>
                  </a:moveTo>
                  <a:cubicBezTo>
                    <a:pt x="10538" y="16384"/>
                    <a:pt x="7573" y="7168"/>
                    <a:pt x="7573" y="7168"/>
                  </a:cubicBezTo>
                  <a:cubicBezTo>
                    <a:pt x="8799" y="2787"/>
                    <a:pt x="6251" y="1"/>
                    <a:pt x="6251" y="1"/>
                  </a:cubicBezTo>
                  <a:cubicBezTo>
                    <a:pt x="6251" y="1"/>
                    <a:pt x="1" y="4990"/>
                    <a:pt x="286" y="8311"/>
                  </a:cubicBezTo>
                  <a:cubicBezTo>
                    <a:pt x="834" y="14788"/>
                    <a:pt x="3715" y="20753"/>
                    <a:pt x="3715" y="20753"/>
                  </a:cubicBezTo>
                  <a:cubicBezTo>
                    <a:pt x="3715" y="20753"/>
                    <a:pt x="4061" y="21039"/>
                    <a:pt x="4584" y="21408"/>
                  </a:cubicBezTo>
                  <a:cubicBezTo>
                    <a:pt x="4239" y="21873"/>
                    <a:pt x="3930" y="22373"/>
                    <a:pt x="3680" y="22897"/>
                  </a:cubicBezTo>
                  <a:cubicBezTo>
                    <a:pt x="3275" y="23849"/>
                    <a:pt x="4013" y="25956"/>
                    <a:pt x="4442" y="26302"/>
                  </a:cubicBezTo>
                  <a:cubicBezTo>
                    <a:pt x="4870" y="26659"/>
                    <a:pt x="5537" y="27838"/>
                    <a:pt x="7251" y="27242"/>
                  </a:cubicBezTo>
                  <a:cubicBezTo>
                    <a:pt x="8978" y="26647"/>
                    <a:pt x="10478" y="24468"/>
                    <a:pt x="10430" y="23349"/>
                  </a:cubicBezTo>
                  <a:cubicBezTo>
                    <a:pt x="10407" y="22837"/>
                    <a:pt x="10264" y="21825"/>
                    <a:pt x="10109" y="208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83"/>
            <p:cNvSpPr/>
            <p:nvPr/>
          </p:nvSpPr>
          <p:spPr>
            <a:xfrm>
              <a:off x="4007499" y="2144333"/>
              <a:ext cx="278834" cy="620240"/>
            </a:xfrm>
            <a:custGeom>
              <a:avLst/>
              <a:gdLst/>
              <a:ahLst/>
              <a:cxnLst/>
              <a:rect l="l" t="t" r="r" b="b"/>
              <a:pathLst>
                <a:path w="11800" h="26248" extrusionOk="0">
                  <a:moveTo>
                    <a:pt x="5537" y="1"/>
                  </a:moveTo>
                  <a:cubicBezTo>
                    <a:pt x="5537" y="1"/>
                    <a:pt x="3001" y="2775"/>
                    <a:pt x="4227" y="7168"/>
                  </a:cubicBezTo>
                  <a:cubicBezTo>
                    <a:pt x="4227" y="7168"/>
                    <a:pt x="0" y="20325"/>
                    <a:pt x="2381" y="22885"/>
                  </a:cubicBezTo>
                  <a:cubicBezTo>
                    <a:pt x="2417" y="22932"/>
                    <a:pt x="2465" y="22968"/>
                    <a:pt x="2524" y="23016"/>
                  </a:cubicBezTo>
                  <a:cubicBezTo>
                    <a:pt x="2858" y="23932"/>
                    <a:pt x="3536" y="25028"/>
                    <a:pt x="4929" y="25885"/>
                  </a:cubicBezTo>
                  <a:cubicBezTo>
                    <a:pt x="5343" y="26138"/>
                    <a:pt x="5734" y="26247"/>
                    <a:pt x="6101" y="26247"/>
                  </a:cubicBezTo>
                  <a:cubicBezTo>
                    <a:pt x="8374" y="26247"/>
                    <a:pt x="9716" y="22063"/>
                    <a:pt x="9716" y="22063"/>
                  </a:cubicBezTo>
                  <a:lnTo>
                    <a:pt x="8466" y="19884"/>
                  </a:lnTo>
                  <a:cubicBezTo>
                    <a:pt x="9275" y="18003"/>
                    <a:pt x="11085" y="13300"/>
                    <a:pt x="11514" y="8299"/>
                  </a:cubicBezTo>
                  <a:cubicBezTo>
                    <a:pt x="11799" y="4990"/>
                    <a:pt x="5537" y="1"/>
                    <a:pt x="5537"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83"/>
            <p:cNvSpPr/>
            <p:nvPr/>
          </p:nvSpPr>
          <p:spPr>
            <a:xfrm>
              <a:off x="4007499" y="2144333"/>
              <a:ext cx="278834" cy="654716"/>
            </a:xfrm>
            <a:custGeom>
              <a:avLst/>
              <a:gdLst/>
              <a:ahLst/>
              <a:cxnLst/>
              <a:rect l="l" t="t" r="r" b="b"/>
              <a:pathLst>
                <a:path w="11800" h="27707" extrusionOk="0">
                  <a:moveTo>
                    <a:pt x="5537" y="1"/>
                  </a:moveTo>
                  <a:cubicBezTo>
                    <a:pt x="5537" y="1"/>
                    <a:pt x="3001" y="2775"/>
                    <a:pt x="4227" y="7168"/>
                  </a:cubicBezTo>
                  <a:cubicBezTo>
                    <a:pt x="4227" y="7168"/>
                    <a:pt x="0" y="20325"/>
                    <a:pt x="2381" y="22885"/>
                  </a:cubicBezTo>
                  <a:cubicBezTo>
                    <a:pt x="2417" y="22932"/>
                    <a:pt x="2465" y="22968"/>
                    <a:pt x="2524" y="23016"/>
                  </a:cubicBezTo>
                  <a:cubicBezTo>
                    <a:pt x="2858" y="23932"/>
                    <a:pt x="3536" y="25028"/>
                    <a:pt x="4929" y="25885"/>
                  </a:cubicBezTo>
                  <a:cubicBezTo>
                    <a:pt x="7906" y="27707"/>
                    <a:pt x="9716" y="22063"/>
                    <a:pt x="9716" y="22063"/>
                  </a:cubicBezTo>
                  <a:lnTo>
                    <a:pt x="8466" y="19884"/>
                  </a:lnTo>
                  <a:cubicBezTo>
                    <a:pt x="9275" y="18003"/>
                    <a:pt x="11085" y="13300"/>
                    <a:pt x="11514" y="8299"/>
                  </a:cubicBezTo>
                  <a:cubicBezTo>
                    <a:pt x="11799" y="4990"/>
                    <a:pt x="5537" y="1"/>
                    <a:pt x="55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83"/>
            <p:cNvSpPr/>
            <p:nvPr/>
          </p:nvSpPr>
          <p:spPr>
            <a:xfrm>
              <a:off x="4289678" y="2418648"/>
              <a:ext cx="596468" cy="435832"/>
            </a:xfrm>
            <a:custGeom>
              <a:avLst/>
              <a:gdLst/>
              <a:ahLst/>
              <a:cxnLst/>
              <a:rect l="l" t="t" r="r" b="b"/>
              <a:pathLst>
                <a:path w="25242" h="18444" extrusionOk="0">
                  <a:moveTo>
                    <a:pt x="0" y="0"/>
                  </a:moveTo>
                  <a:cubicBezTo>
                    <a:pt x="0" y="0"/>
                    <a:pt x="5203" y="10216"/>
                    <a:pt x="4894" y="18443"/>
                  </a:cubicBezTo>
                  <a:lnTo>
                    <a:pt x="20348" y="18443"/>
                  </a:lnTo>
                  <a:cubicBezTo>
                    <a:pt x="20050" y="10216"/>
                    <a:pt x="25241" y="0"/>
                    <a:pt x="25241" y="0"/>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83"/>
            <p:cNvSpPr/>
            <p:nvPr/>
          </p:nvSpPr>
          <p:spPr>
            <a:xfrm>
              <a:off x="4323421" y="1868908"/>
              <a:ext cx="524184" cy="458044"/>
            </a:xfrm>
            <a:custGeom>
              <a:avLst/>
              <a:gdLst/>
              <a:ahLst/>
              <a:cxnLst/>
              <a:rect l="l" t="t" r="r" b="b"/>
              <a:pathLst>
                <a:path w="22183" h="19384" extrusionOk="0">
                  <a:moveTo>
                    <a:pt x="5311" y="1"/>
                  </a:moveTo>
                  <a:cubicBezTo>
                    <a:pt x="5311" y="1"/>
                    <a:pt x="4763" y="5537"/>
                    <a:pt x="4371" y="6751"/>
                  </a:cubicBezTo>
                  <a:cubicBezTo>
                    <a:pt x="3978" y="7954"/>
                    <a:pt x="1" y="9514"/>
                    <a:pt x="1" y="9514"/>
                  </a:cubicBezTo>
                  <a:cubicBezTo>
                    <a:pt x="1" y="9514"/>
                    <a:pt x="7264" y="19182"/>
                    <a:pt x="11086" y="19384"/>
                  </a:cubicBezTo>
                  <a:cubicBezTo>
                    <a:pt x="14919" y="19182"/>
                    <a:pt x="22182" y="9514"/>
                    <a:pt x="22182" y="9514"/>
                  </a:cubicBezTo>
                  <a:cubicBezTo>
                    <a:pt x="22182" y="9514"/>
                    <a:pt x="18194" y="7954"/>
                    <a:pt x="17813" y="6751"/>
                  </a:cubicBezTo>
                  <a:cubicBezTo>
                    <a:pt x="17420" y="5537"/>
                    <a:pt x="16872" y="1"/>
                    <a:pt x="16872" y="1"/>
                  </a:cubicBezTo>
                  <a:lnTo>
                    <a:pt x="11098" y="286"/>
                  </a:lnTo>
                  <a:lnTo>
                    <a:pt x="5311" y="1"/>
                  </a:ln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83"/>
            <p:cNvSpPr/>
            <p:nvPr/>
          </p:nvSpPr>
          <p:spPr>
            <a:xfrm>
              <a:off x="4323421" y="1868908"/>
              <a:ext cx="524184" cy="458044"/>
            </a:xfrm>
            <a:custGeom>
              <a:avLst/>
              <a:gdLst/>
              <a:ahLst/>
              <a:cxnLst/>
              <a:rect l="l" t="t" r="r" b="b"/>
              <a:pathLst>
                <a:path w="22183" h="19384" extrusionOk="0">
                  <a:moveTo>
                    <a:pt x="17813" y="6751"/>
                  </a:moveTo>
                  <a:cubicBezTo>
                    <a:pt x="17420" y="5537"/>
                    <a:pt x="16872" y="1"/>
                    <a:pt x="16872" y="1"/>
                  </a:cubicBezTo>
                  <a:lnTo>
                    <a:pt x="11098" y="286"/>
                  </a:lnTo>
                  <a:lnTo>
                    <a:pt x="5311" y="1"/>
                  </a:lnTo>
                  <a:cubicBezTo>
                    <a:pt x="5311" y="1"/>
                    <a:pt x="4763" y="5537"/>
                    <a:pt x="4371" y="6751"/>
                  </a:cubicBezTo>
                  <a:cubicBezTo>
                    <a:pt x="3978" y="7954"/>
                    <a:pt x="1" y="9514"/>
                    <a:pt x="1" y="9514"/>
                  </a:cubicBezTo>
                  <a:cubicBezTo>
                    <a:pt x="1" y="9514"/>
                    <a:pt x="7264" y="19182"/>
                    <a:pt x="11086" y="19384"/>
                  </a:cubicBezTo>
                  <a:cubicBezTo>
                    <a:pt x="14919" y="19182"/>
                    <a:pt x="22182" y="9514"/>
                    <a:pt x="22182" y="9514"/>
                  </a:cubicBezTo>
                  <a:cubicBezTo>
                    <a:pt x="22182" y="9514"/>
                    <a:pt x="18194" y="7954"/>
                    <a:pt x="17813" y="67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83"/>
            <p:cNvSpPr/>
            <p:nvPr/>
          </p:nvSpPr>
          <p:spPr>
            <a:xfrm>
              <a:off x="4260969" y="2074579"/>
              <a:ext cx="648809" cy="436375"/>
            </a:xfrm>
            <a:custGeom>
              <a:avLst/>
              <a:gdLst/>
              <a:ahLst/>
              <a:cxnLst/>
              <a:rect l="l" t="t" r="r" b="b"/>
              <a:pathLst>
                <a:path w="27457" h="18467" extrusionOk="0">
                  <a:moveTo>
                    <a:pt x="4799" y="0"/>
                  </a:moveTo>
                  <a:cubicBezTo>
                    <a:pt x="4799" y="0"/>
                    <a:pt x="1" y="1953"/>
                    <a:pt x="1" y="2227"/>
                  </a:cubicBezTo>
                  <a:cubicBezTo>
                    <a:pt x="1" y="2512"/>
                    <a:pt x="2632" y="11323"/>
                    <a:pt x="2632" y="11537"/>
                  </a:cubicBezTo>
                  <a:cubicBezTo>
                    <a:pt x="2632" y="11752"/>
                    <a:pt x="13717" y="18467"/>
                    <a:pt x="13717" y="18467"/>
                  </a:cubicBezTo>
                  <a:cubicBezTo>
                    <a:pt x="13717" y="18467"/>
                    <a:pt x="24801" y="11752"/>
                    <a:pt x="24801" y="11537"/>
                  </a:cubicBezTo>
                  <a:cubicBezTo>
                    <a:pt x="24801" y="11323"/>
                    <a:pt x="27457" y="2512"/>
                    <a:pt x="27457" y="2238"/>
                  </a:cubicBezTo>
                  <a:cubicBezTo>
                    <a:pt x="27457" y="1953"/>
                    <a:pt x="22658" y="0"/>
                    <a:pt x="22658" y="0"/>
                  </a:cubicBezTo>
                  <a:lnTo>
                    <a:pt x="13729" y="3870"/>
                  </a:lnTo>
                  <a:lnTo>
                    <a:pt x="4799"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83"/>
            <p:cNvSpPr/>
            <p:nvPr/>
          </p:nvSpPr>
          <p:spPr>
            <a:xfrm>
              <a:off x="4260969" y="2074579"/>
              <a:ext cx="648809" cy="436375"/>
            </a:xfrm>
            <a:custGeom>
              <a:avLst/>
              <a:gdLst/>
              <a:ahLst/>
              <a:cxnLst/>
              <a:rect l="l" t="t" r="r" b="b"/>
              <a:pathLst>
                <a:path w="27457" h="18467" extrusionOk="0">
                  <a:moveTo>
                    <a:pt x="22658" y="0"/>
                  </a:moveTo>
                  <a:lnTo>
                    <a:pt x="13729" y="3870"/>
                  </a:lnTo>
                  <a:lnTo>
                    <a:pt x="4799" y="0"/>
                  </a:lnTo>
                  <a:cubicBezTo>
                    <a:pt x="4799" y="0"/>
                    <a:pt x="1" y="1953"/>
                    <a:pt x="1" y="2227"/>
                  </a:cubicBezTo>
                  <a:cubicBezTo>
                    <a:pt x="1" y="2512"/>
                    <a:pt x="2632" y="11323"/>
                    <a:pt x="2632" y="11537"/>
                  </a:cubicBezTo>
                  <a:cubicBezTo>
                    <a:pt x="2632" y="11752"/>
                    <a:pt x="13717" y="18467"/>
                    <a:pt x="13717" y="18467"/>
                  </a:cubicBezTo>
                  <a:cubicBezTo>
                    <a:pt x="13717" y="18467"/>
                    <a:pt x="24801" y="11752"/>
                    <a:pt x="24801" y="11537"/>
                  </a:cubicBezTo>
                  <a:cubicBezTo>
                    <a:pt x="24801" y="11323"/>
                    <a:pt x="27457" y="2512"/>
                    <a:pt x="27457" y="2238"/>
                  </a:cubicBezTo>
                  <a:cubicBezTo>
                    <a:pt x="27457" y="1953"/>
                    <a:pt x="22658" y="0"/>
                    <a:pt x="226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83"/>
            <p:cNvSpPr/>
            <p:nvPr/>
          </p:nvSpPr>
          <p:spPr>
            <a:xfrm>
              <a:off x="4183607" y="1521461"/>
              <a:ext cx="218696" cy="152484"/>
            </a:xfrm>
            <a:custGeom>
              <a:avLst/>
              <a:gdLst/>
              <a:ahLst/>
              <a:cxnLst/>
              <a:rect l="l" t="t" r="r" b="b"/>
              <a:pathLst>
                <a:path w="9255" h="6453" extrusionOk="0">
                  <a:moveTo>
                    <a:pt x="893" y="0"/>
                  </a:moveTo>
                  <a:cubicBezTo>
                    <a:pt x="893" y="1"/>
                    <a:pt x="1" y="3977"/>
                    <a:pt x="2322" y="5715"/>
                  </a:cubicBezTo>
                  <a:cubicBezTo>
                    <a:pt x="3064" y="6277"/>
                    <a:pt x="3917" y="6453"/>
                    <a:pt x="4754" y="6453"/>
                  </a:cubicBezTo>
                  <a:cubicBezTo>
                    <a:pt x="6145" y="6453"/>
                    <a:pt x="7492" y="5968"/>
                    <a:pt x="8209" y="5968"/>
                  </a:cubicBezTo>
                  <a:cubicBezTo>
                    <a:pt x="8405" y="5968"/>
                    <a:pt x="8554" y="6005"/>
                    <a:pt x="8644" y="6096"/>
                  </a:cubicBezTo>
                  <a:cubicBezTo>
                    <a:pt x="8728" y="6181"/>
                    <a:pt x="8799" y="6218"/>
                    <a:pt x="8860" y="6218"/>
                  </a:cubicBezTo>
                  <a:cubicBezTo>
                    <a:pt x="9255" y="6218"/>
                    <a:pt x="9228" y="4692"/>
                    <a:pt x="9228" y="4692"/>
                  </a:cubicBezTo>
                  <a:cubicBezTo>
                    <a:pt x="9228" y="4692"/>
                    <a:pt x="8930" y="2810"/>
                    <a:pt x="6966" y="2275"/>
                  </a:cubicBezTo>
                  <a:cubicBezTo>
                    <a:pt x="6692" y="2200"/>
                    <a:pt x="6435" y="2168"/>
                    <a:pt x="6190" y="2168"/>
                  </a:cubicBezTo>
                  <a:cubicBezTo>
                    <a:pt x="4996" y="2168"/>
                    <a:pt x="4106" y="2912"/>
                    <a:pt x="3132" y="2912"/>
                  </a:cubicBezTo>
                  <a:cubicBezTo>
                    <a:pt x="2882" y="2912"/>
                    <a:pt x="2626" y="2862"/>
                    <a:pt x="2358" y="2739"/>
                  </a:cubicBezTo>
                  <a:cubicBezTo>
                    <a:pt x="834" y="2025"/>
                    <a:pt x="893" y="1"/>
                    <a:pt x="893"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83"/>
            <p:cNvSpPr/>
            <p:nvPr/>
          </p:nvSpPr>
          <p:spPr>
            <a:xfrm>
              <a:off x="4183607" y="1521461"/>
              <a:ext cx="218908" cy="176422"/>
            </a:xfrm>
            <a:custGeom>
              <a:avLst/>
              <a:gdLst/>
              <a:ahLst/>
              <a:cxnLst/>
              <a:rect l="l" t="t" r="r" b="b"/>
              <a:pathLst>
                <a:path w="9264" h="7466" extrusionOk="0">
                  <a:moveTo>
                    <a:pt x="9228" y="4692"/>
                  </a:moveTo>
                  <a:cubicBezTo>
                    <a:pt x="9228" y="4692"/>
                    <a:pt x="8930" y="2810"/>
                    <a:pt x="6966" y="2275"/>
                  </a:cubicBezTo>
                  <a:cubicBezTo>
                    <a:pt x="5013" y="1739"/>
                    <a:pt x="3882" y="3441"/>
                    <a:pt x="2358" y="2739"/>
                  </a:cubicBezTo>
                  <a:cubicBezTo>
                    <a:pt x="834" y="2025"/>
                    <a:pt x="893" y="0"/>
                    <a:pt x="893" y="0"/>
                  </a:cubicBezTo>
                  <a:cubicBezTo>
                    <a:pt x="893" y="0"/>
                    <a:pt x="1" y="3977"/>
                    <a:pt x="2322" y="5715"/>
                  </a:cubicBezTo>
                  <a:cubicBezTo>
                    <a:pt x="4632" y="7466"/>
                    <a:pt x="8025" y="5465"/>
                    <a:pt x="8644" y="6096"/>
                  </a:cubicBezTo>
                  <a:cubicBezTo>
                    <a:pt x="9264" y="6727"/>
                    <a:pt x="9228" y="4692"/>
                    <a:pt x="9228" y="46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83"/>
            <p:cNvSpPr/>
            <p:nvPr/>
          </p:nvSpPr>
          <p:spPr>
            <a:xfrm>
              <a:off x="4234528" y="1672949"/>
              <a:ext cx="175902" cy="115031"/>
            </a:xfrm>
            <a:custGeom>
              <a:avLst/>
              <a:gdLst/>
              <a:ahLst/>
              <a:cxnLst/>
              <a:rect l="l" t="t" r="r" b="b"/>
              <a:pathLst>
                <a:path w="7444" h="4868" extrusionOk="0">
                  <a:moveTo>
                    <a:pt x="6127" y="0"/>
                  </a:moveTo>
                  <a:cubicBezTo>
                    <a:pt x="5415" y="0"/>
                    <a:pt x="4163" y="171"/>
                    <a:pt x="3787" y="1317"/>
                  </a:cubicBezTo>
                  <a:cubicBezTo>
                    <a:pt x="3581" y="1933"/>
                    <a:pt x="2998" y="2125"/>
                    <a:pt x="2348" y="2125"/>
                  </a:cubicBezTo>
                  <a:cubicBezTo>
                    <a:pt x="1266" y="2125"/>
                    <a:pt x="1" y="1590"/>
                    <a:pt x="1" y="1590"/>
                  </a:cubicBezTo>
                  <a:lnTo>
                    <a:pt x="1" y="1590"/>
                  </a:lnTo>
                  <a:cubicBezTo>
                    <a:pt x="1" y="1591"/>
                    <a:pt x="1025" y="4781"/>
                    <a:pt x="3942" y="4865"/>
                  </a:cubicBezTo>
                  <a:cubicBezTo>
                    <a:pt x="3999" y="4866"/>
                    <a:pt x="4056" y="4867"/>
                    <a:pt x="4111" y="4867"/>
                  </a:cubicBezTo>
                  <a:cubicBezTo>
                    <a:pt x="6882" y="4867"/>
                    <a:pt x="7443" y="2855"/>
                    <a:pt x="6918" y="614"/>
                  </a:cubicBezTo>
                  <a:lnTo>
                    <a:pt x="6632" y="31"/>
                  </a:lnTo>
                  <a:cubicBezTo>
                    <a:pt x="6632" y="31"/>
                    <a:pt x="6428" y="0"/>
                    <a:pt x="6127"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83"/>
            <p:cNvSpPr/>
            <p:nvPr/>
          </p:nvSpPr>
          <p:spPr>
            <a:xfrm>
              <a:off x="4234528" y="1665506"/>
              <a:ext cx="176138" cy="124365"/>
            </a:xfrm>
            <a:custGeom>
              <a:avLst/>
              <a:gdLst/>
              <a:ahLst/>
              <a:cxnLst/>
              <a:rect l="l" t="t" r="r" b="b"/>
              <a:pathLst>
                <a:path w="7454" h="5263" extrusionOk="0">
                  <a:moveTo>
                    <a:pt x="6632" y="346"/>
                  </a:moveTo>
                  <a:cubicBezTo>
                    <a:pt x="6632" y="346"/>
                    <a:pt x="4323" y="0"/>
                    <a:pt x="3787" y="1632"/>
                  </a:cubicBezTo>
                  <a:cubicBezTo>
                    <a:pt x="3239" y="3275"/>
                    <a:pt x="1" y="1905"/>
                    <a:pt x="1" y="1905"/>
                  </a:cubicBezTo>
                  <a:cubicBezTo>
                    <a:pt x="1" y="1905"/>
                    <a:pt x="1024" y="5096"/>
                    <a:pt x="3942" y="5180"/>
                  </a:cubicBezTo>
                  <a:cubicBezTo>
                    <a:pt x="6859" y="5263"/>
                    <a:pt x="7454" y="3215"/>
                    <a:pt x="6918" y="92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83"/>
            <p:cNvSpPr/>
            <p:nvPr/>
          </p:nvSpPr>
          <p:spPr>
            <a:xfrm>
              <a:off x="4374342" y="1626092"/>
              <a:ext cx="57421" cy="78830"/>
            </a:xfrm>
            <a:custGeom>
              <a:avLst/>
              <a:gdLst/>
              <a:ahLst/>
              <a:cxnLst/>
              <a:rect l="l" t="t" r="r" b="b"/>
              <a:pathLst>
                <a:path w="2430" h="3336" extrusionOk="0">
                  <a:moveTo>
                    <a:pt x="1492" y="1"/>
                  </a:moveTo>
                  <a:cubicBezTo>
                    <a:pt x="1309" y="1"/>
                    <a:pt x="418" y="49"/>
                    <a:pt x="215" y="966"/>
                  </a:cubicBezTo>
                  <a:cubicBezTo>
                    <a:pt x="1" y="2002"/>
                    <a:pt x="656" y="3311"/>
                    <a:pt x="1525" y="3335"/>
                  </a:cubicBezTo>
                  <a:cubicBezTo>
                    <a:pt x="1525" y="3335"/>
                    <a:pt x="2323" y="2038"/>
                    <a:pt x="2382" y="1668"/>
                  </a:cubicBezTo>
                  <a:cubicBezTo>
                    <a:pt x="2430" y="1287"/>
                    <a:pt x="1525" y="2"/>
                    <a:pt x="1525" y="2"/>
                  </a:cubicBezTo>
                  <a:cubicBezTo>
                    <a:pt x="1525" y="2"/>
                    <a:pt x="1513" y="1"/>
                    <a:pt x="1492" y="1"/>
                  </a:cubicBezTo>
                  <a:close/>
                </a:path>
              </a:pathLst>
            </a:cu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83"/>
            <p:cNvSpPr/>
            <p:nvPr/>
          </p:nvSpPr>
          <p:spPr>
            <a:xfrm>
              <a:off x="4374342" y="1624721"/>
              <a:ext cx="57421" cy="80200"/>
            </a:xfrm>
            <a:custGeom>
              <a:avLst/>
              <a:gdLst/>
              <a:ahLst/>
              <a:cxnLst/>
              <a:rect l="l" t="t" r="r" b="b"/>
              <a:pathLst>
                <a:path w="2430" h="3394" extrusionOk="0">
                  <a:moveTo>
                    <a:pt x="1525" y="60"/>
                  </a:moveTo>
                  <a:cubicBezTo>
                    <a:pt x="1525" y="60"/>
                    <a:pt x="441" y="0"/>
                    <a:pt x="215" y="1024"/>
                  </a:cubicBezTo>
                  <a:cubicBezTo>
                    <a:pt x="1" y="2060"/>
                    <a:pt x="656" y="3369"/>
                    <a:pt x="1525" y="3393"/>
                  </a:cubicBezTo>
                  <a:cubicBezTo>
                    <a:pt x="1525" y="3393"/>
                    <a:pt x="2323" y="2096"/>
                    <a:pt x="2382" y="1726"/>
                  </a:cubicBezTo>
                  <a:cubicBezTo>
                    <a:pt x="2430" y="1345"/>
                    <a:pt x="1525" y="60"/>
                    <a:pt x="1525" y="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83"/>
            <p:cNvSpPr/>
            <p:nvPr/>
          </p:nvSpPr>
          <p:spPr>
            <a:xfrm>
              <a:off x="4393481" y="1489939"/>
              <a:ext cx="391927" cy="503366"/>
            </a:xfrm>
            <a:custGeom>
              <a:avLst/>
              <a:gdLst/>
              <a:ahLst/>
              <a:cxnLst/>
              <a:rect l="l" t="t" r="r" b="b"/>
              <a:pathLst>
                <a:path w="16586" h="21302" extrusionOk="0">
                  <a:moveTo>
                    <a:pt x="8299" y="1"/>
                  </a:moveTo>
                  <a:cubicBezTo>
                    <a:pt x="8299" y="1"/>
                    <a:pt x="1" y="132"/>
                    <a:pt x="358" y="7740"/>
                  </a:cubicBezTo>
                  <a:cubicBezTo>
                    <a:pt x="358" y="7740"/>
                    <a:pt x="786" y="13705"/>
                    <a:pt x="1572" y="15336"/>
                  </a:cubicBezTo>
                  <a:cubicBezTo>
                    <a:pt x="2346" y="16967"/>
                    <a:pt x="4680" y="19313"/>
                    <a:pt x="6918" y="20730"/>
                  </a:cubicBezTo>
                  <a:cubicBezTo>
                    <a:pt x="6918" y="20730"/>
                    <a:pt x="7609" y="21230"/>
                    <a:pt x="8299" y="21301"/>
                  </a:cubicBezTo>
                  <a:cubicBezTo>
                    <a:pt x="8990" y="21230"/>
                    <a:pt x="9680" y="20730"/>
                    <a:pt x="9680" y="20730"/>
                  </a:cubicBezTo>
                  <a:cubicBezTo>
                    <a:pt x="11919" y="19301"/>
                    <a:pt x="14252" y="16967"/>
                    <a:pt x="15026" y="15324"/>
                  </a:cubicBezTo>
                  <a:cubicBezTo>
                    <a:pt x="15788" y="13693"/>
                    <a:pt x="16229" y="7740"/>
                    <a:pt x="16229" y="7740"/>
                  </a:cubicBezTo>
                  <a:cubicBezTo>
                    <a:pt x="16586" y="132"/>
                    <a:pt x="8299" y="1"/>
                    <a:pt x="8299"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83"/>
            <p:cNvSpPr/>
            <p:nvPr/>
          </p:nvSpPr>
          <p:spPr>
            <a:xfrm>
              <a:off x="4393481" y="1489939"/>
              <a:ext cx="391927" cy="503366"/>
            </a:xfrm>
            <a:custGeom>
              <a:avLst/>
              <a:gdLst/>
              <a:ahLst/>
              <a:cxnLst/>
              <a:rect l="l" t="t" r="r" b="b"/>
              <a:pathLst>
                <a:path w="16586" h="21302" extrusionOk="0">
                  <a:moveTo>
                    <a:pt x="8299" y="1"/>
                  </a:moveTo>
                  <a:cubicBezTo>
                    <a:pt x="8299" y="1"/>
                    <a:pt x="1" y="132"/>
                    <a:pt x="358" y="7740"/>
                  </a:cubicBezTo>
                  <a:cubicBezTo>
                    <a:pt x="358" y="7740"/>
                    <a:pt x="786" y="13705"/>
                    <a:pt x="1572" y="15336"/>
                  </a:cubicBezTo>
                  <a:cubicBezTo>
                    <a:pt x="2346" y="16967"/>
                    <a:pt x="4680" y="19313"/>
                    <a:pt x="6918" y="20730"/>
                  </a:cubicBezTo>
                  <a:cubicBezTo>
                    <a:pt x="6918" y="20730"/>
                    <a:pt x="7609" y="21230"/>
                    <a:pt x="8299" y="21301"/>
                  </a:cubicBezTo>
                  <a:cubicBezTo>
                    <a:pt x="8990" y="21230"/>
                    <a:pt x="9680" y="20730"/>
                    <a:pt x="9680" y="20730"/>
                  </a:cubicBezTo>
                  <a:cubicBezTo>
                    <a:pt x="11919" y="19301"/>
                    <a:pt x="14252" y="16967"/>
                    <a:pt x="15026" y="15324"/>
                  </a:cubicBezTo>
                  <a:cubicBezTo>
                    <a:pt x="15788" y="13693"/>
                    <a:pt x="16229" y="7740"/>
                    <a:pt x="16229" y="7740"/>
                  </a:cubicBezTo>
                  <a:cubicBezTo>
                    <a:pt x="16586" y="132"/>
                    <a:pt x="8299" y="1"/>
                    <a:pt x="8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83"/>
            <p:cNvSpPr/>
            <p:nvPr/>
          </p:nvSpPr>
          <p:spPr>
            <a:xfrm>
              <a:off x="4424436" y="1684646"/>
              <a:ext cx="330324" cy="140977"/>
            </a:xfrm>
            <a:custGeom>
              <a:avLst/>
              <a:gdLst/>
              <a:ahLst/>
              <a:cxnLst/>
              <a:rect l="l" t="t" r="r" b="b"/>
              <a:pathLst>
                <a:path w="13979" h="5966" extrusionOk="0">
                  <a:moveTo>
                    <a:pt x="0" y="0"/>
                  </a:moveTo>
                  <a:lnTo>
                    <a:pt x="488" y="4155"/>
                  </a:lnTo>
                  <a:cubicBezTo>
                    <a:pt x="488" y="4155"/>
                    <a:pt x="2834" y="5965"/>
                    <a:pt x="6989" y="5965"/>
                  </a:cubicBezTo>
                  <a:cubicBezTo>
                    <a:pt x="11145" y="5965"/>
                    <a:pt x="13490" y="4155"/>
                    <a:pt x="13490" y="4155"/>
                  </a:cubicBezTo>
                  <a:lnTo>
                    <a:pt x="13978" y="0"/>
                  </a:lnTo>
                  <a:lnTo>
                    <a:pt x="13978" y="0"/>
                  </a:lnTo>
                  <a:cubicBezTo>
                    <a:pt x="11192" y="1179"/>
                    <a:pt x="6989" y="1441"/>
                    <a:pt x="6989" y="1441"/>
                  </a:cubicBezTo>
                  <a:cubicBezTo>
                    <a:pt x="6989" y="1441"/>
                    <a:pt x="2774" y="1179"/>
                    <a:pt x="0"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83"/>
            <p:cNvSpPr/>
            <p:nvPr/>
          </p:nvSpPr>
          <p:spPr>
            <a:xfrm>
              <a:off x="4424436" y="1684646"/>
              <a:ext cx="330324" cy="140977"/>
            </a:xfrm>
            <a:custGeom>
              <a:avLst/>
              <a:gdLst/>
              <a:ahLst/>
              <a:cxnLst/>
              <a:rect l="l" t="t" r="r" b="b"/>
              <a:pathLst>
                <a:path w="13979" h="5966" extrusionOk="0">
                  <a:moveTo>
                    <a:pt x="6989" y="1441"/>
                  </a:moveTo>
                  <a:cubicBezTo>
                    <a:pt x="6989" y="1441"/>
                    <a:pt x="2774" y="1179"/>
                    <a:pt x="0" y="0"/>
                  </a:cubicBezTo>
                  <a:lnTo>
                    <a:pt x="488" y="4155"/>
                  </a:lnTo>
                  <a:cubicBezTo>
                    <a:pt x="488" y="4155"/>
                    <a:pt x="2834" y="5965"/>
                    <a:pt x="6989" y="5965"/>
                  </a:cubicBezTo>
                  <a:cubicBezTo>
                    <a:pt x="11145" y="5965"/>
                    <a:pt x="13490" y="4155"/>
                    <a:pt x="13490" y="4155"/>
                  </a:cubicBezTo>
                  <a:lnTo>
                    <a:pt x="13978" y="0"/>
                  </a:lnTo>
                  <a:cubicBezTo>
                    <a:pt x="11192" y="1179"/>
                    <a:pt x="6989" y="1441"/>
                    <a:pt x="6989" y="144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83"/>
            <p:cNvSpPr/>
            <p:nvPr/>
          </p:nvSpPr>
          <p:spPr>
            <a:xfrm>
              <a:off x="4452838" y="1724580"/>
              <a:ext cx="97663" cy="61462"/>
            </a:xfrm>
            <a:custGeom>
              <a:avLst/>
              <a:gdLst/>
              <a:ahLst/>
              <a:cxnLst/>
              <a:rect l="l" t="t" r="r" b="b"/>
              <a:pathLst>
                <a:path w="4133" h="2601" extrusionOk="0">
                  <a:moveTo>
                    <a:pt x="1" y="1"/>
                  </a:moveTo>
                  <a:cubicBezTo>
                    <a:pt x="1" y="1"/>
                    <a:pt x="215" y="1358"/>
                    <a:pt x="989" y="1977"/>
                  </a:cubicBezTo>
                  <a:cubicBezTo>
                    <a:pt x="1623" y="2486"/>
                    <a:pt x="3109" y="2600"/>
                    <a:pt x="3798" y="2600"/>
                  </a:cubicBezTo>
                  <a:cubicBezTo>
                    <a:pt x="3963" y="2600"/>
                    <a:pt x="4082" y="2594"/>
                    <a:pt x="4132" y="2584"/>
                  </a:cubicBezTo>
                  <a:cubicBezTo>
                    <a:pt x="4132" y="2584"/>
                    <a:pt x="3382" y="1358"/>
                    <a:pt x="2823" y="1037"/>
                  </a:cubicBezTo>
                  <a:cubicBezTo>
                    <a:pt x="2263" y="727"/>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83"/>
            <p:cNvSpPr/>
            <p:nvPr/>
          </p:nvSpPr>
          <p:spPr>
            <a:xfrm>
              <a:off x="4628403" y="1724580"/>
              <a:ext cx="97639" cy="61462"/>
            </a:xfrm>
            <a:custGeom>
              <a:avLst/>
              <a:gdLst/>
              <a:ahLst/>
              <a:cxnLst/>
              <a:rect l="l" t="t" r="r" b="b"/>
              <a:pathLst>
                <a:path w="4132" h="2601" extrusionOk="0">
                  <a:moveTo>
                    <a:pt x="4132" y="1"/>
                  </a:moveTo>
                  <a:cubicBezTo>
                    <a:pt x="4132" y="1"/>
                    <a:pt x="1858" y="727"/>
                    <a:pt x="1310" y="1037"/>
                  </a:cubicBezTo>
                  <a:cubicBezTo>
                    <a:pt x="750" y="1358"/>
                    <a:pt x="0" y="2584"/>
                    <a:pt x="0" y="2584"/>
                  </a:cubicBezTo>
                  <a:cubicBezTo>
                    <a:pt x="51" y="2594"/>
                    <a:pt x="170" y="2600"/>
                    <a:pt x="335" y="2600"/>
                  </a:cubicBezTo>
                  <a:cubicBezTo>
                    <a:pt x="1023" y="2600"/>
                    <a:pt x="2510" y="2486"/>
                    <a:pt x="3144" y="1977"/>
                  </a:cubicBezTo>
                  <a:cubicBezTo>
                    <a:pt x="3917" y="1358"/>
                    <a:pt x="4132" y="1"/>
                    <a:pt x="4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83"/>
            <p:cNvSpPr/>
            <p:nvPr/>
          </p:nvSpPr>
          <p:spPr>
            <a:xfrm>
              <a:off x="4004120" y="2048398"/>
              <a:ext cx="721660" cy="684537"/>
            </a:xfrm>
            <a:custGeom>
              <a:avLst/>
              <a:gdLst/>
              <a:ahLst/>
              <a:cxnLst/>
              <a:rect l="l" t="t" r="r" b="b"/>
              <a:pathLst>
                <a:path w="30540" h="28969" extrusionOk="0">
                  <a:moveTo>
                    <a:pt x="0" y="1"/>
                  </a:moveTo>
                  <a:lnTo>
                    <a:pt x="21944" y="28969"/>
                  </a:lnTo>
                  <a:lnTo>
                    <a:pt x="30540" y="28969"/>
                  </a:lnTo>
                  <a:lnTo>
                    <a:pt x="14919" y="1"/>
                  </a:ln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83"/>
            <p:cNvSpPr/>
            <p:nvPr/>
          </p:nvSpPr>
          <p:spPr>
            <a:xfrm>
              <a:off x="4444969" y="2048398"/>
              <a:ext cx="721660" cy="684537"/>
            </a:xfrm>
            <a:custGeom>
              <a:avLst/>
              <a:gdLst/>
              <a:ahLst/>
              <a:cxnLst/>
              <a:rect l="l" t="t" r="r" b="b"/>
              <a:pathLst>
                <a:path w="30540" h="28969" extrusionOk="0">
                  <a:moveTo>
                    <a:pt x="15621" y="1"/>
                  </a:moveTo>
                  <a:lnTo>
                    <a:pt x="0" y="28969"/>
                  </a:lnTo>
                  <a:lnTo>
                    <a:pt x="8597" y="28969"/>
                  </a:lnTo>
                  <a:lnTo>
                    <a:pt x="30540" y="1"/>
                  </a:ln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83"/>
            <p:cNvSpPr/>
            <p:nvPr/>
          </p:nvSpPr>
          <p:spPr>
            <a:xfrm>
              <a:off x="4004120" y="2048398"/>
              <a:ext cx="721660" cy="684537"/>
            </a:xfrm>
            <a:custGeom>
              <a:avLst/>
              <a:gdLst/>
              <a:ahLst/>
              <a:cxnLst/>
              <a:rect l="l" t="t" r="r" b="b"/>
              <a:pathLst>
                <a:path w="30540" h="28969" extrusionOk="0">
                  <a:moveTo>
                    <a:pt x="14919" y="1"/>
                  </a:moveTo>
                  <a:lnTo>
                    <a:pt x="0" y="1"/>
                  </a:lnTo>
                  <a:lnTo>
                    <a:pt x="21944" y="28969"/>
                  </a:lnTo>
                  <a:lnTo>
                    <a:pt x="30540" y="289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83"/>
            <p:cNvSpPr/>
            <p:nvPr/>
          </p:nvSpPr>
          <p:spPr>
            <a:xfrm>
              <a:off x="4444969" y="2048398"/>
              <a:ext cx="721660" cy="684537"/>
            </a:xfrm>
            <a:custGeom>
              <a:avLst/>
              <a:gdLst/>
              <a:ahLst/>
              <a:cxnLst/>
              <a:rect l="l" t="t" r="r" b="b"/>
              <a:pathLst>
                <a:path w="30540" h="28969" extrusionOk="0">
                  <a:moveTo>
                    <a:pt x="15621" y="1"/>
                  </a:moveTo>
                  <a:lnTo>
                    <a:pt x="30540" y="1"/>
                  </a:lnTo>
                  <a:lnTo>
                    <a:pt x="8597" y="28969"/>
                  </a:lnTo>
                  <a:lnTo>
                    <a:pt x="0" y="289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83"/>
            <p:cNvSpPr/>
            <p:nvPr/>
          </p:nvSpPr>
          <p:spPr>
            <a:xfrm>
              <a:off x="3811400" y="4340503"/>
              <a:ext cx="286703" cy="247264"/>
            </a:xfrm>
            <a:custGeom>
              <a:avLst/>
              <a:gdLst/>
              <a:ahLst/>
              <a:cxnLst/>
              <a:rect l="l" t="t" r="r" b="b"/>
              <a:pathLst>
                <a:path w="12133" h="10464" extrusionOk="0">
                  <a:moveTo>
                    <a:pt x="8978" y="1"/>
                  </a:moveTo>
                  <a:cubicBezTo>
                    <a:pt x="8346" y="1"/>
                    <a:pt x="7906" y="344"/>
                    <a:pt x="7906" y="344"/>
                  </a:cubicBezTo>
                  <a:cubicBezTo>
                    <a:pt x="7906" y="344"/>
                    <a:pt x="2370" y="5130"/>
                    <a:pt x="1310" y="6035"/>
                  </a:cubicBezTo>
                  <a:cubicBezTo>
                    <a:pt x="251" y="6940"/>
                    <a:pt x="1" y="8345"/>
                    <a:pt x="251" y="8905"/>
                  </a:cubicBezTo>
                  <a:cubicBezTo>
                    <a:pt x="440" y="9321"/>
                    <a:pt x="2978" y="10464"/>
                    <a:pt x="5314" y="10464"/>
                  </a:cubicBezTo>
                  <a:cubicBezTo>
                    <a:pt x="6055" y="10464"/>
                    <a:pt x="6775" y="10349"/>
                    <a:pt x="7394" y="10060"/>
                  </a:cubicBezTo>
                  <a:cubicBezTo>
                    <a:pt x="9978" y="8857"/>
                    <a:pt x="10573" y="7547"/>
                    <a:pt x="11978" y="6785"/>
                  </a:cubicBezTo>
                  <a:cubicBezTo>
                    <a:pt x="11978" y="6785"/>
                    <a:pt x="12133" y="2761"/>
                    <a:pt x="10728" y="999"/>
                  </a:cubicBezTo>
                  <a:cubicBezTo>
                    <a:pt x="10106" y="218"/>
                    <a:pt x="9481" y="1"/>
                    <a:pt x="89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83"/>
            <p:cNvSpPr/>
            <p:nvPr/>
          </p:nvSpPr>
          <p:spPr>
            <a:xfrm>
              <a:off x="3811400" y="4322450"/>
              <a:ext cx="286703" cy="284198"/>
            </a:xfrm>
            <a:custGeom>
              <a:avLst/>
              <a:gdLst/>
              <a:ahLst/>
              <a:cxnLst/>
              <a:rect l="l" t="t" r="r" b="b"/>
              <a:pathLst>
                <a:path w="12133" h="12027" extrusionOk="0">
                  <a:moveTo>
                    <a:pt x="7906" y="1108"/>
                  </a:moveTo>
                  <a:cubicBezTo>
                    <a:pt x="7906" y="1108"/>
                    <a:pt x="2370" y="5894"/>
                    <a:pt x="1310" y="6799"/>
                  </a:cubicBezTo>
                  <a:cubicBezTo>
                    <a:pt x="251" y="7704"/>
                    <a:pt x="1" y="9109"/>
                    <a:pt x="251" y="9669"/>
                  </a:cubicBezTo>
                  <a:cubicBezTo>
                    <a:pt x="501" y="10216"/>
                    <a:pt x="4823" y="12026"/>
                    <a:pt x="7394" y="10824"/>
                  </a:cubicBezTo>
                  <a:cubicBezTo>
                    <a:pt x="9978" y="9621"/>
                    <a:pt x="10573" y="8311"/>
                    <a:pt x="11978" y="7549"/>
                  </a:cubicBezTo>
                  <a:cubicBezTo>
                    <a:pt x="11978" y="7549"/>
                    <a:pt x="12133" y="3525"/>
                    <a:pt x="10728" y="1763"/>
                  </a:cubicBezTo>
                  <a:cubicBezTo>
                    <a:pt x="9323" y="1"/>
                    <a:pt x="7906" y="1108"/>
                    <a:pt x="7906" y="11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83"/>
            <p:cNvSpPr/>
            <p:nvPr/>
          </p:nvSpPr>
          <p:spPr>
            <a:xfrm>
              <a:off x="3986114" y="3820560"/>
              <a:ext cx="303031" cy="565466"/>
            </a:xfrm>
            <a:custGeom>
              <a:avLst/>
              <a:gdLst/>
              <a:ahLst/>
              <a:cxnLst/>
              <a:rect l="l" t="t" r="r" b="b"/>
              <a:pathLst>
                <a:path w="12824" h="23930" extrusionOk="0">
                  <a:moveTo>
                    <a:pt x="8906" y="0"/>
                  </a:moveTo>
                  <a:lnTo>
                    <a:pt x="6001" y="2036"/>
                  </a:lnTo>
                  <a:cubicBezTo>
                    <a:pt x="6001" y="2036"/>
                    <a:pt x="3798" y="6668"/>
                    <a:pt x="2703" y="13335"/>
                  </a:cubicBezTo>
                  <a:cubicBezTo>
                    <a:pt x="1965" y="17895"/>
                    <a:pt x="0" y="22610"/>
                    <a:pt x="0" y="22610"/>
                  </a:cubicBezTo>
                  <a:cubicBezTo>
                    <a:pt x="0" y="22610"/>
                    <a:pt x="200" y="23930"/>
                    <a:pt x="1836" y="23930"/>
                  </a:cubicBezTo>
                  <a:cubicBezTo>
                    <a:pt x="2314" y="23930"/>
                    <a:pt x="2914" y="23817"/>
                    <a:pt x="3667" y="23527"/>
                  </a:cubicBezTo>
                  <a:cubicBezTo>
                    <a:pt x="3667" y="23527"/>
                    <a:pt x="6073" y="17014"/>
                    <a:pt x="7608" y="14645"/>
                  </a:cubicBezTo>
                  <a:cubicBezTo>
                    <a:pt x="9156" y="12275"/>
                    <a:pt x="12823" y="6203"/>
                    <a:pt x="12716" y="3203"/>
                  </a:cubicBezTo>
                  <a:cubicBezTo>
                    <a:pt x="12621" y="191"/>
                    <a:pt x="8906" y="0"/>
                    <a:pt x="89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83"/>
            <p:cNvSpPr/>
            <p:nvPr/>
          </p:nvSpPr>
          <p:spPr>
            <a:xfrm>
              <a:off x="3986114" y="3820560"/>
              <a:ext cx="303031" cy="586331"/>
            </a:xfrm>
            <a:custGeom>
              <a:avLst/>
              <a:gdLst/>
              <a:ahLst/>
              <a:cxnLst/>
              <a:rect l="l" t="t" r="r" b="b"/>
              <a:pathLst>
                <a:path w="12824" h="24813" extrusionOk="0">
                  <a:moveTo>
                    <a:pt x="6001" y="2036"/>
                  </a:moveTo>
                  <a:cubicBezTo>
                    <a:pt x="6001" y="2036"/>
                    <a:pt x="3798" y="6668"/>
                    <a:pt x="2703" y="13335"/>
                  </a:cubicBezTo>
                  <a:cubicBezTo>
                    <a:pt x="1965" y="17895"/>
                    <a:pt x="0" y="22610"/>
                    <a:pt x="0" y="22610"/>
                  </a:cubicBezTo>
                  <a:cubicBezTo>
                    <a:pt x="0" y="22610"/>
                    <a:pt x="334" y="24813"/>
                    <a:pt x="3667" y="23527"/>
                  </a:cubicBezTo>
                  <a:cubicBezTo>
                    <a:pt x="3667" y="23527"/>
                    <a:pt x="6073" y="17014"/>
                    <a:pt x="7608" y="14645"/>
                  </a:cubicBezTo>
                  <a:cubicBezTo>
                    <a:pt x="9156" y="12275"/>
                    <a:pt x="12823" y="6203"/>
                    <a:pt x="12716" y="3203"/>
                  </a:cubicBezTo>
                  <a:cubicBezTo>
                    <a:pt x="12621" y="191"/>
                    <a:pt x="8906" y="0"/>
                    <a:pt x="89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83"/>
            <p:cNvSpPr/>
            <p:nvPr/>
          </p:nvSpPr>
          <p:spPr>
            <a:xfrm>
              <a:off x="4015934" y="2869356"/>
              <a:ext cx="556250" cy="1063208"/>
            </a:xfrm>
            <a:custGeom>
              <a:avLst/>
              <a:gdLst/>
              <a:ahLst/>
              <a:cxnLst/>
              <a:rect l="l" t="t" r="r" b="b"/>
              <a:pathLst>
                <a:path w="23540" h="44994" extrusionOk="0">
                  <a:moveTo>
                    <a:pt x="23408" y="0"/>
                  </a:moveTo>
                  <a:lnTo>
                    <a:pt x="14240" y="1084"/>
                  </a:lnTo>
                  <a:lnTo>
                    <a:pt x="3822" y="34231"/>
                  </a:lnTo>
                  <a:cubicBezTo>
                    <a:pt x="3822" y="34231"/>
                    <a:pt x="1096" y="36564"/>
                    <a:pt x="548" y="37148"/>
                  </a:cubicBezTo>
                  <a:cubicBezTo>
                    <a:pt x="0" y="37731"/>
                    <a:pt x="2286" y="42589"/>
                    <a:pt x="3370" y="42898"/>
                  </a:cubicBezTo>
                  <a:cubicBezTo>
                    <a:pt x="3496" y="42932"/>
                    <a:pt x="3677" y="42947"/>
                    <a:pt x="3902" y="42947"/>
                  </a:cubicBezTo>
                  <a:cubicBezTo>
                    <a:pt x="5200" y="42947"/>
                    <a:pt x="7930" y="42460"/>
                    <a:pt x="9558" y="42460"/>
                  </a:cubicBezTo>
                  <a:cubicBezTo>
                    <a:pt x="10103" y="42460"/>
                    <a:pt x="10524" y="42515"/>
                    <a:pt x="10728" y="42660"/>
                  </a:cubicBezTo>
                  <a:cubicBezTo>
                    <a:pt x="11641" y="43301"/>
                    <a:pt x="14269" y="44994"/>
                    <a:pt x="14618" y="44994"/>
                  </a:cubicBezTo>
                  <a:cubicBezTo>
                    <a:pt x="14619" y="44994"/>
                    <a:pt x="14620" y="44994"/>
                    <a:pt x="14621" y="44994"/>
                  </a:cubicBezTo>
                  <a:cubicBezTo>
                    <a:pt x="14967" y="44994"/>
                    <a:pt x="20134" y="41565"/>
                    <a:pt x="20027" y="39874"/>
                  </a:cubicBezTo>
                  <a:cubicBezTo>
                    <a:pt x="19908" y="38195"/>
                    <a:pt x="18288" y="34993"/>
                    <a:pt x="18288" y="34993"/>
                  </a:cubicBezTo>
                  <a:lnTo>
                    <a:pt x="23539" y="22777"/>
                  </a:lnTo>
                  <a:lnTo>
                    <a:pt x="234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83"/>
            <p:cNvSpPr/>
            <p:nvPr/>
          </p:nvSpPr>
          <p:spPr>
            <a:xfrm>
              <a:off x="4015934" y="2869356"/>
              <a:ext cx="556250" cy="1063492"/>
            </a:xfrm>
            <a:custGeom>
              <a:avLst/>
              <a:gdLst/>
              <a:ahLst/>
              <a:cxnLst/>
              <a:rect l="l" t="t" r="r" b="b"/>
              <a:pathLst>
                <a:path w="23540" h="45006" extrusionOk="0">
                  <a:moveTo>
                    <a:pt x="14240" y="1084"/>
                  </a:moveTo>
                  <a:lnTo>
                    <a:pt x="3822" y="34231"/>
                  </a:lnTo>
                  <a:cubicBezTo>
                    <a:pt x="3822" y="34231"/>
                    <a:pt x="1096" y="36564"/>
                    <a:pt x="548" y="37148"/>
                  </a:cubicBezTo>
                  <a:cubicBezTo>
                    <a:pt x="0" y="37731"/>
                    <a:pt x="2286" y="42589"/>
                    <a:pt x="3370" y="42898"/>
                  </a:cubicBezTo>
                  <a:cubicBezTo>
                    <a:pt x="4465" y="43196"/>
                    <a:pt x="9811" y="42005"/>
                    <a:pt x="10728" y="42660"/>
                  </a:cubicBezTo>
                  <a:cubicBezTo>
                    <a:pt x="11645" y="43303"/>
                    <a:pt x="14288" y="45006"/>
                    <a:pt x="14621" y="44994"/>
                  </a:cubicBezTo>
                  <a:cubicBezTo>
                    <a:pt x="14967" y="44994"/>
                    <a:pt x="20134" y="41565"/>
                    <a:pt x="20027" y="39874"/>
                  </a:cubicBezTo>
                  <a:cubicBezTo>
                    <a:pt x="19908" y="38195"/>
                    <a:pt x="18288" y="34993"/>
                    <a:pt x="18288" y="34993"/>
                  </a:cubicBezTo>
                  <a:lnTo>
                    <a:pt x="23539" y="22777"/>
                  </a:lnTo>
                  <a:lnTo>
                    <a:pt x="234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83"/>
            <p:cNvSpPr/>
            <p:nvPr/>
          </p:nvSpPr>
          <p:spPr>
            <a:xfrm>
              <a:off x="5045907" y="4340668"/>
              <a:ext cx="286703" cy="247382"/>
            </a:xfrm>
            <a:custGeom>
              <a:avLst/>
              <a:gdLst/>
              <a:ahLst/>
              <a:cxnLst/>
              <a:rect l="l" t="t" r="r" b="b"/>
              <a:pathLst>
                <a:path w="12133" h="10469" extrusionOk="0">
                  <a:moveTo>
                    <a:pt x="3157" y="1"/>
                  </a:moveTo>
                  <a:cubicBezTo>
                    <a:pt x="2656" y="1"/>
                    <a:pt x="2032" y="219"/>
                    <a:pt x="1405" y="1004"/>
                  </a:cubicBezTo>
                  <a:cubicBezTo>
                    <a:pt x="0" y="2766"/>
                    <a:pt x="155" y="6790"/>
                    <a:pt x="155" y="6790"/>
                  </a:cubicBezTo>
                  <a:cubicBezTo>
                    <a:pt x="1560" y="7540"/>
                    <a:pt x="2155" y="8850"/>
                    <a:pt x="4739" y="10064"/>
                  </a:cubicBezTo>
                  <a:cubicBezTo>
                    <a:pt x="5361" y="10354"/>
                    <a:pt x="6083" y="10469"/>
                    <a:pt x="6824" y="10469"/>
                  </a:cubicBezTo>
                  <a:cubicBezTo>
                    <a:pt x="9162" y="10469"/>
                    <a:pt x="11693" y="9325"/>
                    <a:pt x="11883" y="8910"/>
                  </a:cubicBezTo>
                  <a:cubicBezTo>
                    <a:pt x="12133" y="8350"/>
                    <a:pt x="11883" y="6945"/>
                    <a:pt x="10823" y="6040"/>
                  </a:cubicBezTo>
                  <a:cubicBezTo>
                    <a:pt x="9763" y="5135"/>
                    <a:pt x="4227" y="349"/>
                    <a:pt x="4227" y="349"/>
                  </a:cubicBezTo>
                  <a:cubicBezTo>
                    <a:pt x="4227" y="349"/>
                    <a:pt x="3790" y="1"/>
                    <a:pt x="3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83"/>
            <p:cNvSpPr/>
            <p:nvPr/>
          </p:nvSpPr>
          <p:spPr>
            <a:xfrm>
              <a:off x="5045907" y="4322450"/>
              <a:ext cx="286703" cy="284482"/>
            </a:xfrm>
            <a:custGeom>
              <a:avLst/>
              <a:gdLst/>
              <a:ahLst/>
              <a:cxnLst/>
              <a:rect l="l" t="t" r="r" b="b"/>
              <a:pathLst>
                <a:path w="12133" h="12039" extrusionOk="0">
                  <a:moveTo>
                    <a:pt x="4227" y="1120"/>
                  </a:moveTo>
                  <a:cubicBezTo>
                    <a:pt x="4227" y="1120"/>
                    <a:pt x="9763" y="5906"/>
                    <a:pt x="10823" y="6811"/>
                  </a:cubicBezTo>
                  <a:cubicBezTo>
                    <a:pt x="11883" y="7716"/>
                    <a:pt x="12133" y="9121"/>
                    <a:pt x="11883" y="9681"/>
                  </a:cubicBezTo>
                  <a:cubicBezTo>
                    <a:pt x="11633" y="10228"/>
                    <a:pt x="7323" y="12038"/>
                    <a:pt x="4739" y="10835"/>
                  </a:cubicBezTo>
                  <a:cubicBezTo>
                    <a:pt x="2155" y="9621"/>
                    <a:pt x="1560" y="8311"/>
                    <a:pt x="155" y="7561"/>
                  </a:cubicBezTo>
                  <a:cubicBezTo>
                    <a:pt x="155" y="7561"/>
                    <a:pt x="0" y="3537"/>
                    <a:pt x="1405" y="1775"/>
                  </a:cubicBezTo>
                  <a:cubicBezTo>
                    <a:pt x="2822" y="1"/>
                    <a:pt x="4227" y="1120"/>
                    <a:pt x="4227"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83"/>
            <p:cNvSpPr/>
            <p:nvPr/>
          </p:nvSpPr>
          <p:spPr>
            <a:xfrm>
              <a:off x="4854865" y="3820844"/>
              <a:ext cx="303031" cy="565466"/>
            </a:xfrm>
            <a:custGeom>
              <a:avLst/>
              <a:gdLst/>
              <a:ahLst/>
              <a:cxnLst/>
              <a:rect l="l" t="t" r="r" b="b"/>
              <a:pathLst>
                <a:path w="12824" h="23930" extrusionOk="0">
                  <a:moveTo>
                    <a:pt x="3918" y="0"/>
                  </a:moveTo>
                  <a:cubicBezTo>
                    <a:pt x="3918" y="0"/>
                    <a:pt x="203" y="191"/>
                    <a:pt x="108" y="3191"/>
                  </a:cubicBezTo>
                  <a:cubicBezTo>
                    <a:pt x="1" y="6203"/>
                    <a:pt x="3668" y="12275"/>
                    <a:pt x="5216" y="14633"/>
                  </a:cubicBezTo>
                  <a:cubicBezTo>
                    <a:pt x="6752" y="17002"/>
                    <a:pt x="9157" y="23527"/>
                    <a:pt x="9157" y="23527"/>
                  </a:cubicBezTo>
                  <a:cubicBezTo>
                    <a:pt x="9910" y="23817"/>
                    <a:pt x="10510" y="23930"/>
                    <a:pt x="10988" y="23930"/>
                  </a:cubicBezTo>
                  <a:cubicBezTo>
                    <a:pt x="12624" y="23930"/>
                    <a:pt x="12824" y="22610"/>
                    <a:pt x="12824" y="22610"/>
                  </a:cubicBezTo>
                  <a:cubicBezTo>
                    <a:pt x="12824" y="22610"/>
                    <a:pt x="10859" y="17895"/>
                    <a:pt x="10121" y="13335"/>
                  </a:cubicBezTo>
                  <a:cubicBezTo>
                    <a:pt x="9026" y="6668"/>
                    <a:pt x="6823" y="2036"/>
                    <a:pt x="6823" y="2036"/>
                  </a:cubicBezTo>
                  <a:lnTo>
                    <a:pt x="39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83"/>
            <p:cNvSpPr/>
            <p:nvPr/>
          </p:nvSpPr>
          <p:spPr>
            <a:xfrm>
              <a:off x="4854865" y="3820844"/>
              <a:ext cx="303031" cy="586331"/>
            </a:xfrm>
            <a:custGeom>
              <a:avLst/>
              <a:gdLst/>
              <a:ahLst/>
              <a:cxnLst/>
              <a:rect l="l" t="t" r="r" b="b"/>
              <a:pathLst>
                <a:path w="12824" h="24813" extrusionOk="0">
                  <a:moveTo>
                    <a:pt x="6823" y="2036"/>
                  </a:moveTo>
                  <a:cubicBezTo>
                    <a:pt x="6823" y="2036"/>
                    <a:pt x="9026" y="6668"/>
                    <a:pt x="10121" y="13335"/>
                  </a:cubicBezTo>
                  <a:cubicBezTo>
                    <a:pt x="10859" y="17895"/>
                    <a:pt x="12824" y="22610"/>
                    <a:pt x="12824" y="22610"/>
                  </a:cubicBezTo>
                  <a:cubicBezTo>
                    <a:pt x="12824" y="22610"/>
                    <a:pt x="12490" y="24813"/>
                    <a:pt x="9157" y="23527"/>
                  </a:cubicBezTo>
                  <a:cubicBezTo>
                    <a:pt x="9157" y="23527"/>
                    <a:pt x="6752" y="17002"/>
                    <a:pt x="5216" y="14633"/>
                  </a:cubicBezTo>
                  <a:cubicBezTo>
                    <a:pt x="3668" y="12275"/>
                    <a:pt x="1" y="6203"/>
                    <a:pt x="108" y="3191"/>
                  </a:cubicBezTo>
                  <a:cubicBezTo>
                    <a:pt x="203" y="191"/>
                    <a:pt x="3918" y="0"/>
                    <a:pt x="39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83"/>
            <p:cNvSpPr/>
            <p:nvPr/>
          </p:nvSpPr>
          <p:spPr>
            <a:xfrm>
              <a:off x="4572142" y="2869640"/>
              <a:ext cx="555943" cy="1063208"/>
            </a:xfrm>
            <a:custGeom>
              <a:avLst/>
              <a:gdLst/>
              <a:ahLst/>
              <a:cxnLst/>
              <a:rect l="l" t="t" r="r" b="b"/>
              <a:pathLst>
                <a:path w="23527" h="44994" extrusionOk="0">
                  <a:moveTo>
                    <a:pt x="119" y="0"/>
                  </a:moveTo>
                  <a:lnTo>
                    <a:pt x="0" y="22765"/>
                  </a:lnTo>
                  <a:lnTo>
                    <a:pt x="5239" y="34992"/>
                  </a:lnTo>
                  <a:cubicBezTo>
                    <a:pt x="5239" y="34992"/>
                    <a:pt x="3620" y="38195"/>
                    <a:pt x="3500" y="39874"/>
                  </a:cubicBezTo>
                  <a:cubicBezTo>
                    <a:pt x="3381" y="41553"/>
                    <a:pt x="8561" y="44982"/>
                    <a:pt x="8906" y="44994"/>
                  </a:cubicBezTo>
                  <a:cubicBezTo>
                    <a:pt x="8907" y="44994"/>
                    <a:pt x="8908" y="44994"/>
                    <a:pt x="8909" y="44994"/>
                  </a:cubicBezTo>
                  <a:cubicBezTo>
                    <a:pt x="9258" y="44994"/>
                    <a:pt x="11886" y="43301"/>
                    <a:pt x="12799" y="42648"/>
                  </a:cubicBezTo>
                  <a:cubicBezTo>
                    <a:pt x="13000" y="42508"/>
                    <a:pt x="13412" y="42455"/>
                    <a:pt x="13945" y="42455"/>
                  </a:cubicBezTo>
                  <a:cubicBezTo>
                    <a:pt x="15571" y="42455"/>
                    <a:pt x="18322" y="42947"/>
                    <a:pt x="19626" y="42947"/>
                  </a:cubicBezTo>
                  <a:cubicBezTo>
                    <a:pt x="19850" y="42947"/>
                    <a:pt x="20032" y="42932"/>
                    <a:pt x="20157" y="42898"/>
                  </a:cubicBezTo>
                  <a:cubicBezTo>
                    <a:pt x="21241" y="42589"/>
                    <a:pt x="23527" y="37719"/>
                    <a:pt x="22979" y="37148"/>
                  </a:cubicBezTo>
                  <a:cubicBezTo>
                    <a:pt x="22443" y="36564"/>
                    <a:pt x="19705" y="34230"/>
                    <a:pt x="19705" y="34230"/>
                  </a:cubicBezTo>
                  <a:lnTo>
                    <a:pt x="9287" y="1084"/>
                  </a:lnTo>
                  <a:lnTo>
                    <a:pt x="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83"/>
            <p:cNvSpPr/>
            <p:nvPr/>
          </p:nvSpPr>
          <p:spPr>
            <a:xfrm>
              <a:off x="4572142" y="2869640"/>
              <a:ext cx="555943" cy="1063492"/>
            </a:xfrm>
            <a:custGeom>
              <a:avLst/>
              <a:gdLst/>
              <a:ahLst/>
              <a:cxnLst/>
              <a:rect l="l" t="t" r="r" b="b"/>
              <a:pathLst>
                <a:path w="23527" h="45006" extrusionOk="0">
                  <a:moveTo>
                    <a:pt x="9287" y="1084"/>
                  </a:moveTo>
                  <a:lnTo>
                    <a:pt x="19705" y="34230"/>
                  </a:lnTo>
                  <a:cubicBezTo>
                    <a:pt x="19705" y="34230"/>
                    <a:pt x="22443" y="36564"/>
                    <a:pt x="22979" y="37148"/>
                  </a:cubicBezTo>
                  <a:cubicBezTo>
                    <a:pt x="23527" y="37719"/>
                    <a:pt x="21241" y="42589"/>
                    <a:pt x="20157" y="42898"/>
                  </a:cubicBezTo>
                  <a:cubicBezTo>
                    <a:pt x="19062" y="43196"/>
                    <a:pt x="13716" y="42005"/>
                    <a:pt x="12799" y="42648"/>
                  </a:cubicBezTo>
                  <a:cubicBezTo>
                    <a:pt x="11882" y="43303"/>
                    <a:pt x="9239" y="45006"/>
                    <a:pt x="8906" y="44994"/>
                  </a:cubicBezTo>
                  <a:cubicBezTo>
                    <a:pt x="8561" y="44982"/>
                    <a:pt x="3381" y="41553"/>
                    <a:pt x="3500" y="39874"/>
                  </a:cubicBezTo>
                  <a:cubicBezTo>
                    <a:pt x="3620" y="38195"/>
                    <a:pt x="5239" y="34992"/>
                    <a:pt x="5239" y="34992"/>
                  </a:cubicBezTo>
                  <a:lnTo>
                    <a:pt x="0" y="22765"/>
                  </a:lnTo>
                  <a:lnTo>
                    <a:pt x="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83"/>
            <p:cNvSpPr/>
            <p:nvPr/>
          </p:nvSpPr>
          <p:spPr>
            <a:xfrm>
              <a:off x="4434549" y="2900854"/>
              <a:ext cx="252108" cy="496892"/>
            </a:xfrm>
            <a:custGeom>
              <a:avLst/>
              <a:gdLst/>
              <a:ahLst/>
              <a:cxnLst/>
              <a:rect l="l" t="t" r="r" b="b"/>
              <a:pathLst>
                <a:path w="10669" h="21028" extrusionOk="0">
                  <a:moveTo>
                    <a:pt x="1382" y="1"/>
                  </a:moveTo>
                  <a:lnTo>
                    <a:pt x="1" y="21027"/>
                  </a:lnTo>
                  <a:lnTo>
                    <a:pt x="10669" y="21027"/>
                  </a:lnTo>
                  <a:lnTo>
                    <a:pt x="8788"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83"/>
            <p:cNvSpPr/>
            <p:nvPr/>
          </p:nvSpPr>
          <p:spPr>
            <a:xfrm>
              <a:off x="4434549" y="2900854"/>
              <a:ext cx="252108" cy="496892"/>
            </a:xfrm>
            <a:custGeom>
              <a:avLst/>
              <a:gdLst/>
              <a:ahLst/>
              <a:cxnLst/>
              <a:rect l="l" t="t" r="r" b="b"/>
              <a:pathLst>
                <a:path w="10669" h="21028" extrusionOk="0">
                  <a:moveTo>
                    <a:pt x="1382" y="1"/>
                  </a:moveTo>
                  <a:lnTo>
                    <a:pt x="1" y="21027"/>
                  </a:lnTo>
                  <a:lnTo>
                    <a:pt x="10669" y="21027"/>
                  </a:lnTo>
                  <a:lnTo>
                    <a:pt x="87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83"/>
            <p:cNvSpPr/>
            <p:nvPr/>
          </p:nvSpPr>
          <p:spPr>
            <a:xfrm>
              <a:off x="4562856" y="2679446"/>
              <a:ext cx="49528" cy="524161"/>
            </a:xfrm>
            <a:custGeom>
              <a:avLst/>
              <a:gdLst/>
              <a:ahLst/>
              <a:cxnLst/>
              <a:rect l="l" t="t" r="r" b="b"/>
              <a:pathLst>
                <a:path w="2096" h="22182" extrusionOk="0">
                  <a:moveTo>
                    <a:pt x="1038" y="0"/>
                  </a:moveTo>
                  <a:cubicBezTo>
                    <a:pt x="464" y="0"/>
                    <a:pt x="0" y="460"/>
                    <a:pt x="12" y="1036"/>
                  </a:cubicBezTo>
                  <a:lnTo>
                    <a:pt x="12" y="21134"/>
                  </a:lnTo>
                  <a:cubicBezTo>
                    <a:pt x="12" y="21717"/>
                    <a:pt x="476" y="22182"/>
                    <a:pt x="1060" y="22182"/>
                  </a:cubicBezTo>
                  <a:cubicBezTo>
                    <a:pt x="1631" y="22182"/>
                    <a:pt x="2096" y="21717"/>
                    <a:pt x="2096" y="21134"/>
                  </a:cubicBezTo>
                  <a:lnTo>
                    <a:pt x="2096" y="1036"/>
                  </a:lnTo>
                  <a:cubicBezTo>
                    <a:pt x="2096" y="465"/>
                    <a:pt x="1631" y="0"/>
                    <a:pt x="1060" y="0"/>
                  </a:cubicBezTo>
                  <a:cubicBezTo>
                    <a:pt x="1052" y="0"/>
                    <a:pt x="1045" y="0"/>
                    <a:pt x="10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83"/>
            <p:cNvSpPr/>
            <p:nvPr/>
          </p:nvSpPr>
          <p:spPr>
            <a:xfrm>
              <a:off x="4353251" y="2845725"/>
              <a:ext cx="466764" cy="68952"/>
            </a:xfrm>
            <a:custGeom>
              <a:avLst/>
              <a:gdLst/>
              <a:ahLst/>
              <a:cxnLst/>
              <a:rect l="l" t="t" r="r" b="b"/>
              <a:pathLst>
                <a:path w="16872" h="2918" extrusionOk="0">
                  <a:moveTo>
                    <a:pt x="1" y="0"/>
                  </a:moveTo>
                  <a:lnTo>
                    <a:pt x="1" y="2917"/>
                  </a:lnTo>
                  <a:lnTo>
                    <a:pt x="16872" y="2917"/>
                  </a:lnTo>
                  <a:lnTo>
                    <a:pt x="168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83"/>
            <p:cNvSpPr/>
            <p:nvPr/>
          </p:nvSpPr>
          <p:spPr>
            <a:xfrm>
              <a:off x="4531901" y="2829139"/>
              <a:ext cx="144072" cy="195893"/>
            </a:xfrm>
            <a:custGeom>
              <a:avLst/>
              <a:gdLst/>
              <a:ahLst/>
              <a:cxnLst/>
              <a:rect l="l" t="t" r="r" b="b"/>
              <a:pathLst>
                <a:path w="6097" h="8290" extrusionOk="0">
                  <a:moveTo>
                    <a:pt x="2839" y="0"/>
                  </a:moveTo>
                  <a:cubicBezTo>
                    <a:pt x="2432" y="0"/>
                    <a:pt x="2018" y="69"/>
                    <a:pt x="1632" y="250"/>
                  </a:cubicBezTo>
                  <a:cubicBezTo>
                    <a:pt x="0" y="1024"/>
                    <a:pt x="322" y="7489"/>
                    <a:pt x="1298" y="7989"/>
                  </a:cubicBezTo>
                  <a:cubicBezTo>
                    <a:pt x="1701" y="8195"/>
                    <a:pt x="2240" y="8290"/>
                    <a:pt x="2806" y="8290"/>
                  </a:cubicBezTo>
                  <a:cubicBezTo>
                    <a:pt x="3611" y="8290"/>
                    <a:pt x="4471" y="8098"/>
                    <a:pt x="5073" y="7762"/>
                  </a:cubicBezTo>
                  <a:cubicBezTo>
                    <a:pt x="6096" y="7191"/>
                    <a:pt x="5573" y="1571"/>
                    <a:pt x="5382" y="714"/>
                  </a:cubicBezTo>
                  <a:cubicBezTo>
                    <a:pt x="5382" y="714"/>
                    <a:pt x="4148" y="0"/>
                    <a:pt x="28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83"/>
            <p:cNvSpPr/>
            <p:nvPr/>
          </p:nvSpPr>
          <p:spPr>
            <a:xfrm>
              <a:off x="4516708" y="2854635"/>
              <a:ext cx="66140" cy="92771"/>
            </a:xfrm>
            <a:custGeom>
              <a:avLst/>
              <a:gdLst/>
              <a:ahLst/>
              <a:cxnLst/>
              <a:rect l="l" t="t" r="r" b="b"/>
              <a:pathLst>
                <a:path w="2799" h="3926" extrusionOk="0">
                  <a:moveTo>
                    <a:pt x="1645" y="1"/>
                  </a:moveTo>
                  <a:cubicBezTo>
                    <a:pt x="1254" y="1"/>
                    <a:pt x="656" y="98"/>
                    <a:pt x="477" y="659"/>
                  </a:cubicBezTo>
                  <a:cubicBezTo>
                    <a:pt x="60" y="1957"/>
                    <a:pt x="1" y="3040"/>
                    <a:pt x="477" y="3576"/>
                  </a:cubicBezTo>
                  <a:cubicBezTo>
                    <a:pt x="709" y="3843"/>
                    <a:pt x="1040" y="3926"/>
                    <a:pt x="1336" y="3926"/>
                  </a:cubicBezTo>
                  <a:cubicBezTo>
                    <a:pt x="1648" y="3926"/>
                    <a:pt x="1921" y="3834"/>
                    <a:pt x="2001" y="3766"/>
                  </a:cubicBezTo>
                  <a:cubicBezTo>
                    <a:pt x="2156" y="3647"/>
                    <a:pt x="2798" y="2659"/>
                    <a:pt x="2798" y="2564"/>
                  </a:cubicBezTo>
                  <a:cubicBezTo>
                    <a:pt x="2798" y="2469"/>
                    <a:pt x="2001" y="28"/>
                    <a:pt x="2001" y="28"/>
                  </a:cubicBezTo>
                  <a:cubicBezTo>
                    <a:pt x="2001" y="28"/>
                    <a:pt x="1852" y="1"/>
                    <a:pt x="1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83"/>
            <p:cNvSpPr/>
            <p:nvPr/>
          </p:nvSpPr>
          <p:spPr>
            <a:xfrm>
              <a:off x="4695344" y="2665481"/>
              <a:ext cx="372811" cy="307426"/>
            </a:xfrm>
            <a:custGeom>
              <a:avLst/>
              <a:gdLst/>
              <a:ahLst/>
              <a:cxnLst/>
              <a:rect l="l" t="t" r="r" b="b"/>
              <a:pathLst>
                <a:path w="15777" h="13010" extrusionOk="0">
                  <a:moveTo>
                    <a:pt x="11403" y="0"/>
                  </a:moveTo>
                  <a:cubicBezTo>
                    <a:pt x="10937" y="0"/>
                    <a:pt x="10457" y="107"/>
                    <a:pt x="9978" y="341"/>
                  </a:cubicBezTo>
                  <a:cubicBezTo>
                    <a:pt x="5228" y="2687"/>
                    <a:pt x="1" y="8164"/>
                    <a:pt x="1" y="8164"/>
                  </a:cubicBezTo>
                  <a:lnTo>
                    <a:pt x="1430" y="13010"/>
                  </a:lnTo>
                  <a:cubicBezTo>
                    <a:pt x="8371" y="12474"/>
                    <a:pt x="14836" y="8688"/>
                    <a:pt x="15348" y="5461"/>
                  </a:cubicBezTo>
                  <a:cubicBezTo>
                    <a:pt x="15776" y="2764"/>
                    <a:pt x="13775" y="0"/>
                    <a:pt x="11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83"/>
            <p:cNvSpPr/>
            <p:nvPr/>
          </p:nvSpPr>
          <p:spPr>
            <a:xfrm>
              <a:off x="4634027" y="2835306"/>
              <a:ext cx="108627" cy="182046"/>
            </a:xfrm>
            <a:custGeom>
              <a:avLst/>
              <a:gdLst/>
              <a:ahLst/>
              <a:cxnLst/>
              <a:rect l="l" t="t" r="r" b="b"/>
              <a:pathLst>
                <a:path w="4597" h="7704" extrusionOk="0">
                  <a:moveTo>
                    <a:pt x="0" y="1"/>
                  </a:moveTo>
                  <a:lnTo>
                    <a:pt x="0" y="1"/>
                  </a:lnTo>
                  <a:cubicBezTo>
                    <a:pt x="1072" y="3715"/>
                    <a:pt x="358" y="7704"/>
                    <a:pt x="358" y="7704"/>
                  </a:cubicBezTo>
                  <a:cubicBezTo>
                    <a:pt x="1751" y="7299"/>
                    <a:pt x="3072" y="6632"/>
                    <a:pt x="4227" y="5763"/>
                  </a:cubicBezTo>
                  <a:cubicBezTo>
                    <a:pt x="4596" y="4192"/>
                    <a:pt x="4501" y="2560"/>
                    <a:pt x="3953" y="1048"/>
                  </a:cubicBezTo>
                  <a:cubicBezTo>
                    <a:pt x="2310" y="262"/>
                    <a:pt x="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83"/>
            <p:cNvSpPr/>
            <p:nvPr/>
          </p:nvSpPr>
          <p:spPr>
            <a:xfrm>
              <a:off x="4577482" y="1176825"/>
              <a:ext cx="15761" cy="1477631"/>
            </a:xfrm>
            <a:custGeom>
              <a:avLst/>
              <a:gdLst/>
              <a:ahLst/>
              <a:cxnLst/>
              <a:rect l="l" t="t" r="r" b="b"/>
              <a:pathLst>
                <a:path w="667" h="62532" extrusionOk="0">
                  <a:moveTo>
                    <a:pt x="274" y="0"/>
                  </a:moveTo>
                  <a:lnTo>
                    <a:pt x="0" y="2667"/>
                  </a:lnTo>
                  <a:lnTo>
                    <a:pt x="0" y="62532"/>
                  </a:lnTo>
                  <a:lnTo>
                    <a:pt x="667" y="62532"/>
                  </a:lnTo>
                  <a:lnTo>
                    <a:pt x="667" y="2620"/>
                  </a:lnTo>
                  <a:lnTo>
                    <a:pt x="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83"/>
            <p:cNvSpPr/>
            <p:nvPr/>
          </p:nvSpPr>
          <p:spPr>
            <a:xfrm>
              <a:off x="4509666" y="2686937"/>
              <a:ext cx="144072" cy="196034"/>
            </a:xfrm>
            <a:custGeom>
              <a:avLst/>
              <a:gdLst/>
              <a:ahLst/>
              <a:cxnLst/>
              <a:rect l="l" t="t" r="r" b="b"/>
              <a:pathLst>
                <a:path w="6097" h="8296" extrusionOk="0">
                  <a:moveTo>
                    <a:pt x="3253" y="1"/>
                  </a:moveTo>
                  <a:cubicBezTo>
                    <a:pt x="1945" y="1"/>
                    <a:pt x="715" y="719"/>
                    <a:pt x="715" y="719"/>
                  </a:cubicBezTo>
                  <a:cubicBezTo>
                    <a:pt x="525" y="1577"/>
                    <a:pt x="1" y="7196"/>
                    <a:pt x="1025" y="7768"/>
                  </a:cubicBezTo>
                  <a:cubicBezTo>
                    <a:pt x="1619" y="8103"/>
                    <a:pt x="2476" y="8295"/>
                    <a:pt x="3282" y="8295"/>
                  </a:cubicBezTo>
                  <a:cubicBezTo>
                    <a:pt x="3849" y="8295"/>
                    <a:pt x="4391" y="8200"/>
                    <a:pt x="4799" y="7994"/>
                  </a:cubicBezTo>
                  <a:cubicBezTo>
                    <a:pt x="5775" y="7494"/>
                    <a:pt x="6097" y="1017"/>
                    <a:pt x="4466" y="255"/>
                  </a:cubicBezTo>
                  <a:cubicBezTo>
                    <a:pt x="4077" y="71"/>
                    <a:pt x="3661" y="1"/>
                    <a:pt x="32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83"/>
            <p:cNvSpPr/>
            <p:nvPr/>
          </p:nvSpPr>
          <p:spPr>
            <a:xfrm>
              <a:off x="4602789" y="2712362"/>
              <a:ext cx="66140" cy="92866"/>
            </a:xfrm>
            <a:custGeom>
              <a:avLst/>
              <a:gdLst/>
              <a:ahLst/>
              <a:cxnLst/>
              <a:rect l="l" t="t" r="r" b="b"/>
              <a:pathLst>
                <a:path w="2799" h="3930" extrusionOk="0">
                  <a:moveTo>
                    <a:pt x="1138" y="0"/>
                  </a:moveTo>
                  <a:cubicBezTo>
                    <a:pt x="940" y="0"/>
                    <a:pt x="799" y="24"/>
                    <a:pt x="799" y="24"/>
                  </a:cubicBezTo>
                  <a:cubicBezTo>
                    <a:pt x="799" y="24"/>
                    <a:pt x="1" y="2477"/>
                    <a:pt x="1" y="2572"/>
                  </a:cubicBezTo>
                  <a:cubicBezTo>
                    <a:pt x="1" y="2667"/>
                    <a:pt x="632" y="3644"/>
                    <a:pt x="799" y="3775"/>
                  </a:cubicBezTo>
                  <a:cubicBezTo>
                    <a:pt x="877" y="3841"/>
                    <a:pt x="1147" y="3930"/>
                    <a:pt x="1456" y="3930"/>
                  </a:cubicBezTo>
                  <a:cubicBezTo>
                    <a:pt x="1754" y="3930"/>
                    <a:pt x="2089" y="3847"/>
                    <a:pt x="2323" y="3584"/>
                  </a:cubicBezTo>
                  <a:cubicBezTo>
                    <a:pt x="2799" y="3037"/>
                    <a:pt x="2727" y="1965"/>
                    <a:pt x="2323" y="655"/>
                  </a:cubicBezTo>
                  <a:cubicBezTo>
                    <a:pt x="2141" y="94"/>
                    <a:pt x="1529" y="0"/>
                    <a:pt x="1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83"/>
            <p:cNvSpPr/>
            <p:nvPr/>
          </p:nvSpPr>
          <p:spPr>
            <a:xfrm>
              <a:off x="4075055" y="2574791"/>
              <a:ext cx="392163" cy="261395"/>
            </a:xfrm>
            <a:custGeom>
              <a:avLst/>
              <a:gdLst/>
              <a:ahLst/>
              <a:cxnLst/>
              <a:rect l="l" t="t" r="r" b="b"/>
              <a:pathLst>
                <a:path w="16596" h="11062" extrusionOk="0">
                  <a:moveTo>
                    <a:pt x="4431" y="0"/>
                  </a:moveTo>
                  <a:cubicBezTo>
                    <a:pt x="1761" y="0"/>
                    <a:pt x="0" y="3391"/>
                    <a:pt x="1023" y="6168"/>
                  </a:cubicBezTo>
                  <a:cubicBezTo>
                    <a:pt x="1996" y="8840"/>
                    <a:pt x="7474" y="11062"/>
                    <a:pt x="13429" y="11062"/>
                  </a:cubicBezTo>
                  <a:cubicBezTo>
                    <a:pt x="14320" y="11062"/>
                    <a:pt x="15221" y="11012"/>
                    <a:pt x="16120" y="10906"/>
                  </a:cubicBezTo>
                  <a:lnTo>
                    <a:pt x="16596" y="5882"/>
                  </a:lnTo>
                  <a:cubicBezTo>
                    <a:pt x="16596" y="5882"/>
                    <a:pt x="10417" y="1512"/>
                    <a:pt x="5309" y="119"/>
                  </a:cubicBezTo>
                  <a:cubicBezTo>
                    <a:pt x="5007" y="38"/>
                    <a:pt x="4714" y="0"/>
                    <a:pt x="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83"/>
            <p:cNvSpPr/>
            <p:nvPr/>
          </p:nvSpPr>
          <p:spPr>
            <a:xfrm>
              <a:off x="4443008" y="2693222"/>
              <a:ext cx="108320" cy="181786"/>
            </a:xfrm>
            <a:custGeom>
              <a:avLst/>
              <a:gdLst/>
              <a:ahLst/>
              <a:cxnLst/>
              <a:rect l="l" t="t" r="r" b="b"/>
              <a:pathLst>
                <a:path w="4584" h="7693" extrusionOk="0">
                  <a:moveTo>
                    <a:pt x="4584" y="1"/>
                  </a:moveTo>
                  <a:cubicBezTo>
                    <a:pt x="4584" y="1"/>
                    <a:pt x="2286" y="251"/>
                    <a:pt x="643" y="1037"/>
                  </a:cubicBezTo>
                  <a:cubicBezTo>
                    <a:pt x="95" y="2549"/>
                    <a:pt x="0" y="4192"/>
                    <a:pt x="357" y="5752"/>
                  </a:cubicBezTo>
                  <a:cubicBezTo>
                    <a:pt x="1524" y="6633"/>
                    <a:pt x="2846" y="7287"/>
                    <a:pt x="4251" y="7692"/>
                  </a:cubicBezTo>
                  <a:cubicBezTo>
                    <a:pt x="4251" y="7692"/>
                    <a:pt x="3524" y="3716"/>
                    <a:pt x="4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83"/>
            <p:cNvSpPr/>
            <p:nvPr/>
          </p:nvSpPr>
          <p:spPr>
            <a:xfrm>
              <a:off x="4499553" y="2654399"/>
              <a:ext cx="171365" cy="35469"/>
            </a:xfrm>
            <a:custGeom>
              <a:avLst/>
              <a:gdLst/>
              <a:ahLst/>
              <a:cxnLst/>
              <a:rect l="l" t="t" r="r" b="b"/>
              <a:pathLst>
                <a:path w="7252" h="1501" extrusionOk="0">
                  <a:moveTo>
                    <a:pt x="0" y="1"/>
                  </a:moveTo>
                  <a:lnTo>
                    <a:pt x="0" y="1501"/>
                  </a:lnTo>
                  <a:lnTo>
                    <a:pt x="7251" y="1501"/>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4" name="Google Shape;2784;p83"/>
          <p:cNvSpPr txBox="1"/>
          <p:nvPr/>
        </p:nvSpPr>
        <p:spPr>
          <a:xfrm>
            <a:off x="57077" y="3718081"/>
            <a:ext cx="2753619" cy="526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err="1">
                <a:solidFill>
                  <a:schemeClr val="dk1"/>
                </a:solidFill>
                <a:latin typeface="Open Sans"/>
                <a:ea typeface="Open Sans"/>
                <a:cs typeface="Open Sans"/>
                <a:sym typeface="Open Sans"/>
              </a:rPr>
              <a:t>İctimai</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təhlükəsizliyə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təcavüzlə</a:t>
            </a:r>
            <a:endParaRPr lang="az-Latn-AZ" dirty="0">
              <a:solidFill>
                <a:schemeClr val="dk1"/>
              </a:solidFill>
              <a:latin typeface="Open Sans"/>
              <a:ea typeface="Open Sans"/>
              <a:cs typeface="Open Sans"/>
              <a:sym typeface="Open Sans"/>
            </a:endParaRPr>
          </a:p>
          <a:p>
            <a:pPr marL="0" lvl="0" indent="0" rtl="0">
              <a:spcBef>
                <a:spcPts val="0"/>
              </a:spcBef>
              <a:spcAft>
                <a:spcPts val="0"/>
              </a:spcAft>
              <a:buNone/>
            </a:pPr>
            <a:r>
              <a:rPr lang="en-US" dirty="0" err="1">
                <a:solidFill>
                  <a:schemeClr val="dk1"/>
                </a:solidFill>
                <a:latin typeface="Open Sans"/>
                <a:ea typeface="Open Sans"/>
                <a:cs typeface="Open Sans"/>
                <a:sym typeface="Open Sans"/>
              </a:rPr>
              <a:t>bağlı</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olan</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cinayətlər</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bu</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kateqoriyaya</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kiberterrorizm</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və</a:t>
            </a:r>
            <a:r>
              <a:rPr lang="en-US" dirty="0">
                <a:solidFill>
                  <a:schemeClr val="dk1"/>
                </a:solidFill>
                <a:latin typeface="Open Sans"/>
                <a:ea typeface="Open Sans"/>
                <a:cs typeface="Open Sans"/>
                <a:sym typeface="Open Sans"/>
              </a:rPr>
              <a:t> terror </a:t>
            </a:r>
            <a:r>
              <a:rPr lang="en-US" dirty="0" err="1">
                <a:solidFill>
                  <a:schemeClr val="dk1"/>
                </a:solidFill>
                <a:latin typeface="Open Sans"/>
                <a:ea typeface="Open Sans"/>
                <a:cs typeface="Open Sans"/>
                <a:sym typeface="Open Sans"/>
              </a:rPr>
              <a:t>məqsədləri</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ilə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kiberməkandan</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istifadə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olunması</a:t>
            </a:r>
            <a:r>
              <a:rPr lang="en-US" dirty="0">
                <a:solidFill>
                  <a:schemeClr val="dk1"/>
                </a:solidFill>
                <a:latin typeface="Open Sans"/>
                <a:ea typeface="Open Sans"/>
                <a:cs typeface="Open Sans"/>
                <a:sym typeface="Open Sans"/>
              </a:rPr>
              <a:t> aid </a:t>
            </a:r>
            <a:r>
              <a:rPr lang="en-US" dirty="0" err="1">
                <a:solidFill>
                  <a:schemeClr val="dk1"/>
                </a:solidFill>
                <a:latin typeface="Open Sans"/>
                <a:ea typeface="Open Sans"/>
                <a:cs typeface="Open Sans"/>
                <a:sym typeface="Open Sans"/>
              </a:rPr>
              <a:t>edilir</a:t>
            </a:r>
            <a:r>
              <a:rPr lang="en-US" dirty="0">
                <a:solidFill>
                  <a:schemeClr val="dk1"/>
                </a:solidFill>
                <a:latin typeface="Open Sans"/>
                <a:ea typeface="Open Sans"/>
                <a:cs typeface="Open Sans"/>
                <a:sym typeface="Open Sans"/>
              </a:rPr>
              <a:t>.</a:t>
            </a:r>
            <a:endParaRPr dirty="0">
              <a:solidFill>
                <a:schemeClr val="dk1"/>
              </a:solidFill>
              <a:latin typeface="Open Sans"/>
              <a:ea typeface="Open Sans"/>
              <a:cs typeface="Open Sans"/>
              <a:sym typeface="Open Sans"/>
            </a:endParaRPr>
          </a:p>
        </p:txBody>
      </p:sp>
      <p:sp>
        <p:nvSpPr>
          <p:cNvPr id="2787" name="Google Shape;2787;p83"/>
          <p:cNvSpPr txBox="1"/>
          <p:nvPr/>
        </p:nvSpPr>
        <p:spPr>
          <a:xfrm>
            <a:off x="154417" y="2240343"/>
            <a:ext cx="2614844" cy="526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err="1">
                <a:solidFill>
                  <a:schemeClr val="dk1"/>
                </a:solidFill>
                <a:latin typeface="Open Sans"/>
                <a:ea typeface="Open Sans"/>
                <a:cs typeface="Open Sans"/>
                <a:sym typeface="Open Sans"/>
              </a:rPr>
              <a:t>Kontentlə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yəni</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kompüter</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şəbəkəsində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yerləşdirilmiş</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verilənlərin</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məzmunu</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ilə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əlaqədar</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kibercinayətlər</a:t>
            </a:r>
            <a:r>
              <a:rPr lang="en-US" dirty="0">
                <a:solidFill>
                  <a:schemeClr val="dk1"/>
                </a:solidFill>
                <a:latin typeface="Open Sans"/>
                <a:ea typeface="Open Sans"/>
                <a:cs typeface="Open Sans"/>
                <a:sym typeface="Open Sans"/>
              </a:rPr>
              <a:t>.</a:t>
            </a:r>
            <a:endParaRPr dirty="0">
              <a:solidFill>
                <a:schemeClr val="dk1"/>
              </a:solidFill>
              <a:latin typeface="Open Sans"/>
              <a:ea typeface="Open Sans"/>
              <a:cs typeface="Open Sans"/>
              <a:sym typeface="Open Sans"/>
            </a:endParaRPr>
          </a:p>
        </p:txBody>
      </p:sp>
      <p:sp>
        <p:nvSpPr>
          <p:cNvPr id="2793" name="Google Shape;2793;p83"/>
          <p:cNvSpPr txBox="1"/>
          <p:nvPr/>
        </p:nvSpPr>
        <p:spPr>
          <a:xfrm>
            <a:off x="-7723" y="504075"/>
            <a:ext cx="4052093" cy="526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err="1">
                <a:solidFill>
                  <a:schemeClr val="dk1"/>
                </a:solidFill>
                <a:latin typeface="Open Sans"/>
                <a:ea typeface="Open Sans"/>
                <a:cs typeface="Open Sans"/>
                <a:sym typeface="Open Sans"/>
              </a:rPr>
              <a:t>Kompüter</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məlumatları</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və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sisteminin</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konfidensiallığı</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bütövlüyü</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və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onlara</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çatımlılıq</a:t>
            </a:r>
            <a:r>
              <a:rPr lang="en-US" dirty="0">
                <a:solidFill>
                  <a:schemeClr val="dk1"/>
                </a:solidFill>
                <a:latin typeface="Open Sans"/>
                <a:ea typeface="Open Sans"/>
                <a:cs typeface="Open Sans"/>
                <a:sym typeface="Open Sans"/>
              </a:rPr>
              <a:t>, o </a:t>
            </a:r>
            <a:r>
              <a:rPr lang="en-US" dirty="0" err="1">
                <a:solidFill>
                  <a:schemeClr val="dk1"/>
                </a:solidFill>
                <a:latin typeface="Open Sans"/>
                <a:ea typeface="Open Sans"/>
                <a:cs typeface="Open Sans"/>
                <a:sym typeface="Open Sans"/>
              </a:rPr>
              <a:t>cümlədən</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qeyri-qanuni</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çıxış</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qeyri-qanuni</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ələ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keçirmə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verilənlərə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müdaxilə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sistemə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müdaxilə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və</a:t>
            </a:r>
            <a:r>
              <a:rPr lang="en-US" dirty="0">
                <a:solidFill>
                  <a:schemeClr val="dk1"/>
                </a:solidFill>
                <a:latin typeface="Open Sans"/>
                <a:ea typeface="Open Sans"/>
                <a:cs typeface="Open Sans"/>
                <a:sym typeface="Open Sans"/>
              </a:rPr>
              <a:t> s. </a:t>
            </a:r>
            <a:r>
              <a:rPr lang="en-US" dirty="0" err="1">
                <a:solidFill>
                  <a:schemeClr val="dk1"/>
                </a:solidFill>
                <a:latin typeface="Open Sans"/>
                <a:ea typeface="Open Sans"/>
                <a:cs typeface="Open Sans"/>
                <a:sym typeface="Open Sans"/>
              </a:rPr>
              <a:t>əleyhinə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olan</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kibercinayətlər</a:t>
            </a:r>
            <a:endParaRPr dirty="0">
              <a:solidFill>
                <a:schemeClr val="dk1"/>
              </a:solidFill>
              <a:latin typeface="Open Sans"/>
              <a:ea typeface="Open Sans"/>
              <a:cs typeface="Open Sans"/>
              <a:sym typeface="Open Sans"/>
            </a:endParaRPr>
          </a:p>
        </p:txBody>
      </p:sp>
      <p:sp>
        <p:nvSpPr>
          <p:cNvPr id="2794" name="Google Shape;2794;p83"/>
          <p:cNvSpPr txBox="1"/>
          <p:nvPr/>
        </p:nvSpPr>
        <p:spPr>
          <a:xfrm>
            <a:off x="5588243" y="481699"/>
            <a:ext cx="3868203" cy="52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dk1"/>
                </a:solidFill>
                <a:latin typeface="Open Sans"/>
                <a:ea typeface="Open Sans"/>
                <a:cs typeface="Open Sans"/>
                <a:sym typeface="Open Sans"/>
              </a:rPr>
              <a:t>Kompüterdən</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istifadə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ilə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əlaqəli</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yəni</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kompüterin</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cinayəti</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törətmə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vasitəsi</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kimi</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xüsusilə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informasiya</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ilə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manipulyasiya</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vasitəsi</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kimi</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törədilən</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kibercinayətlər</a:t>
            </a:r>
            <a:r>
              <a:rPr lang="en-US" dirty="0">
                <a:solidFill>
                  <a:schemeClr val="dk1"/>
                </a:solidFill>
                <a:latin typeface="Open Sans"/>
                <a:ea typeface="Open Sans"/>
                <a:cs typeface="Open Sans"/>
                <a:sym typeface="Open Sans"/>
              </a:rPr>
              <a:t>. Bu </a:t>
            </a:r>
            <a:r>
              <a:rPr lang="en-US" dirty="0" err="1">
                <a:solidFill>
                  <a:schemeClr val="dk1"/>
                </a:solidFill>
                <a:latin typeface="Open Sans"/>
                <a:ea typeface="Open Sans"/>
                <a:cs typeface="Open Sans"/>
                <a:sym typeface="Open Sans"/>
              </a:rPr>
              <a:t>qrupa</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əsasən</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kompüter</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dələduzluğu</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və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kompüter</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saxtakarlığı</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aiddir</a:t>
            </a:r>
            <a:r>
              <a:rPr lang="en-US" dirty="0">
                <a:solidFill>
                  <a:schemeClr val="dk1"/>
                </a:solidFill>
                <a:latin typeface="Open Sans"/>
                <a:ea typeface="Open Sans"/>
                <a:cs typeface="Open Sans"/>
                <a:sym typeface="Open Sans"/>
              </a:rPr>
              <a:t>.</a:t>
            </a:r>
            <a:endParaRPr dirty="0">
              <a:solidFill>
                <a:schemeClr val="dk1"/>
              </a:solidFill>
              <a:latin typeface="Open Sans"/>
              <a:ea typeface="Open Sans"/>
              <a:cs typeface="Open Sans"/>
              <a:sym typeface="Open Sans"/>
            </a:endParaRPr>
          </a:p>
        </p:txBody>
      </p:sp>
      <p:sp>
        <p:nvSpPr>
          <p:cNvPr id="2795" name="Google Shape;2795;p83"/>
          <p:cNvSpPr txBox="1"/>
          <p:nvPr/>
        </p:nvSpPr>
        <p:spPr>
          <a:xfrm>
            <a:off x="6290452" y="2455253"/>
            <a:ext cx="2853548" cy="526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Müəllif</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hüquqlarının</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və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əlaqədar</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hüquqların</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pozulması</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ilə</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bağlı</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olan</a:t>
            </a:r>
            <a:r>
              <a:rPr lang="en-US" dirty="0">
                <a:solidFill>
                  <a:schemeClr val="dk1"/>
                </a:solidFill>
                <a:latin typeface="Open Sans"/>
                <a:ea typeface="Open Sans"/>
                <a:cs typeface="Open Sans"/>
                <a:sym typeface="Open Sans"/>
              </a:rPr>
              <a:t> </a:t>
            </a:r>
            <a:r>
              <a:rPr lang="en-US" dirty="0" err="1">
                <a:solidFill>
                  <a:schemeClr val="dk1"/>
                </a:solidFill>
                <a:latin typeface="Open Sans"/>
                <a:ea typeface="Open Sans"/>
                <a:cs typeface="Open Sans"/>
                <a:sym typeface="Open Sans"/>
              </a:rPr>
              <a:t>cinayətlər</a:t>
            </a:r>
            <a:r>
              <a:rPr lang="en-US" dirty="0">
                <a:solidFill>
                  <a:schemeClr val="dk1"/>
                </a:solidFill>
                <a:latin typeface="Open Sans"/>
                <a:ea typeface="Open Sans"/>
                <a:cs typeface="Open Sans"/>
                <a:sym typeface="Open Sans"/>
              </a:rPr>
              <a:t>;</a:t>
            </a:r>
            <a:endParaRPr dirty="0">
              <a:solidFill>
                <a:schemeClr val="dk1"/>
              </a:solidFill>
              <a:latin typeface="Open Sans"/>
              <a:ea typeface="Open Sans"/>
              <a:cs typeface="Open Sans"/>
              <a:sym typeface="Open Sans"/>
            </a:endParaRPr>
          </a:p>
        </p:txBody>
      </p:sp>
      <p:sp>
        <p:nvSpPr>
          <p:cNvPr id="2796" name="Google Shape;2796;p83"/>
          <p:cNvSpPr/>
          <p:nvPr/>
        </p:nvSpPr>
        <p:spPr>
          <a:xfrm>
            <a:off x="3261035" y="2533125"/>
            <a:ext cx="157800" cy="157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83"/>
          <p:cNvSpPr/>
          <p:nvPr/>
        </p:nvSpPr>
        <p:spPr>
          <a:xfrm>
            <a:off x="5725178" y="2533125"/>
            <a:ext cx="157800" cy="157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83"/>
          <p:cNvSpPr/>
          <p:nvPr/>
        </p:nvSpPr>
        <p:spPr>
          <a:xfrm>
            <a:off x="3758815" y="1689525"/>
            <a:ext cx="157800" cy="157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83"/>
          <p:cNvSpPr/>
          <p:nvPr/>
        </p:nvSpPr>
        <p:spPr>
          <a:xfrm>
            <a:off x="5220634" y="1689525"/>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83"/>
          <p:cNvSpPr/>
          <p:nvPr/>
        </p:nvSpPr>
        <p:spPr>
          <a:xfrm>
            <a:off x="3447252" y="3376725"/>
            <a:ext cx="157800" cy="157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2" name="Google Shape;2802;p83"/>
          <p:cNvCxnSpPr>
            <a:cxnSpLocks/>
            <a:endCxn id="2798" idx="2"/>
          </p:cNvCxnSpPr>
          <p:nvPr/>
        </p:nvCxnSpPr>
        <p:spPr>
          <a:xfrm>
            <a:off x="2803625" y="1406205"/>
            <a:ext cx="955200" cy="362100"/>
          </a:xfrm>
          <a:prstGeom prst="bentConnector3">
            <a:avLst>
              <a:gd name="adj1" fmla="val 49999"/>
            </a:avLst>
          </a:prstGeom>
          <a:noFill/>
          <a:ln w="9525" cap="flat" cmpd="sng">
            <a:solidFill>
              <a:schemeClr val="dk1"/>
            </a:solidFill>
            <a:prstDash val="dot"/>
            <a:round/>
            <a:headEnd type="triangle" w="med" len="med"/>
            <a:tailEnd type="none" w="med" len="med"/>
          </a:ln>
        </p:spPr>
      </p:cxnSp>
      <p:cxnSp>
        <p:nvCxnSpPr>
          <p:cNvPr id="2803" name="Google Shape;2803;p83"/>
          <p:cNvCxnSpPr>
            <a:cxnSpLocks/>
            <a:endCxn id="2796" idx="2"/>
          </p:cNvCxnSpPr>
          <p:nvPr/>
        </p:nvCxnSpPr>
        <p:spPr>
          <a:xfrm>
            <a:off x="2803625" y="2533002"/>
            <a:ext cx="457500" cy="78900"/>
          </a:xfrm>
          <a:prstGeom prst="bentConnector3">
            <a:avLst>
              <a:gd name="adj1" fmla="val 49990"/>
            </a:avLst>
          </a:prstGeom>
          <a:noFill/>
          <a:ln w="9525" cap="flat" cmpd="sng">
            <a:solidFill>
              <a:schemeClr val="dk1"/>
            </a:solidFill>
            <a:prstDash val="dot"/>
            <a:round/>
            <a:headEnd type="triangle" w="med" len="med"/>
            <a:tailEnd type="none" w="med" len="med"/>
          </a:ln>
        </p:spPr>
      </p:cxnSp>
      <p:cxnSp>
        <p:nvCxnSpPr>
          <p:cNvPr id="2804" name="Google Shape;2804;p83"/>
          <p:cNvCxnSpPr>
            <a:cxnSpLocks/>
            <a:endCxn id="2800" idx="2"/>
          </p:cNvCxnSpPr>
          <p:nvPr/>
        </p:nvCxnSpPr>
        <p:spPr>
          <a:xfrm rot="10800000" flipH="1">
            <a:off x="2803625" y="3455502"/>
            <a:ext cx="643500" cy="204300"/>
          </a:xfrm>
          <a:prstGeom prst="bentConnector3">
            <a:avLst>
              <a:gd name="adj1" fmla="val 50010"/>
            </a:avLst>
          </a:prstGeom>
          <a:noFill/>
          <a:ln w="9525" cap="flat" cmpd="sng">
            <a:solidFill>
              <a:schemeClr val="dk1"/>
            </a:solidFill>
            <a:prstDash val="dot"/>
            <a:round/>
            <a:headEnd type="triangle" w="med" len="med"/>
            <a:tailEnd type="none" w="med" len="med"/>
          </a:ln>
        </p:spPr>
      </p:cxnSp>
      <p:cxnSp>
        <p:nvCxnSpPr>
          <p:cNvPr id="2805" name="Google Shape;2805;p83"/>
          <p:cNvCxnSpPr>
            <a:cxnSpLocks/>
            <a:stCxn id="2799" idx="6"/>
          </p:cNvCxnSpPr>
          <p:nvPr/>
        </p:nvCxnSpPr>
        <p:spPr>
          <a:xfrm rot="10800000" flipH="1">
            <a:off x="5378434" y="1406325"/>
            <a:ext cx="961800" cy="362100"/>
          </a:xfrm>
          <a:prstGeom prst="bentConnector3">
            <a:avLst>
              <a:gd name="adj1" fmla="val 50002"/>
            </a:avLst>
          </a:prstGeom>
          <a:noFill/>
          <a:ln w="9525" cap="flat" cmpd="sng">
            <a:solidFill>
              <a:schemeClr val="dk1"/>
            </a:solidFill>
            <a:prstDash val="dot"/>
            <a:round/>
            <a:headEnd type="none" w="med" len="med"/>
            <a:tailEnd type="triangle" w="med" len="med"/>
          </a:ln>
        </p:spPr>
      </p:cxnSp>
      <p:cxnSp>
        <p:nvCxnSpPr>
          <p:cNvPr id="2806" name="Google Shape;2806;p83"/>
          <p:cNvCxnSpPr>
            <a:cxnSpLocks/>
            <a:stCxn id="2797" idx="6"/>
          </p:cNvCxnSpPr>
          <p:nvPr/>
        </p:nvCxnSpPr>
        <p:spPr>
          <a:xfrm rot="10800000" flipH="1">
            <a:off x="5882978" y="2533125"/>
            <a:ext cx="457200" cy="78900"/>
          </a:xfrm>
          <a:prstGeom prst="bentConnector3">
            <a:avLst>
              <a:gd name="adj1" fmla="val 50016"/>
            </a:avLst>
          </a:prstGeom>
          <a:noFill/>
          <a:ln w="9525" cap="flat" cmpd="sng">
            <a:solidFill>
              <a:schemeClr val="dk1"/>
            </a:solidFill>
            <a:prstDash val="dot"/>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32"/>
                                        </p:tgtEl>
                                        <p:attrNameLst>
                                          <p:attrName>style.visibility</p:attrName>
                                        </p:attrNameLst>
                                      </p:cBhvr>
                                      <p:to>
                                        <p:strVal val="visible"/>
                                      </p:to>
                                    </p:set>
                                    <p:animEffect transition="in" filter="fade">
                                      <p:cBhvr>
                                        <p:cTn id="7" dur="1000"/>
                                        <p:tgtEl>
                                          <p:spTgt spid="2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7"/>
        <p:cNvGrpSpPr/>
        <p:nvPr/>
      </p:nvGrpSpPr>
      <p:grpSpPr>
        <a:xfrm>
          <a:off x="0" y="0"/>
          <a:ext cx="0" cy="0"/>
          <a:chOff x="0" y="0"/>
          <a:chExt cx="0" cy="0"/>
        </a:xfrm>
      </p:grpSpPr>
      <p:sp>
        <p:nvSpPr>
          <p:cNvPr id="2498" name="Google Shape;2498;p77"/>
          <p:cNvSpPr txBox="1">
            <a:spLocks noGrp="1"/>
          </p:cNvSpPr>
          <p:nvPr>
            <p:ph type="title"/>
          </p:nvPr>
        </p:nvSpPr>
        <p:spPr>
          <a:xfrm>
            <a:off x="1739720" y="1252050"/>
            <a:ext cx="5664559" cy="26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dirty="0"/>
              <a:t>Hədəfləri</a:t>
            </a:r>
            <a:r>
              <a:rPr lang="en" dirty="0"/>
              <a:t> </a:t>
            </a:r>
            <a:r>
              <a:rPr lang="az-Latn-AZ" dirty="0">
                <a:solidFill>
                  <a:schemeClr val="accent5"/>
                </a:solidFill>
              </a:rPr>
              <a:t>Qorunma yolları</a:t>
            </a:r>
            <a:endParaRPr dirty="0">
              <a:solidFill>
                <a:schemeClr val="accent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98"/>
                                        </p:tgtEl>
                                        <p:attrNameLst>
                                          <p:attrName>style.visibility</p:attrName>
                                        </p:attrNameLst>
                                      </p:cBhvr>
                                      <p:to>
                                        <p:strVal val="visible"/>
                                      </p:to>
                                    </p:set>
                                    <p:animEffect transition="in" filter="fade">
                                      <p:cBhvr>
                                        <p:cTn id="7" dur="1000"/>
                                        <p:tgtEl>
                                          <p:spTgt spid="2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37"/>
        <p:cNvGrpSpPr/>
        <p:nvPr/>
      </p:nvGrpSpPr>
      <p:grpSpPr>
        <a:xfrm>
          <a:off x="0" y="0"/>
          <a:ext cx="0" cy="0"/>
          <a:chOff x="0" y="0"/>
          <a:chExt cx="0" cy="0"/>
        </a:xfrm>
      </p:grpSpPr>
      <p:sp>
        <p:nvSpPr>
          <p:cNvPr id="2838" name="Google Shape;2838;p85"/>
          <p:cNvSpPr txBox="1">
            <a:spLocks noGrp="1"/>
          </p:cNvSpPr>
          <p:nvPr>
            <p:ph type="title"/>
          </p:nvPr>
        </p:nvSpPr>
        <p:spPr>
          <a:xfrm>
            <a:off x="110218" y="450906"/>
            <a:ext cx="5259034" cy="40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a:t>
            </a:r>
            <a:r>
              <a:rPr lang="en-US" dirty="0" err="1"/>
              <a:t>Kibercinayətkarlar</a:t>
            </a:r>
            <a:r>
              <a:rPr lang="en-US" dirty="0"/>
              <a:t> </a:t>
            </a:r>
            <a:r>
              <a:rPr lang="en-US" dirty="0" err="1"/>
              <a:t>hədəflərini</a:t>
            </a:r>
            <a:r>
              <a:rPr lang="en-US" dirty="0"/>
              <a:t> </a:t>
            </a:r>
            <a:r>
              <a:rPr lang="en-US" dirty="0" err="1"/>
              <a:t>necə</a:t>
            </a:r>
            <a:r>
              <a:rPr lang="en-US" dirty="0"/>
              <a:t> </a:t>
            </a:r>
            <a:r>
              <a:rPr lang="en-US" dirty="0" err="1"/>
              <a:t>seçirlər</a:t>
            </a:r>
            <a:r>
              <a:rPr lang="en-US" dirty="0"/>
              <a:t> </a:t>
            </a:r>
            <a:r>
              <a:rPr lang="en-US" dirty="0" err="1"/>
              <a:t>və</a:t>
            </a:r>
            <a:r>
              <a:rPr lang="en-US" dirty="0"/>
              <a:t> </a:t>
            </a:r>
            <a:r>
              <a:rPr lang="en-US" dirty="0" err="1"/>
              <a:t>hansı</a:t>
            </a:r>
            <a:r>
              <a:rPr lang="en-US" dirty="0"/>
              <a:t> </a:t>
            </a:r>
            <a:r>
              <a:rPr lang="en-US" dirty="0" err="1"/>
              <a:t>kiberdələduzluq</a:t>
            </a:r>
            <a:r>
              <a:rPr lang="en-US" dirty="0"/>
              <a:t> </a:t>
            </a:r>
            <a:r>
              <a:rPr lang="en-US" dirty="0" err="1"/>
              <a:t>daha</a:t>
            </a:r>
            <a:r>
              <a:rPr lang="en-US" dirty="0"/>
              <a:t> </a:t>
            </a:r>
            <a:r>
              <a:rPr lang="en-US" dirty="0" err="1"/>
              <a:t>sıx</a:t>
            </a:r>
            <a:r>
              <a:rPr lang="en-US" dirty="0"/>
              <a:t> </a:t>
            </a:r>
            <a:r>
              <a:rPr lang="en-US" dirty="0" err="1"/>
              <a:t>yaşanır</a:t>
            </a:r>
            <a:r>
              <a:rPr lang="en-US" dirty="0"/>
              <a:t>? </a:t>
            </a:r>
            <a:endParaRPr dirty="0"/>
          </a:p>
        </p:txBody>
      </p:sp>
      <p:sp>
        <p:nvSpPr>
          <p:cNvPr id="2839" name="Google Shape;2839;p85"/>
          <p:cNvSpPr txBox="1">
            <a:spLocks noGrp="1"/>
          </p:cNvSpPr>
          <p:nvPr>
            <p:ph type="subTitle" idx="1"/>
          </p:nvPr>
        </p:nvSpPr>
        <p:spPr>
          <a:xfrm>
            <a:off x="434873" y="1841320"/>
            <a:ext cx="7186087" cy="167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az-Latn-AZ" dirty="0"/>
              <a:t>Kibercinayətkarlar hücum hədəflərini şəxsi maraqlarına uyğun olaraq seçirlər. Bu maraqlardan biri də dələduzluq yolu ilə pul əldə etməkdir; səxsi məlumatların oğurlanması, xaricdən pul təklifləri, uduşlar, mükafatlar, lotereyalar. Oxuduqca bəlkə də bu variantlar sizə olduqca tanış gələcək. Bəlkə də nə vaxtsa kibercinayətin qurbanı olmusunuz, bəlkə də son anda vəziyyəti başa düşmüsünüz. </a:t>
            </a:r>
            <a:r>
              <a:rPr lang="en-US" dirty="0"/>
              <a:t>. </a:t>
            </a:r>
          </a:p>
        </p:txBody>
      </p:sp>
      <p:grpSp>
        <p:nvGrpSpPr>
          <p:cNvPr id="2840" name="Google Shape;2840;p85"/>
          <p:cNvGrpSpPr/>
          <p:nvPr/>
        </p:nvGrpSpPr>
        <p:grpSpPr>
          <a:xfrm>
            <a:off x="7310533" y="-131711"/>
            <a:ext cx="3559943" cy="4535383"/>
            <a:chOff x="5418260" y="635117"/>
            <a:chExt cx="3559943" cy="4535383"/>
          </a:xfrm>
        </p:grpSpPr>
        <p:sp>
          <p:nvSpPr>
            <p:cNvPr id="2841" name="Google Shape;2841;p85"/>
            <p:cNvSpPr/>
            <p:nvPr/>
          </p:nvSpPr>
          <p:spPr>
            <a:xfrm rot="7200173">
              <a:off x="7238374" y="-153785"/>
              <a:ext cx="130339" cy="3792201"/>
            </a:xfrm>
            <a:custGeom>
              <a:avLst/>
              <a:gdLst/>
              <a:ahLst/>
              <a:cxnLst/>
              <a:rect l="l" t="t" r="r" b="b"/>
              <a:pathLst>
                <a:path w="6595" h="158272" extrusionOk="0">
                  <a:moveTo>
                    <a:pt x="3277" y="0"/>
                  </a:moveTo>
                  <a:cubicBezTo>
                    <a:pt x="1479" y="0"/>
                    <a:pt x="0" y="1719"/>
                    <a:pt x="0" y="3797"/>
                  </a:cubicBezTo>
                  <a:lnTo>
                    <a:pt x="0" y="158272"/>
                  </a:lnTo>
                  <a:lnTo>
                    <a:pt x="6595" y="158272"/>
                  </a:lnTo>
                  <a:lnTo>
                    <a:pt x="6595" y="3797"/>
                  </a:lnTo>
                  <a:cubicBezTo>
                    <a:pt x="6595" y="1719"/>
                    <a:pt x="5116" y="0"/>
                    <a:pt x="3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85"/>
            <p:cNvSpPr/>
            <p:nvPr/>
          </p:nvSpPr>
          <p:spPr>
            <a:xfrm>
              <a:off x="5541775" y="3735000"/>
              <a:ext cx="1695350" cy="1435500"/>
            </a:xfrm>
            <a:custGeom>
              <a:avLst/>
              <a:gdLst/>
              <a:ahLst/>
              <a:cxnLst/>
              <a:rect l="l" t="t" r="r" b="b"/>
              <a:pathLst>
                <a:path w="67814" h="57420" extrusionOk="0">
                  <a:moveTo>
                    <a:pt x="17977" y="1013"/>
                  </a:moveTo>
                  <a:lnTo>
                    <a:pt x="0" y="57420"/>
                  </a:lnTo>
                  <a:lnTo>
                    <a:pt x="67814" y="57120"/>
                  </a:lnTo>
                  <a:lnTo>
                    <a:pt x="58027" y="2556"/>
                  </a:lnTo>
                  <a:lnTo>
                    <a:pt x="43046" y="0"/>
                  </a:lnTo>
                  <a:close/>
                </a:path>
              </a:pathLst>
            </a:custGeom>
            <a:solidFill>
              <a:schemeClr val="dk2"/>
            </a:solidFill>
            <a:ln>
              <a:noFill/>
            </a:ln>
          </p:spPr>
        </p:sp>
        <p:sp>
          <p:nvSpPr>
            <p:cNvPr id="2843" name="Google Shape;2843;p85"/>
            <p:cNvSpPr/>
            <p:nvPr/>
          </p:nvSpPr>
          <p:spPr>
            <a:xfrm>
              <a:off x="5821256" y="1068724"/>
              <a:ext cx="714191" cy="1083676"/>
            </a:xfrm>
            <a:custGeom>
              <a:avLst/>
              <a:gdLst/>
              <a:ahLst/>
              <a:cxnLst/>
              <a:rect l="l" t="t" r="r" b="b"/>
              <a:pathLst>
                <a:path w="44819" h="68006" extrusionOk="0">
                  <a:moveTo>
                    <a:pt x="16922" y="0"/>
                  </a:moveTo>
                  <a:lnTo>
                    <a:pt x="2424" y="3156"/>
                  </a:lnTo>
                  <a:cubicBezTo>
                    <a:pt x="2424" y="3156"/>
                    <a:pt x="0" y="19483"/>
                    <a:pt x="3385" y="32014"/>
                  </a:cubicBezTo>
                  <a:cubicBezTo>
                    <a:pt x="6769" y="44545"/>
                    <a:pt x="19025" y="68006"/>
                    <a:pt x="19025" y="68006"/>
                  </a:cubicBezTo>
                  <a:lnTo>
                    <a:pt x="44819" y="64804"/>
                  </a:lnTo>
                  <a:cubicBezTo>
                    <a:pt x="44819" y="64804"/>
                    <a:pt x="30504" y="22638"/>
                    <a:pt x="29041" y="19025"/>
                  </a:cubicBezTo>
                  <a:cubicBezTo>
                    <a:pt x="27578" y="15413"/>
                    <a:pt x="18431" y="9330"/>
                    <a:pt x="18431" y="9330"/>
                  </a:cubicBezTo>
                  <a:lnTo>
                    <a:pt x="169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85"/>
            <p:cNvSpPr/>
            <p:nvPr/>
          </p:nvSpPr>
          <p:spPr>
            <a:xfrm>
              <a:off x="5931304" y="1161609"/>
              <a:ext cx="1265127" cy="2480649"/>
            </a:xfrm>
            <a:custGeom>
              <a:avLst/>
              <a:gdLst/>
              <a:ahLst/>
              <a:cxnLst/>
              <a:rect l="l" t="t" r="r" b="b"/>
              <a:pathLst>
                <a:path w="79393" h="155673" extrusionOk="0">
                  <a:moveTo>
                    <a:pt x="38899" y="0"/>
                  </a:moveTo>
                  <a:cubicBezTo>
                    <a:pt x="34581" y="0"/>
                    <a:pt x="25218" y="1265"/>
                    <a:pt x="16327" y="10864"/>
                  </a:cubicBezTo>
                  <a:cubicBezTo>
                    <a:pt x="15366" y="11824"/>
                    <a:pt x="14360" y="12693"/>
                    <a:pt x="13308" y="13517"/>
                  </a:cubicBezTo>
                  <a:cubicBezTo>
                    <a:pt x="11433" y="15163"/>
                    <a:pt x="9375" y="16626"/>
                    <a:pt x="7226" y="17861"/>
                  </a:cubicBezTo>
                  <a:cubicBezTo>
                    <a:pt x="7226" y="17861"/>
                    <a:pt x="9330" y="46627"/>
                    <a:pt x="23324" y="54722"/>
                  </a:cubicBezTo>
                  <a:cubicBezTo>
                    <a:pt x="23324" y="54722"/>
                    <a:pt x="23050" y="55180"/>
                    <a:pt x="22547" y="55911"/>
                  </a:cubicBezTo>
                  <a:cubicBezTo>
                    <a:pt x="22272" y="56369"/>
                    <a:pt x="21906" y="56963"/>
                    <a:pt x="21449" y="57649"/>
                  </a:cubicBezTo>
                  <a:cubicBezTo>
                    <a:pt x="19894" y="60165"/>
                    <a:pt x="17470" y="64098"/>
                    <a:pt x="14818" y="68808"/>
                  </a:cubicBezTo>
                  <a:cubicBezTo>
                    <a:pt x="7729" y="81248"/>
                    <a:pt x="1875" y="100273"/>
                    <a:pt x="1601" y="110837"/>
                  </a:cubicBezTo>
                  <a:cubicBezTo>
                    <a:pt x="1143" y="128353"/>
                    <a:pt x="2195" y="136265"/>
                    <a:pt x="2195" y="136265"/>
                  </a:cubicBezTo>
                  <a:lnTo>
                    <a:pt x="0" y="141524"/>
                  </a:lnTo>
                  <a:cubicBezTo>
                    <a:pt x="0" y="141524"/>
                    <a:pt x="3064" y="145914"/>
                    <a:pt x="4802" y="146326"/>
                  </a:cubicBezTo>
                  <a:lnTo>
                    <a:pt x="6128" y="151585"/>
                  </a:lnTo>
                  <a:cubicBezTo>
                    <a:pt x="6128" y="151585"/>
                    <a:pt x="28280" y="155672"/>
                    <a:pt x="46872" y="155672"/>
                  </a:cubicBezTo>
                  <a:cubicBezTo>
                    <a:pt x="54373" y="155672"/>
                    <a:pt x="61294" y="155007"/>
                    <a:pt x="65947" y="153140"/>
                  </a:cubicBezTo>
                  <a:cubicBezTo>
                    <a:pt x="66222" y="153049"/>
                    <a:pt x="66313" y="152774"/>
                    <a:pt x="66359" y="152454"/>
                  </a:cubicBezTo>
                  <a:cubicBezTo>
                    <a:pt x="66496" y="151220"/>
                    <a:pt x="65627" y="148841"/>
                    <a:pt x="66267" y="148338"/>
                  </a:cubicBezTo>
                  <a:cubicBezTo>
                    <a:pt x="66267" y="148338"/>
                    <a:pt x="66725" y="143719"/>
                    <a:pt x="71618" y="139786"/>
                  </a:cubicBezTo>
                  <a:cubicBezTo>
                    <a:pt x="74408" y="137545"/>
                    <a:pt x="69697" y="132835"/>
                    <a:pt x="69697" y="132835"/>
                  </a:cubicBezTo>
                  <a:cubicBezTo>
                    <a:pt x="69697" y="132835"/>
                    <a:pt x="79393" y="88977"/>
                    <a:pt x="76786" y="76080"/>
                  </a:cubicBezTo>
                  <a:cubicBezTo>
                    <a:pt x="74134" y="63137"/>
                    <a:pt x="62975" y="49143"/>
                    <a:pt x="62975" y="49143"/>
                  </a:cubicBezTo>
                  <a:cubicBezTo>
                    <a:pt x="62975" y="49143"/>
                    <a:pt x="65856" y="45393"/>
                    <a:pt x="65856" y="44569"/>
                  </a:cubicBezTo>
                  <a:cubicBezTo>
                    <a:pt x="65856" y="43701"/>
                    <a:pt x="60093" y="37115"/>
                    <a:pt x="58950" y="35697"/>
                  </a:cubicBezTo>
                  <a:cubicBezTo>
                    <a:pt x="58904" y="35651"/>
                    <a:pt x="58859" y="35651"/>
                    <a:pt x="58859" y="35606"/>
                  </a:cubicBezTo>
                  <a:cubicBezTo>
                    <a:pt x="58081" y="34645"/>
                    <a:pt x="57487" y="11596"/>
                    <a:pt x="47105" y="2998"/>
                  </a:cubicBezTo>
                  <a:cubicBezTo>
                    <a:pt x="45459" y="1626"/>
                    <a:pt x="43492" y="620"/>
                    <a:pt x="41343" y="162"/>
                  </a:cubicBezTo>
                  <a:cubicBezTo>
                    <a:pt x="41343" y="162"/>
                    <a:pt x="40444" y="0"/>
                    <a:pt x="38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85"/>
            <p:cNvSpPr/>
            <p:nvPr/>
          </p:nvSpPr>
          <p:spPr>
            <a:xfrm>
              <a:off x="6184176" y="1474636"/>
              <a:ext cx="514525" cy="592161"/>
            </a:xfrm>
            <a:custGeom>
              <a:avLst/>
              <a:gdLst/>
              <a:ahLst/>
              <a:cxnLst/>
              <a:rect l="l" t="t" r="r" b="b"/>
              <a:pathLst>
                <a:path w="32289" h="37161" extrusionOk="0">
                  <a:moveTo>
                    <a:pt x="2424" y="1"/>
                  </a:moveTo>
                  <a:cubicBezTo>
                    <a:pt x="1647" y="1281"/>
                    <a:pt x="1098" y="2699"/>
                    <a:pt x="732" y="4117"/>
                  </a:cubicBezTo>
                  <a:cubicBezTo>
                    <a:pt x="1" y="6861"/>
                    <a:pt x="92" y="9742"/>
                    <a:pt x="961" y="12440"/>
                  </a:cubicBezTo>
                  <a:cubicBezTo>
                    <a:pt x="1647" y="14544"/>
                    <a:pt x="2699" y="23599"/>
                    <a:pt x="4940" y="27212"/>
                  </a:cubicBezTo>
                  <a:cubicBezTo>
                    <a:pt x="6861" y="30368"/>
                    <a:pt x="9513" y="35078"/>
                    <a:pt x="13720" y="36633"/>
                  </a:cubicBezTo>
                  <a:cubicBezTo>
                    <a:pt x="14666" y="36985"/>
                    <a:pt x="15660" y="37160"/>
                    <a:pt x="16664" y="37160"/>
                  </a:cubicBezTo>
                  <a:cubicBezTo>
                    <a:pt x="17359" y="37160"/>
                    <a:pt x="18059" y="37076"/>
                    <a:pt x="18751" y="36908"/>
                  </a:cubicBezTo>
                  <a:lnTo>
                    <a:pt x="19391" y="36908"/>
                  </a:lnTo>
                  <a:cubicBezTo>
                    <a:pt x="19481" y="36909"/>
                    <a:pt x="19571" y="36910"/>
                    <a:pt x="19659" y="36910"/>
                  </a:cubicBezTo>
                  <a:cubicBezTo>
                    <a:pt x="29493" y="36910"/>
                    <a:pt x="31743" y="26927"/>
                    <a:pt x="32151" y="20627"/>
                  </a:cubicBezTo>
                  <a:cubicBezTo>
                    <a:pt x="32288" y="18934"/>
                    <a:pt x="32288" y="17242"/>
                    <a:pt x="32151" y="15550"/>
                  </a:cubicBezTo>
                  <a:cubicBezTo>
                    <a:pt x="31877" y="15093"/>
                    <a:pt x="31556" y="14635"/>
                    <a:pt x="31236" y="14178"/>
                  </a:cubicBezTo>
                  <a:cubicBezTo>
                    <a:pt x="29819" y="12212"/>
                    <a:pt x="28172" y="10474"/>
                    <a:pt x="26343" y="8919"/>
                  </a:cubicBezTo>
                  <a:cubicBezTo>
                    <a:pt x="21404" y="4757"/>
                    <a:pt x="8964" y="1"/>
                    <a:pt x="24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85"/>
            <p:cNvSpPr/>
            <p:nvPr/>
          </p:nvSpPr>
          <p:spPr>
            <a:xfrm>
              <a:off x="6212604" y="1616744"/>
              <a:ext cx="469334" cy="189499"/>
            </a:xfrm>
            <a:custGeom>
              <a:avLst/>
              <a:gdLst/>
              <a:ahLst/>
              <a:cxnLst/>
              <a:rect l="l" t="t" r="r" b="b"/>
              <a:pathLst>
                <a:path w="29453" h="11892" extrusionOk="0">
                  <a:moveTo>
                    <a:pt x="26251" y="1"/>
                  </a:moveTo>
                  <a:cubicBezTo>
                    <a:pt x="25748" y="321"/>
                    <a:pt x="25199" y="595"/>
                    <a:pt x="24650" y="824"/>
                  </a:cubicBezTo>
                  <a:cubicBezTo>
                    <a:pt x="22821" y="1601"/>
                    <a:pt x="20900" y="2287"/>
                    <a:pt x="18979" y="2836"/>
                  </a:cubicBezTo>
                  <a:lnTo>
                    <a:pt x="18934" y="2836"/>
                  </a:lnTo>
                  <a:cubicBezTo>
                    <a:pt x="18339" y="2973"/>
                    <a:pt x="17790" y="3111"/>
                    <a:pt x="17242" y="3248"/>
                  </a:cubicBezTo>
                  <a:cubicBezTo>
                    <a:pt x="15824" y="3659"/>
                    <a:pt x="14406" y="3888"/>
                    <a:pt x="12943" y="4025"/>
                  </a:cubicBezTo>
                  <a:cubicBezTo>
                    <a:pt x="12702" y="4032"/>
                    <a:pt x="12461" y="4036"/>
                    <a:pt x="12221" y="4036"/>
                  </a:cubicBezTo>
                  <a:cubicBezTo>
                    <a:pt x="9353" y="4036"/>
                    <a:pt x="6496" y="3536"/>
                    <a:pt x="3796" y="2608"/>
                  </a:cubicBezTo>
                  <a:cubicBezTo>
                    <a:pt x="2470" y="2105"/>
                    <a:pt x="1235" y="1510"/>
                    <a:pt x="92" y="824"/>
                  </a:cubicBezTo>
                  <a:lnTo>
                    <a:pt x="92" y="824"/>
                  </a:lnTo>
                  <a:cubicBezTo>
                    <a:pt x="0" y="3431"/>
                    <a:pt x="1143" y="7684"/>
                    <a:pt x="1235" y="8644"/>
                  </a:cubicBezTo>
                  <a:cubicBezTo>
                    <a:pt x="1647" y="9193"/>
                    <a:pt x="2195" y="9651"/>
                    <a:pt x="2790" y="10016"/>
                  </a:cubicBezTo>
                  <a:cubicBezTo>
                    <a:pt x="3887" y="10702"/>
                    <a:pt x="5534" y="11251"/>
                    <a:pt x="8461" y="11617"/>
                  </a:cubicBezTo>
                  <a:cubicBezTo>
                    <a:pt x="9101" y="11663"/>
                    <a:pt x="9833" y="11754"/>
                    <a:pt x="10610" y="11800"/>
                  </a:cubicBezTo>
                  <a:lnTo>
                    <a:pt x="11982" y="11891"/>
                  </a:lnTo>
                  <a:lnTo>
                    <a:pt x="14406" y="11891"/>
                  </a:lnTo>
                  <a:cubicBezTo>
                    <a:pt x="15275" y="11846"/>
                    <a:pt x="16190" y="11754"/>
                    <a:pt x="17059" y="11663"/>
                  </a:cubicBezTo>
                  <a:cubicBezTo>
                    <a:pt x="19848" y="11297"/>
                    <a:pt x="22592" y="10565"/>
                    <a:pt x="25199" y="9376"/>
                  </a:cubicBezTo>
                  <a:cubicBezTo>
                    <a:pt x="26571" y="8782"/>
                    <a:pt x="27806" y="7958"/>
                    <a:pt x="28903" y="6907"/>
                  </a:cubicBezTo>
                  <a:cubicBezTo>
                    <a:pt x="29086" y="6724"/>
                    <a:pt x="29269" y="6495"/>
                    <a:pt x="29452" y="6266"/>
                  </a:cubicBezTo>
                  <a:cubicBezTo>
                    <a:pt x="28080" y="4345"/>
                    <a:pt x="28172" y="1601"/>
                    <a:pt x="262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85"/>
            <p:cNvSpPr/>
            <p:nvPr/>
          </p:nvSpPr>
          <p:spPr>
            <a:xfrm>
              <a:off x="6438515" y="1629875"/>
              <a:ext cx="234675" cy="176369"/>
            </a:xfrm>
            <a:custGeom>
              <a:avLst/>
              <a:gdLst/>
              <a:ahLst/>
              <a:cxnLst/>
              <a:rect l="l" t="t" r="r" b="b"/>
              <a:pathLst>
                <a:path w="14727" h="11068" extrusionOk="0">
                  <a:moveTo>
                    <a:pt x="10473" y="0"/>
                  </a:moveTo>
                  <a:cubicBezTo>
                    <a:pt x="8644" y="777"/>
                    <a:pt x="6769" y="1418"/>
                    <a:pt x="4848" y="1967"/>
                  </a:cubicBezTo>
                  <a:cubicBezTo>
                    <a:pt x="5979" y="1655"/>
                    <a:pt x="7376" y="1343"/>
                    <a:pt x="7962" y="1343"/>
                  </a:cubicBezTo>
                  <a:cubicBezTo>
                    <a:pt x="8063" y="1343"/>
                    <a:pt x="8140" y="1352"/>
                    <a:pt x="8187" y="1372"/>
                  </a:cubicBezTo>
                  <a:cubicBezTo>
                    <a:pt x="8690" y="1555"/>
                    <a:pt x="9101" y="2927"/>
                    <a:pt x="8781" y="3064"/>
                  </a:cubicBezTo>
                  <a:cubicBezTo>
                    <a:pt x="8507" y="3247"/>
                    <a:pt x="6723" y="3339"/>
                    <a:pt x="5671" y="4299"/>
                  </a:cubicBezTo>
                  <a:cubicBezTo>
                    <a:pt x="4619" y="5259"/>
                    <a:pt x="1921" y="7775"/>
                    <a:pt x="1921" y="7775"/>
                  </a:cubicBezTo>
                  <a:cubicBezTo>
                    <a:pt x="1856" y="7779"/>
                    <a:pt x="1794" y="7781"/>
                    <a:pt x="1735" y="7781"/>
                  </a:cubicBezTo>
                  <a:cubicBezTo>
                    <a:pt x="1140" y="7781"/>
                    <a:pt x="882" y="7547"/>
                    <a:pt x="549" y="6631"/>
                  </a:cubicBezTo>
                  <a:cubicBezTo>
                    <a:pt x="92" y="8049"/>
                    <a:pt x="0" y="9558"/>
                    <a:pt x="229" y="11067"/>
                  </a:cubicBezTo>
                  <a:cubicBezTo>
                    <a:pt x="1098" y="11022"/>
                    <a:pt x="2013" y="10930"/>
                    <a:pt x="2882" y="10839"/>
                  </a:cubicBezTo>
                  <a:cubicBezTo>
                    <a:pt x="2607" y="10199"/>
                    <a:pt x="2470" y="9513"/>
                    <a:pt x="2470" y="8827"/>
                  </a:cubicBezTo>
                  <a:cubicBezTo>
                    <a:pt x="2515" y="8381"/>
                    <a:pt x="3512" y="7590"/>
                    <a:pt x="4493" y="7590"/>
                  </a:cubicBezTo>
                  <a:cubicBezTo>
                    <a:pt x="4520" y="7590"/>
                    <a:pt x="4547" y="7591"/>
                    <a:pt x="4574" y="7592"/>
                  </a:cubicBezTo>
                  <a:cubicBezTo>
                    <a:pt x="5066" y="7614"/>
                    <a:pt x="5853" y="7735"/>
                    <a:pt x="6732" y="7735"/>
                  </a:cubicBezTo>
                  <a:cubicBezTo>
                    <a:pt x="7651" y="7735"/>
                    <a:pt x="8670" y="7603"/>
                    <a:pt x="9559" y="7089"/>
                  </a:cubicBezTo>
                  <a:cubicBezTo>
                    <a:pt x="9761" y="6969"/>
                    <a:pt x="9936" y="6916"/>
                    <a:pt x="10087" y="6916"/>
                  </a:cubicBezTo>
                  <a:cubicBezTo>
                    <a:pt x="10686" y="6916"/>
                    <a:pt x="10913" y="7749"/>
                    <a:pt x="11022" y="8552"/>
                  </a:cubicBezTo>
                  <a:cubicBezTo>
                    <a:pt x="12394" y="7958"/>
                    <a:pt x="13629" y="7134"/>
                    <a:pt x="14726" y="6083"/>
                  </a:cubicBezTo>
                  <a:cubicBezTo>
                    <a:pt x="13995" y="4070"/>
                    <a:pt x="12577" y="960"/>
                    <a:pt x="10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85"/>
            <p:cNvSpPr/>
            <p:nvPr/>
          </p:nvSpPr>
          <p:spPr>
            <a:xfrm>
              <a:off x="6213321" y="1629875"/>
              <a:ext cx="172735" cy="174185"/>
            </a:xfrm>
            <a:custGeom>
              <a:avLst/>
              <a:gdLst/>
              <a:ahLst/>
              <a:cxnLst/>
              <a:rect l="l" t="t" r="r" b="b"/>
              <a:pathLst>
                <a:path w="10840" h="10931" extrusionOk="0">
                  <a:moveTo>
                    <a:pt x="47" y="0"/>
                  </a:moveTo>
                  <a:lnTo>
                    <a:pt x="47" y="0"/>
                  </a:lnTo>
                  <a:cubicBezTo>
                    <a:pt x="1" y="2607"/>
                    <a:pt x="1144" y="6860"/>
                    <a:pt x="1190" y="7820"/>
                  </a:cubicBezTo>
                  <a:cubicBezTo>
                    <a:pt x="1647" y="8369"/>
                    <a:pt x="2150" y="8827"/>
                    <a:pt x="2791" y="9192"/>
                  </a:cubicBezTo>
                  <a:cubicBezTo>
                    <a:pt x="2452" y="7965"/>
                    <a:pt x="2153" y="6464"/>
                    <a:pt x="2581" y="6464"/>
                  </a:cubicBezTo>
                  <a:cubicBezTo>
                    <a:pt x="2615" y="6464"/>
                    <a:pt x="2655" y="6474"/>
                    <a:pt x="2699" y="6494"/>
                  </a:cubicBezTo>
                  <a:cubicBezTo>
                    <a:pt x="3660" y="6951"/>
                    <a:pt x="7090" y="7455"/>
                    <a:pt x="7090" y="7455"/>
                  </a:cubicBezTo>
                  <a:cubicBezTo>
                    <a:pt x="7090" y="7455"/>
                    <a:pt x="9696" y="7637"/>
                    <a:pt x="9925" y="8506"/>
                  </a:cubicBezTo>
                  <a:cubicBezTo>
                    <a:pt x="9971" y="9330"/>
                    <a:pt x="9742" y="10153"/>
                    <a:pt x="9376" y="10885"/>
                  </a:cubicBezTo>
                  <a:cubicBezTo>
                    <a:pt x="9521" y="10895"/>
                    <a:pt x="9605" y="10898"/>
                    <a:pt x="9657" y="10898"/>
                  </a:cubicBezTo>
                  <a:cubicBezTo>
                    <a:pt x="9751" y="10898"/>
                    <a:pt x="9743" y="10888"/>
                    <a:pt x="9800" y="10888"/>
                  </a:cubicBezTo>
                  <a:cubicBezTo>
                    <a:pt x="9852" y="10888"/>
                    <a:pt x="9958" y="10896"/>
                    <a:pt x="10245" y="10930"/>
                  </a:cubicBezTo>
                  <a:cubicBezTo>
                    <a:pt x="10611" y="9330"/>
                    <a:pt x="10840" y="7775"/>
                    <a:pt x="10565" y="6494"/>
                  </a:cubicBezTo>
                  <a:lnTo>
                    <a:pt x="10565" y="6494"/>
                  </a:lnTo>
                  <a:cubicBezTo>
                    <a:pt x="10016" y="7409"/>
                    <a:pt x="10199" y="7775"/>
                    <a:pt x="10199" y="7775"/>
                  </a:cubicBezTo>
                  <a:cubicBezTo>
                    <a:pt x="10199" y="7775"/>
                    <a:pt x="4849" y="3247"/>
                    <a:pt x="4528" y="3156"/>
                  </a:cubicBezTo>
                  <a:cubicBezTo>
                    <a:pt x="4445" y="3132"/>
                    <a:pt x="4195" y="3123"/>
                    <a:pt x="3865" y="3123"/>
                  </a:cubicBezTo>
                  <a:cubicBezTo>
                    <a:pt x="3122" y="3123"/>
                    <a:pt x="1972" y="3165"/>
                    <a:pt x="1381" y="3165"/>
                  </a:cubicBezTo>
                  <a:cubicBezTo>
                    <a:pt x="1229" y="3165"/>
                    <a:pt x="1115" y="3163"/>
                    <a:pt x="1053" y="3156"/>
                  </a:cubicBezTo>
                  <a:cubicBezTo>
                    <a:pt x="595" y="3110"/>
                    <a:pt x="1053" y="869"/>
                    <a:pt x="1053" y="869"/>
                  </a:cubicBezTo>
                  <a:lnTo>
                    <a:pt x="3751" y="1738"/>
                  </a:lnTo>
                  <a:cubicBezTo>
                    <a:pt x="2470" y="1281"/>
                    <a:pt x="1236" y="686"/>
                    <a:pt x="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85"/>
            <p:cNvSpPr/>
            <p:nvPr/>
          </p:nvSpPr>
          <p:spPr>
            <a:xfrm>
              <a:off x="6247581" y="1710697"/>
              <a:ext cx="115162" cy="41319"/>
            </a:xfrm>
            <a:custGeom>
              <a:avLst/>
              <a:gdLst/>
              <a:ahLst/>
              <a:cxnLst/>
              <a:rect l="l" t="t" r="r" b="b"/>
              <a:pathLst>
                <a:path w="7227" h="2593" extrusionOk="0">
                  <a:moveTo>
                    <a:pt x="2715" y="1"/>
                  </a:moveTo>
                  <a:cubicBezTo>
                    <a:pt x="1548" y="1"/>
                    <a:pt x="0" y="462"/>
                    <a:pt x="0" y="462"/>
                  </a:cubicBezTo>
                  <a:cubicBezTo>
                    <a:pt x="915" y="1239"/>
                    <a:pt x="1967" y="1925"/>
                    <a:pt x="3064" y="2428"/>
                  </a:cubicBezTo>
                  <a:cubicBezTo>
                    <a:pt x="3438" y="2549"/>
                    <a:pt x="3902" y="2593"/>
                    <a:pt x="4385" y="2593"/>
                  </a:cubicBezTo>
                  <a:cubicBezTo>
                    <a:pt x="5736" y="2593"/>
                    <a:pt x="7226" y="2245"/>
                    <a:pt x="7226" y="2245"/>
                  </a:cubicBezTo>
                  <a:cubicBezTo>
                    <a:pt x="7226" y="2245"/>
                    <a:pt x="4071" y="233"/>
                    <a:pt x="3293" y="50"/>
                  </a:cubicBezTo>
                  <a:cubicBezTo>
                    <a:pt x="3120" y="16"/>
                    <a:pt x="2924" y="1"/>
                    <a:pt x="2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85"/>
            <p:cNvSpPr/>
            <p:nvPr/>
          </p:nvSpPr>
          <p:spPr>
            <a:xfrm>
              <a:off x="6482973" y="1710697"/>
              <a:ext cx="121712" cy="41319"/>
            </a:xfrm>
            <a:custGeom>
              <a:avLst/>
              <a:gdLst/>
              <a:ahLst/>
              <a:cxnLst/>
              <a:rect l="l" t="t" r="r" b="b"/>
              <a:pathLst>
                <a:path w="7638" h="2593" extrusionOk="0">
                  <a:moveTo>
                    <a:pt x="4766" y="1"/>
                  </a:moveTo>
                  <a:cubicBezTo>
                    <a:pt x="4547" y="1"/>
                    <a:pt x="4342" y="16"/>
                    <a:pt x="4162" y="50"/>
                  </a:cubicBezTo>
                  <a:cubicBezTo>
                    <a:pt x="3339" y="233"/>
                    <a:pt x="0" y="2245"/>
                    <a:pt x="0" y="2245"/>
                  </a:cubicBezTo>
                  <a:cubicBezTo>
                    <a:pt x="0" y="2245"/>
                    <a:pt x="1589" y="2593"/>
                    <a:pt x="3011" y="2593"/>
                  </a:cubicBezTo>
                  <a:cubicBezTo>
                    <a:pt x="3519" y="2593"/>
                    <a:pt x="4005" y="2549"/>
                    <a:pt x="4391" y="2428"/>
                  </a:cubicBezTo>
                  <a:cubicBezTo>
                    <a:pt x="5580" y="1925"/>
                    <a:pt x="6677" y="1239"/>
                    <a:pt x="7638" y="462"/>
                  </a:cubicBezTo>
                  <a:cubicBezTo>
                    <a:pt x="7638" y="462"/>
                    <a:pt x="5991" y="1"/>
                    <a:pt x="4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85"/>
            <p:cNvSpPr/>
            <p:nvPr/>
          </p:nvSpPr>
          <p:spPr>
            <a:xfrm>
              <a:off x="6046434" y="1376986"/>
              <a:ext cx="727321" cy="712741"/>
            </a:xfrm>
            <a:custGeom>
              <a:avLst/>
              <a:gdLst/>
              <a:ahLst/>
              <a:cxnLst/>
              <a:rect l="l" t="t" r="r" b="b"/>
              <a:pathLst>
                <a:path w="45643" h="44728" extrusionOk="0">
                  <a:moveTo>
                    <a:pt x="6083" y="1"/>
                  </a:moveTo>
                  <a:cubicBezTo>
                    <a:pt x="4208" y="1647"/>
                    <a:pt x="2150" y="3110"/>
                    <a:pt x="1" y="4345"/>
                  </a:cubicBezTo>
                  <a:cubicBezTo>
                    <a:pt x="1" y="4345"/>
                    <a:pt x="1327" y="34301"/>
                    <a:pt x="15367" y="42395"/>
                  </a:cubicBezTo>
                  <a:cubicBezTo>
                    <a:pt x="15093" y="42853"/>
                    <a:pt x="14727" y="43447"/>
                    <a:pt x="14270" y="44133"/>
                  </a:cubicBezTo>
                  <a:cubicBezTo>
                    <a:pt x="14952" y="44348"/>
                    <a:pt x="15668" y="44496"/>
                    <a:pt x="16314" y="44496"/>
                  </a:cubicBezTo>
                  <a:cubicBezTo>
                    <a:pt x="17183" y="44496"/>
                    <a:pt x="17927" y="44228"/>
                    <a:pt x="18294" y="43493"/>
                  </a:cubicBezTo>
                  <a:cubicBezTo>
                    <a:pt x="18569" y="42990"/>
                    <a:pt x="18843" y="43493"/>
                    <a:pt x="18752" y="42578"/>
                  </a:cubicBezTo>
                  <a:cubicBezTo>
                    <a:pt x="18752" y="42578"/>
                    <a:pt x="10382" y="35352"/>
                    <a:pt x="7227" y="26755"/>
                  </a:cubicBezTo>
                  <a:cubicBezTo>
                    <a:pt x="4071" y="18157"/>
                    <a:pt x="2516" y="5489"/>
                    <a:pt x="2516" y="5489"/>
                  </a:cubicBezTo>
                  <a:lnTo>
                    <a:pt x="2516" y="5489"/>
                  </a:lnTo>
                  <a:cubicBezTo>
                    <a:pt x="2517" y="5489"/>
                    <a:pt x="6587" y="6266"/>
                    <a:pt x="11937" y="7684"/>
                  </a:cubicBezTo>
                  <a:cubicBezTo>
                    <a:pt x="20947" y="10108"/>
                    <a:pt x="33569" y="14315"/>
                    <a:pt x="36725" y="19803"/>
                  </a:cubicBezTo>
                  <a:cubicBezTo>
                    <a:pt x="39377" y="24331"/>
                    <a:pt x="38463" y="30459"/>
                    <a:pt x="37045" y="35307"/>
                  </a:cubicBezTo>
                  <a:cubicBezTo>
                    <a:pt x="36633" y="36541"/>
                    <a:pt x="36222" y="37685"/>
                    <a:pt x="35856" y="38737"/>
                  </a:cubicBezTo>
                  <a:cubicBezTo>
                    <a:pt x="35581" y="39468"/>
                    <a:pt x="35261" y="40154"/>
                    <a:pt x="34987" y="40749"/>
                  </a:cubicBezTo>
                  <a:cubicBezTo>
                    <a:pt x="34301" y="42258"/>
                    <a:pt x="33798" y="43219"/>
                    <a:pt x="33798" y="43219"/>
                  </a:cubicBezTo>
                  <a:lnTo>
                    <a:pt x="42670" y="44728"/>
                  </a:lnTo>
                  <a:cubicBezTo>
                    <a:pt x="42670" y="44728"/>
                    <a:pt x="43265" y="41343"/>
                    <a:pt x="43813" y="37182"/>
                  </a:cubicBezTo>
                  <a:cubicBezTo>
                    <a:pt x="43996" y="35855"/>
                    <a:pt x="44179" y="34438"/>
                    <a:pt x="44408" y="33066"/>
                  </a:cubicBezTo>
                  <a:cubicBezTo>
                    <a:pt x="45048" y="28081"/>
                    <a:pt x="45643" y="23233"/>
                    <a:pt x="45505" y="22227"/>
                  </a:cubicBezTo>
                  <a:cubicBezTo>
                    <a:pt x="45185" y="20123"/>
                    <a:pt x="40200" y="11342"/>
                    <a:pt x="32060" y="7181"/>
                  </a:cubicBezTo>
                  <a:cubicBezTo>
                    <a:pt x="27670" y="4940"/>
                    <a:pt x="18477" y="2333"/>
                    <a:pt x="12166" y="1098"/>
                  </a:cubicBezTo>
                  <a:cubicBezTo>
                    <a:pt x="9834" y="641"/>
                    <a:pt x="7730" y="275"/>
                    <a:pt x="6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85"/>
            <p:cNvSpPr/>
            <p:nvPr/>
          </p:nvSpPr>
          <p:spPr>
            <a:xfrm>
              <a:off x="5418260" y="1256008"/>
              <a:ext cx="865764" cy="1383939"/>
            </a:xfrm>
            <a:custGeom>
              <a:avLst/>
              <a:gdLst/>
              <a:ahLst/>
              <a:cxnLst/>
              <a:rect l="l" t="t" r="r" b="b"/>
              <a:pathLst>
                <a:path w="54331" h="86849" extrusionOk="0">
                  <a:moveTo>
                    <a:pt x="31785" y="1"/>
                  </a:moveTo>
                  <a:lnTo>
                    <a:pt x="23324" y="412"/>
                  </a:lnTo>
                  <a:lnTo>
                    <a:pt x="10976" y="961"/>
                  </a:lnTo>
                  <a:cubicBezTo>
                    <a:pt x="10976" y="961"/>
                    <a:pt x="4390" y="17654"/>
                    <a:pt x="5488" y="20809"/>
                  </a:cubicBezTo>
                  <a:cubicBezTo>
                    <a:pt x="6586" y="23919"/>
                    <a:pt x="7409" y="27807"/>
                    <a:pt x="6769" y="29362"/>
                  </a:cubicBezTo>
                  <a:cubicBezTo>
                    <a:pt x="6128" y="30962"/>
                    <a:pt x="0" y="57259"/>
                    <a:pt x="4848" y="65628"/>
                  </a:cubicBezTo>
                  <a:cubicBezTo>
                    <a:pt x="14772" y="82732"/>
                    <a:pt x="33568" y="86071"/>
                    <a:pt x="40474" y="86711"/>
                  </a:cubicBezTo>
                  <a:cubicBezTo>
                    <a:pt x="42120" y="86848"/>
                    <a:pt x="43081" y="86848"/>
                    <a:pt x="43081" y="86848"/>
                  </a:cubicBezTo>
                  <a:lnTo>
                    <a:pt x="54331" y="51817"/>
                  </a:lnTo>
                  <a:lnTo>
                    <a:pt x="35580" y="46283"/>
                  </a:lnTo>
                  <a:lnTo>
                    <a:pt x="32699" y="45414"/>
                  </a:lnTo>
                  <a:lnTo>
                    <a:pt x="32699" y="45368"/>
                  </a:lnTo>
                  <a:cubicBezTo>
                    <a:pt x="32882" y="45002"/>
                    <a:pt x="33660" y="43310"/>
                    <a:pt x="33568" y="42761"/>
                  </a:cubicBezTo>
                  <a:cubicBezTo>
                    <a:pt x="33568" y="42716"/>
                    <a:pt x="33568" y="42670"/>
                    <a:pt x="33568" y="42624"/>
                  </a:cubicBezTo>
                  <a:cubicBezTo>
                    <a:pt x="33248" y="41481"/>
                    <a:pt x="31876" y="40749"/>
                    <a:pt x="31876" y="40749"/>
                  </a:cubicBezTo>
                  <a:cubicBezTo>
                    <a:pt x="31876" y="40749"/>
                    <a:pt x="32882" y="31420"/>
                    <a:pt x="33660" y="25977"/>
                  </a:cubicBezTo>
                  <a:cubicBezTo>
                    <a:pt x="34300" y="21495"/>
                    <a:pt x="32608" y="6815"/>
                    <a:pt x="32013" y="1739"/>
                  </a:cubicBezTo>
                  <a:cubicBezTo>
                    <a:pt x="31876" y="641"/>
                    <a:pt x="31785" y="1"/>
                    <a:pt x="31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85"/>
            <p:cNvSpPr/>
            <p:nvPr/>
          </p:nvSpPr>
          <p:spPr>
            <a:xfrm>
              <a:off x="5971380" y="3482382"/>
              <a:ext cx="1063279" cy="368656"/>
            </a:xfrm>
            <a:custGeom>
              <a:avLst/>
              <a:gdLst/>
              <a:ahLst/>
              <a:cxnLst/>
              <a:rect l="l" t="t" r="r" b="b"/>
              <a:pathLst>
                <a:path w="66726" h="23135" extrusionOk="0">
                  <a:moveTo>
                    <a:pt x="1052" y="0"/>
                  </a:moveTo>
                  <a:lnTo>
                    <a:pt x="0" y="1464"/>
                  </a:lnTo>
                  <a:lnTo>
                    <a:pt x="504" y="2836"/>
                  </a:lnTo>
                  <a:cubicBezTo>
                    <a:pt x="686" y="3430"/>
                    <a:pt x="1007" y="4208"/>
                    <a:pt x="1281" y="4985"/>
                  </a:cubicBezTo>
                  <a:cubicBezTo>
                    <a:pt x="1327" y="5168"/>
                    <a:pt x="1372" y="5305"/>
                    <a:pt x="1418" y="5488"/>
                  </a:cubicBezTo>
                  <a:cubicBezTo>
                    <a:pt x="1601" y="5991"/>
                    <a:pt x="1784" y="6494"/>
                    <a:pt x="1921" y="6997"/>
                  </a:cubicBezTo>
                  <a:cubicBezTo>
                    <a:pt x="1967" y="7134"/>
                    <a:pt x="2058" y="7317"/>
                    <a:pt x="2058" y="7409"/>
                  </a:cubicBezTo>
                  <a:cubicBezTo>
                    <a:pt x="2104" y="7455"/>
                    <a:pt x="2104" y="7546"/>
                    <a:pt x="2104" y="7592"/>
                  </a:cubicBezTo>
                  <a:cubicBezTo>
                    <a:pt x="2196" y="7820"/>
                    <a:pt x="2241" y="8003"/>
                    <a:pt x="2287" y="8186"/>
                  </a:cubicBezTo>
                  <a:cubicBezTo>
                    <a:pt x="2333" y="8369"/>
                    <a:pt x="2379" y="8598"/>
                    <a:pt x="2424" y="8689"/>
                  </a:cubicBezTo>
                  <a:cubicBezTo>
                    <a:pt x="2424" y="8781"/>
                    <a:pt x="2470" y="8872"/>
                    <a:pt x="2470" y="8918"/>
                  </a:cubicBezTo>
                  <a:lnTo>
                    <a:pt x="2470" y="9101"/>
                  </a:lnTo>
                  <a:cubicBezTo>
                    <a:pt x="2516" y="9741"/>
                    <a:pt x="2516" y="10427"/>
                    <a:pt x="2424" y="11113"/>
                  </a:cubicBezTo>
                  <a:lnTo>
                    <a:pt x="2333" y="11571"/>
                  </a:lnTo>
                  <a:cubicBezTo>
                    <a:pt x="2333" y="11662"/>
                    <a:pt x="2333" y="11799"/>
                    <a:pt x="2333" y="11891"/>
                  </a:cubicBezTo>
                  <a:lnTo>
                    <a:pt x="2241" y="12211"/>
                  </a:lnTo>
                  <a:cubicBezTo>
                    <a:pt x="2196" y="12531"/>
                    <a:pt x="2150" y="12851"/>
                    <a:pt x="2104" y="13171"/>
                  </a:cubicBezTo>
                  <a:cubicBezTo>
                    <a:pt x="2104" y="13263"/>
                    <a:pt x="2058" y="13354"/>
                    <a:pt x="2058" y="13491"/>
                  </a:cubicBezTo>
                  <a:cubicBezTo>
                    <a:pt x="1967" y="13994"/>
                    <a:pt x="1830" y="14543"/>
                    <a:pt x="1738" y="15001"/>
                  </a:cubicBezTo>
                  <a:cubicBezTo>
                    <a:pt x="1738" y="15092"/>
                    <a:pt x="1693" y="15229"/>
                    <a:pt x="1693" y="15321"/>
                  </a:cubicBezTo>
                  <a:cubicBezTo>
                    <a:pt x="1693" y="15366"/>
                    <a:pt x="1647" y="15458"/>
                    <a:pt x="1647" y="15504"/>
                  </a:cubicBezTo>
                  <a:cubicBezTo>
                    <a:pt x="1418" y="16601"/>
                    <a:pt x="1235" y="17379"/>
                    <a:pt x="1235" y="17379"/>
                  </a:cubicBezTo>
                  <a:cubicBezTo>
                    <a:pt x="1235" y="17379"/>
                    <a:pt x="9376" y="21358"/>
                    <a:pt x="25016" y="22684"/>
                  </a:cubicBezTo>
                  <a:cubicBezTo>
                    <a:pt x="26937" y="22867"/>
                    <a:pt x="28950" y="23004"/>
                    <a:pt x="31099" y="23050"/>
                  </a:cubicBezTo>
                  <a:cubicBezTo>
                    <a:pt x="32762" y="23108"/>
                    <a:pt x="34380" y="23134"/>
                    <a:pt x="35949" y="23134"/>
                  </a:cubicBezTo>
                  <a:cubicBezTo>
                    <a:pt x="52893" y="23134"/>
                    <a:pt x="64118" y="20031"/>
                    <a:pt x="64118" y="20031"/>
                  </a:cubicBezTo>
                  <a:cubicBezTo>
                    <a:pt x="64118" y="20031"/>
                    <a:pt x="63935" y="17928"/>
                    <a:pt x="63890" y="15504"/>
                  </a:cubicBezTo>
                  <a:cubicBezTo>
                    <a:pt x="63752" y="13629"/>
                    <a:pt x="63844" y="11754"/>
                    <a:pt x="64118" y="9924"/>
                  </a:cubicBezTo>
                  <a:cubicBezTo>
                    <a:pt x="64759" y="7043"/>
                    <a:pt x="66725" y="3156"/>
                    <a:pt x="66725" y="3156"/>
                  </a:cubicBezTo>
                  <a:lnTo>
                    <a:pt x="66451" y="2836"/>
                  </a:lnTo>
                  <a:lnTo>
                    <a:pt x="65124" y="1372"/>
                  </a:lnTo>
                  <a:lnTo>
                    <a:pt x="64393" y="549"/>
                  </a:lnTo>
                  <a:lnTo>
                    <a:pt x="64301" y="595"/>
                  </a:lnTo>
                  <a:cubicBezTo>
                    <a:pt x="62380" y="1464"/>
                    <a:pt x="60414" y="2195"/>
                    <a:pt x="58402" y="2836"/>
                  </a:cubicBezTo>
                  <a:cubicBezTo>
                    <a:pt x="53335" y="4460"/>
                    <a:pt x="45553" y="6379"/>
                    <a:pt x="36992" y="6379"/>
                  </a:cubicBezTo>
                  <a:cubicBezTo>
                    <a:pt x="35431" y="6379"/>
                    <a:pt x="33844" y="6315"/>
                    <a:pt x="32242" y="6174"/>
                  </a:cubicBezTo>
                  <a:cubicBezTo>
                    <a:pt x="25382" y="5488"/>
                    <a:pt x="18568" y="4390"/>
                    <a:pt x="11845" y="2836"/>
                  </a:cubicBezTo>
                  <a:cubicBezTo>
                    <a:pt x="5443" y="1372"/>
                    <a:pt x="1281" y="46"/>
                    <a:pt x="1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85"/>
            <p:cNvSpPr/>
            <p:nvPr/>
          </p:nvSpPr>
          <p:spPr>
            <a:xfrm>
              <a:off x="5975029" y="2019756"/>
              <a:ext cx="1074242" cy="781118"/>
            </a:xfrm>
            <a:custGeom>
              <a:avLst/>
              <a:gdLst/>
              <a:ahLst/>
              <a:cxnLst/>
              <a:rect l="l" t="t" r="r" b="b"/>
              <a:pathLst>
                <a:path w="67414" h="49019" extrusionOk="0">
                  <a:moveTo>
                    <a:pt x="9147" y="0"/>
                  </a:moveTo>
                  <a:cubicBezTo>
                    <a:pt x="1372" y="6174"/>
                    <a:pt x="0" y="17242"/>
                    <a:pt x="686" y="26983"/>
                  </a:cubicBezTo>
                  <a:cubicBezTo>
                    <a:pt x="1143" y="33294"/>
                    <a:pt x="2287" y="39514"/>
                    <a:pt x="4162" y="45551"/>
                  </a:cubicBezTo>
                  <a:lnTo>
                    <a:pt x="9650" y="45551"/>
                  </a:lnTo>
                  <a:cubicBezTo>
                    <a:pt x="16007" y="45642"/>
                    <a:pt x="26891" y="46100"/>
                    <a:pt x="36815" y="47837"/>
                  </a:cubicBezTo>
                  <a:cubicBezTo>
                    <a:pt x="38187" y="48112"/>
                    <a:pt x="39559" y="48386"/>
                    <a:pt x="40886" y="48661"/>
                  </a:cubicBezTo>
                  <a:cubicBezTo>
                    <a:pt x="41953" y="48903"/>
                    <a:pt x="43005" y="49018"/>
                    <a:pt x="44037" y="49018"/>
                  </a:cubicBezTo>
                  <a:cubicBezTo>
                    <a:pt x="57426" y="49018"/>
                    <a:pt x="67413" y="29630"/>
                    <a:pt x="62106" y="16510"/>
                  </a:cubicBezTo>
                  <a:cubicBezTo>
                    <a:pt x="58859" y="8507"/>
                    <a:pt x="50215" y="2333"/>
                    <a:pt x="42440" y="1006"/>
                  </a:cubicBezTo>
                  <a:cubicBezTo>
                    <a:pt x="41475" y="806"/>
                    <a:pt x="40501" y="707"/>
                    <a:pt x="39529" y="707"/>
                  </a:cubicBezTo>
                  <a:cubicBezTo>
                    <a:pt x="38063" y="707"/>
                    <a:pt x="36599" y="932"/>
                    <a:pt x="35169" y="1372"/>
                  </a:cubicBezTo>
                  <a:cubicBezTo>
                    <a:pt x="32973" y="2128"/>
                    <a:pt x="30205" y="2411"/>
                    <a:pt x="27298" y="2411"/>
                  </a:cubicBezTo>
                  <a:cubicBezTo>
                    <a:pt x="22635" y="2411"/>
                    <a:pt x="17618" y="1683"/>
                    <a:pt x="14040" y="1006"/>
                  </a:cubicBezTo>
                  <a:cubicBezTo>
                    <a:pt x="11113" y="458"/>
                    <a:pt x="9147" y="0"/>
                    <a:pt x="9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85"/>
            <p:cNvSpPr/>
            <p:nvPr/>
          </p:nvSpPr>
          <p:spPr>
            <a:xfrm>
              <a:off x="5547238" y="810736"/>
              <a:ext cx="292248" cy="144897"/>
            </a:xfrm>
            <a:custGeom>
              <a:avLst/>
              <a:gdLst/>
              <a:ahLst/>
              <a:cxnLst/>
              <a:rect l="l" t="t" r="r" b="b"/>
              <a:pathLst>
                <a:path w="18340" h="9093" extrusionOk="0">
                  <a:moveTo>
                    <a:pt x="1" y="1"/>
                  </a:moveTo>
                  <a:lnTo>
                    <a:pt x="1" y="1510"/>
                  </a:lnTo>
                  <a:lnTo>
                    <a:pt x="595" y="4163"/>
                  </a:lnTo>
                  <a:cubicBezTo>
                    <a:pt x="1007" y="5352"/>
                    <a:pt x="1922" y="6358"/>
                    <a:pt x="3111" y="6815"/>
                  </a:cubicBezTo>
                  <a:cubicBezTo>
                    <a:pt x="4016" y="7185"/>
                    <a:pt x="4959" y="7371"/>
                    <a:pt x="5905" y="7371"/>
                  </a:cubicBezTo>
                  <a:cubicBezTo>
                    <a:pt x="6010" y="7371"/>
                    <a:pt x="6115" y="7368"/>
                    <a:pt x="6220" y="7364"/>
                  </a:cubicBezTo>
                  <a:cubicBezTo>
                    <a:pt x="6220" y="7364"/>
                    <a:pt x="8883" y="9093"/>
                    <a:pt x="11172" y="9093"/>
                  </a:cubicBezTo>
                  <a:cubicBezTo>
                    <a:pt x="11515" y="9093"/>
                    <a:pt x="11850" y="9054"/>
                    <a:pt x="12166" y="8965"/>
                  </a:cubicBezTo>
                  <a:cubicBezTo>
                    <a:pt x="18340" y="7135"/>
                    <a:pt x="16007" y="3980"/>
                    <a:pt x="16007" y="3980"/>
                  </a:cubicBezTo>
                  <a:lnTo>
                    <a:pt x="1053" y="229"/>
                  </a:lnTo>
                  <a:lnTo>
                    <a:pt x="1" y="1"/>
                  </a:lnTo>
                  <a:close/>
                </a:path>
              </a:pathLst>
            </a:custGeom>
            <a:solidFill>
              <a:srgbClr val="D6A5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85"/>
            <p:cNvSpPr/>
            <p:nvPr/>
          </p:nvSpPr>
          <p:spPr>
            <a:xfrm>
              <a:off x="5547238" y="810736"/>
              <a:ext cx="292248" cy="144897"/>
            </a:xfrm>
            <a:custGeom>
              <a:avLst/>
              <a:gdLst/>
              <a:ahLst/>
              <a:cxnLst/>
              <a:rect l="l" t="t" r="r" b="b"/>
              <a:pathLst>
                <a:path w="18340" h="9093" extrusionOk="0">
                  <a:moveTo>
                    <a:pt x="1" y="1"/>
                  </a:moveTo>
                  <a:lnTo>
                    <a:pt x="1" y="1510"/>
                  </a:lnTo>
                  <a:lnTo>
                    <a:pt x="595" y="4163"/>
                  </a:lnTo>
                  <a:cubicBezTo>
                    <a:pt x="1007" y="5352"/>
                    <a:pt x="1922" y="6358"/>
                    <a:pt x="3111" y="6815"/>
                  </a:cubicBezTo>
                  <a:cubicBezTo>
                    <a:pt x="4016" y="7185"/>
                    <a:pt x="4959" y="7371"/>
                    <a:pt x="5905" y="7371"/>
                  </a:cubicBezTo>
                  <a:cubicBezTo>
                    <a:pt x="6010" y="7371"/>
                    <a:pt x="6115" y="7368"/>
                    <a:pt x="6220" y="7364"/>
                  </a:cubicBezTo>
                  <a:cubicBezTo>
                    <a:pt x="6220" y="7364"/>
                    <a:pt x="8883" y="9093"/>
                    <a:pt x="11172" y="9093"/>
                  </a:cubicBezTo>
                  <a:cubicBezTo>
                    <a:pt x="11515" y="9093"/>
                    <a:pt x="11850" y="9054"/>
                    <a:pt x="12166" y="8965"/>
                  </a:cubicBezTo>
                  <a:cubicBezTo>
                    <a:pt x="18340" y="7135"/>
                    <a:pt x="16007" y="3980"/>
                    <a:pt x="16007" y="3980"/>
                  </a:cubicBezTo>
                  <a:lnTo>
                    <a:pt x="1053" y="229"/>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85"/>
            <p:cNvSpPr/>
            <p:nvPr/>
          </p:nvSpPr>
          <p:spPr>
            <a:xfrm>
              <a:off x="5504979" y="635117"/>
              <a:ext cx="338890" cy="278448"/>
            </a:xfrm>
            <a:custGeom>
              <a:avLst/>
              <a:gdLst/>
              <a:ahLst/>
              <a:cxnLst/>
              <a:rect l="l" t="t" r="r" b="b"/>
              <a:pathLst>
                <a:path w="21267" h="17474" extrusionOk="0">
                  <a:moveTo>
                    <a:pt x="6769" y="0"/>
                  </a:moveTo>
                  <a:cubicBezTo>
                    <a:pt x="5580" y="46"/>
                    <a:pt x="778" y="4345"/>
                    <a:pt x="366" y="5671"/>
                  </a:cubicBezTo>
                  <a:cubicBezTo>
                    <a:pt x="0" y="6997"/>
                    <a:pt x="46" y="11936"/>
                    <a:pt x="46" y="11936"/>
                  </a:cubicBezTo>
                  <a:cubicBezTo>
                    <a:pt x="183" y="12851"/>
                    <a:pt x="915" y="13491"/>
                    <a:pt x="1784" y="13537"/>
                  </a:cubicBezTo>
                  <a:cubicBezTo>
                    <a:pt x="1784" y="13537"/>
                    <a:pt x="1991" y="15611"/>
                    <a:pt x="3947" y="15611"/>
                  </a:cubicBezTo>
                  <a:cubicBezTo>
                    <a:pt x="4045" y="15611"/>
                    <a:pt x="4147" y="15606"/>
                    <a:pt x="4253" y="15595"/>
                  </a:cubicBezTo>
                  <a:cubicBezTo>
                    <a:pt x="4253" y="15595"/>
                    <a:pt x="4909" y="17473"/>
                    <a:pt x="6646" y="17473"/>
                  </a:cubicBezTo>
                  <a:cubicBezTo>
                    <a:pt x="6686" y="17473"/>
                    <a:pt x="6727" y="17472"/>
                    <a:pt x="6769" y="17470"/>
                  </a:cubicBezTo>
                  <a:cubicBezTo>
                    <a:pt x="8552" y="17379"/>
                    <a:pt x="8507" y="16464"/>
                    <a:pt x="8507" y="16464"/>
                  </a:cubicBezTo>
                  <a:lnTo>
                    <a:pt x="8507" y="16464"/>
                  </a:lnTo>
                  <a:cubicBezTo>
                    <a:pt x="8690" y="16830"/>
                    <a:pt x="9055" y="17104"/>
                    <a:pt x="9467" y="17196"/>
                  </a:cubicBezTo>
                  <a:cubicBezTo>
                    <a:pt x="9673" y="17247"/>
                    <a:pt x="9879" y="17273"/>
                    <a:pt x="10082" y="17273"/>
                  </a:cubicBezTo>
                  <a:cubicBezTo>
                    <a:pt x="10421" y="17273"/>
                    <a:pt x="10753" y="17202"/>
                    <a:pt x="11068" y="17059"/>
                  </a:cubicBezTo>
                  <a:cubicBezTo>
                    <a:pt x="11525" y="16876"/>
                    <a:pt x="11845" y="16464"/>
                    <a:pt x="11982" y="16007"/>
                  </a:cubicBezTo>
                  <a:cubicBezTo>
                    <a:pt x="12394" y="14955"/>
                    <a:pt x="12623" y="13812"/>
                    <a:pt x="12714" y="12668"/>
                  </a:cubicBezTo>
                  <a:lnTo>
                    <a:pt x="13354" y="12119"/>
                  </a:lnTo>
                  <a:lnTo>
                    <a:pt x="15275" y="10473"/>
                  </a:lnTo>
                  <a:cubicBezTo>
                    <a:pt x="16190" y="11305"/>
                    <a:pt x="17369" y="11720"/>
                    <a:pt x="18607" y="11720"/>
                  </a:cubicBezTo>
                  <a:cubicBezTo>
                    <a:pt x="18730" y="11720"/>
                    <a:pt x="18855" y="11716"/>
                    <a:pt x="18980" y="11708"/>
                  </a:cubicBezTo>
                  <a:cubicBezTo>
                    <a:pt x="21220" y="11479"/>
                    <a:pt x="21220" y="8506"/>
                    <a:pt x="21220" y="8506"/>
                  </a:cubicBezTo>
                  <a:cubicBezTo>
                    <a:pt x="21083" y="8415"/>
                    <a:pt x="21266" y="6403"/>
                    <a:pt x="20169" y="5442"/>
                  </a:cubicBezTo>
                  <a:cubicBezTo>
                    <a:pt x="19410" y="4724"/>
                    <a:pt x="18373" y="4319"/>
                    <a:pt x="17330" y="4319"/>
                  </a:cubicBezTo>
                  <a:cubicBezTo>
                    <a:pt x="17179" y="4319"/>
                    <a:pt x="17027" y="4327"/>
                    <a:pt x="16876" y="4345"/>
                  </a:cubicBezTo>
                  <a:cubicBezTo>
                    <a:pt x="16876" y="4345"/>
                    <a:pt x="16876" y="2104"/>
                    <a:pt x="15275" y="1372"/>
                  </a:cubicBezTo>
                  <a:cubicBezTo>
                    <a:pt x="14784" y="1114"/>
                    <a:pt x="14249" y="972"/>
                    <a:pt x="13712" y="972"/>
                  </a:cubicBezTo>
                  <a:cubicBezTo>
                    <a:pt x="13298" y="972"/>
                    <a:pt x="12883" y="1056"/>
                    <a:pt x="12485" y="1235"/>
                  </a:cubicBezTo>
                  <a:cubicBezTo>
                    <a:pt x="12394" y="640"/>
                    <a:pt x="11891" y="229"/>
                    <a:pt x="11342" y="137"/>
                  </a:cubicBezTo>
                  <a:cubicBezTo>
                    <a:pt x="11207" y="108"/>
                    <a:pt x="11065" y="95"/>
                    <a:pt x="10919" y="95"/>
                  </a:cubicBezTo>
                  <a:cubicBezTo>
                    <a:pt x="9928" y="95"/>
                    <a:pt x="8781" y="686"/>
                    <a:pt x="8781" y="686"/>
                  </a:cubicBezTo>
                  <a:cubicBezTo>
                    <a:pt x="8232" y="274"/>
                    <a:pt x="7500" y="0"/>
                    <a:pt x="67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85"/>
            <p:cNvSpPr/>
            <p:nvPr/>
          </p:nvSpPr>
          <p:spPr>
            <a:xfrm>
              <a:off x="5642514" y="721835"/>
              <a:ext cx="200622" cy="187842"/>
            </a:xfrm>
            <a:custGeom>
              <a:avLst/>
              <a:gdLst/>
              <a:ahLst/>
              <a:cxnLst/>
              <a:rect l="l" t="t" r="r" b="b"/>
              <a:pathLst>
                <a:path w="12590" h="11788" extrusionOk="0">
                  <a:moveTo>
                    <a:pt x="11538" y="0"/>
                  </a:moveTo>
                  <a:cubicBezTo>
                    <a:pt x="11538" y="0"/>
                    <a:pt x="10806" y="3430"/>
                    <a:pt x="9068" y="4208"/>
                  </a:cubicBezTo>
                  <a:cubicBezTo>
                    <a:pt x="9068" y="4208"/>
                    <a:pt x="7810" y="3407"/>
                    <a:pt x="7104" y="3407"/>
                  </a:cubicBezTo>
                  <a:cubicBezTo>
                    <a:pt x="7036" y="3407"/>
                    <a:pt x="6974" y="3414"/>
                    <a:pt x="6919" y="3430"/>
                  </a:cubicBezTo>
                  <a:cubicBezTo>
                    <a:pt x="6507" y="3568"/>
                    <a:pt x="4083" y="4848"/>
                    <a:pt x="3489" y="6129"/>
                  </a:cubicBezTo>
                  <a:cubicBezTo>
                    <a:pt x="3345" y="6105"/>
                    <a:pt x="3204" y="6094"/>
                    <a:pt x="3066" y="6094"/>
                  </a:cubicBezTo>
                  <a:cubicBezTo>
                    <a:pt x="1306" y="6094"/>
                    <a:pt x="0" y="7871"/>
                    <a:pt x="424" y="8507"/>
                  </a:cubicBezTo>
                  <a:cubicBezTo>
                    <a:pt x="1156" y="9421"/>
                    <a:pt x="1293" y="10656"/>
                    <a:pt x="836" y="11708"/>
                  </a:cubicBezTo>
                  <a:cubicBezTo>
                    <a:pt x="1052" y="11762"/>
                    <a:pt x="1269" y="11788"/>
                    <a:pt x="1483" y="11788"/>
                  </a:cubicBezTo>
                  <a:cubicBezTo>
                    <a:pt x="1811" y="11788"/>
                    <a:pt x="2132" y="11727"/>
                    <a:pt x="2437" y="11617"/>
                  </a:cubicBezTo>
                  <a:cubicBezTo>
                    <a:pt x="2894" y="11388"/>
                    <a:pt x="3214" y="11022"/>
                    <a:pt x="3351" y="10519"/>
                  </a:cubicBezTo>
                  <a:cubicBezTo>
                    <a:pt x="3717" y="9467"/>
                    <a:pt x="3992" y="8370"/>
                    <a:pt x="4083" y="7226"/>
                  </a:cubicBezTo>
                  <a:lnTo>
                    <a:pt x="6644" y="5031"/>
                  </a:lnTo>
                  <a:cubicBezTo>
                    <a:pt x="7559" y="5863"/>
                    <a:pt x="8776" y="6278"/>
                    <a:pt x="9986" y="6278"/>
                  </a:cubicBezTo>
                  <a:cubicBezTo>
                    <a:pt x="10107" y="6278"/>
                    <a:pt x="10228" y="6274"/>
                    <a:pt x="10349" y="6266"/>
                  </a:cubicBezTo>
                  <a:cubicBezTo>
                    <a:pt x="12589" y="6037"/>
                    <a:pt x="12589" y="3064"/>
                    <a:pt x="12589" y="3064"/>
                  </a:cubicBezTo>
                  <a:cubicBezTo>
                    <a:pt x="12452" y="2973"/>
                    <a:pt x="12589" y="1006"/>
                    <a:pt x="115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85"/>
            <p:cNvSpPr/>
            <p:nvPr/>
          </p:nvSpPr>
          <p:spPr>
            <a:xfrm>
              <a:off x="5628857" y="717453"/>
              <a:ext cx="129010" cy="176385"/>
            </a:xfrm>
            <a:custGeom>
              <a:avLst/>
              <a:gdLst/>
              <a:ahLst/>
              <a:cxnLst/>
              <a:rect l="l" t="t" r="r" b="b"/>
              <a:pathLst>
                <a:path w="8096" h="11069" extrusionOk="0">
                  <a:moveTo>
                    <a:pt x="8096" y="1"/>
                  </a:moveTo>
                  <a:cubicBezTo>
                    <a:pt x="7090" y="1"/>
                    <a:pt x="6083" y="184"/>
                    <a:pt x="5169" y="641"/>
                  </a:cubicBezTo>
                  <a:cubicBezTo>
                    <a:pt x="3797" y="1236"/>
                    <a:pt x="138" y="4803"/>
                    <a:pt x="92" y="5123"/>
                  </a:cubicBezTo>
                  <a:cubicBezTo>
                    <a:pt x="1" y="5397"/>
                    <a:pt x="550" y="11068"/>
                    <a:pt x="550" y="11068"/>
                  </a:cubicBezTo>
                  <a:cubicBezTo>
                    <a:pt x="550" y="11068"/>
                    <a:pt x="687" y="6541"/>
                    <a:pt x="1007" y="5535"/>
                  </a:cubicBezTo>
                  <a:cubicBezTo>
                    <a:pt x="1281" y="4483"/>
                    <a:pt x="4894" y="1464"/>
                    <a:pt x="5214" y="1236"/>
                  </a:cubicBezTo>
                  <a:cubicBezTo>
                    <a:pt x="5580" y="1053"/>
                    <a:pt x="8096" y="1"/>
                    <a:pt x="8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85"/>
            <p:cNvSpPr/>
            <p:nvPr/>
          </p:nvSpPr>
          <p:spPr>
            <a:xfrm>
              <a:off x="5567651" y="686857"/>
              <a:ext cx="118078" cy="190216"/>
            </a:xfrm>
            <a:custGeom>
              <a:avLst/>
              <a:gdLst/>
              <a:ahLst/>
              <a:cxnLst/>
              <a:rect l="l" t="t" r="r" b="b"/>
              <a:pathLst>
                <a:path w="7410" h="11937" extrusionOk="0">
                  <a:moveTo>
                    <a:pt x="7409" y="0"/>
                  </a:moveTo>
                  <a:lnTo>
                    <a:pt x="7409" y="0"/>
                  </a:lnTo>
                  <a:cubicBezTo>
                    <a:pt x="6494" y="183"/>
                    <a:pt x="5625" y="503"/>
                    <a:pt x="4757" y="915"/>
                  </a:cubicBezTo>
                  <a:cubicBezTo>
                    <a:pt x="3385" y="1509"/>
                    <a:pt x="92" y="5671"/>
                    <a:pt x="46" y="5945"/>
                  </a:cubicBezTo>
                  <a:cubicBezTo>
                    <a:pt x="0" y="6266"/>
                    <a:pt x="503" y="11937"/>
                    <a:pt x="503" y="11937"/>
                  </a:cubicBezTo>
                  <a:cubicBezTo>
                    <a:pt x="503" y="11937"/>
                    <a:pt x="686" y="7409"/>
                    <a:pt x="961" y="6357"/>
                  </a:cubicBezTo>
                  <a:cubicBezTo>
                    <a:pt x="1281" y="5351"/>
                    <a:pt x="4528" y="1692"/>
                    <a:pt x="4848" y="1509"/>
                  </a:cubicBezTo>
                  <a:cubicBezTo>
                    <a:pt x="5168" y="1326"/>
                    <a:pt x="7409" y="0"/>
                    <a:pt x="74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85"/>
            <p:cNvSpPr/>
            <p:nvPr/>
          </p:nvSpPr>
          <p:spPr>
            <a:xfrm>
              <a:off x="5526108" y="664262"/>
              <a:ext cx="106414" cy="178568"/>
            </a:xfrm>
            <a:custGeom>
              <a:avLst/>
              <a:gdLst/>
              <a:ahLst/>
              <a:cxnLst/>
              <a:rect l="l" t="t" r="r" b="b"/>
              <a:pathLst>
                <a:path w="6678" h="11206" extrusionOk="0">
                  <a:moveTo>
                    <a:pt x="6678" y="0"/>
                  </a:moveTo>
                  <a:cubicBezTo>
                    <a:pt x="6677" y="0"/>
                    <a:pt x="4894" y="686"/>
                    <a:pt x="3613" y="1327"/>
                  </a:cubicBezTo>
                  <a:cubicBezTo>
                    <a:pt x="2562" y="1830"/>
                    <a:pt x="92" y="5534"/>
                    <a:pt x="46" y="5809"/>
                  </a:cubicBezTo>
                  <a:cubicBezTo>
                    <a:pt x="1" y="6083"/>
                    <a:pt x="504" y="11205"/>
                    <a:pt x="504" y="11205"/>
                  </a:cubicBezTo>
                  <a:cubicBezTo>
                    <a:pt x="504" y="11205"/>
                    <a:pt x="595" y="7089"/>
                    <a:pt x="778" y="6174"/>
                  </a:cubicBezTo>
                  <a:cubicBezTo>
                    <a:pt x="961" y="5305"/>
                    <a:pt x="3385" y="2013"/>
                    <a:pt x="3659" y="1875"/>
                  </a:cubicBezTo>
                  <a:cubicBezTo>
                    <a:pt x="3934" y="1693"/>
                    <a:pt x="6677" y="1"/>
                    <a:pt x="66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85"/>
            <p:cNvSpPr/>
            <p:nvPr/>
          </p:nvSpPr>
          <p:spPr>
            <a:xfrm>
              <a:off x="5705712" y="769640"/>
              <a:ext cx="364800" cy="336372"/>
            </a:xfrm>
            <a:custGeom>
              <a:avLst/>
              <a:gdLst/>
              <a:ahLst/>
              <a:cxnLst/>
              <a:rect l="l" t="t" r="r" b="b"/>
              <a:pathLst>
                <a:path w="22893" h="21109" extrusionOk="0">
                  <a:moveTo>
                    <a:pt x="8550" y="1"/>
                  </a:moveTo>
                  <a:cubicBezTo>
                    <a:pt x="7982" y="1"/>
                    <a:pt x="7526" y="247"/>
                    <a:pt x="7526" y="247"/>
                  </a:cubicBezTo>
                  <a:cubicBezTo>
                    <a:pt x="7526" y="247"/>
                    <a:pt x="4004" y="3037"/>
                    <a:pt x="3181" y="3677"/>
                  </a:cubicBezTo>
                  <a:cubicBezTo>
                    <a:pt x="2312" y="4363"/>
                    <a:pt x="1032" y="11223"/>
                    <a:pt x="986" y="11452"/>
                  </a:cubicBezTo>
                  <a:cubicBezTo>
                    <a:pt x="1" y="15886"/>
                    <a:pt x="13181" y="21109"/>
                    <a:pt x="14286" y="21109"/>
                  </a:cubicBezTo>
                  <a:cubicBezTo>
                    <a:pt x="14310" y="21109"/>
                    <a:pt x="14328" y="21107"/>
                    <a:pt x="14340" y="21102"/>
                  </a:cubicBezTo>
                  <a:cubicBezTo>
                    <a:pt x="14432" y="21102"/>
                    <a:pt x="14569" y="20919"/>
                    <a:pt x="14706" y="20599"/>
                  </a:cubicBezTo>
                  <a:cubicBezTo>
                    <a:pt x="15666" y="18769"/>
                    <a:pt x="17770" y="12641"/>
                    <a:pt x="17770" y="12641"/>
                  </a:cubicBezTo>
                  <a:cubicBezTo>
                    <a:pt x="17770" y="12641"/>
                    <a:pt x="21749" y="9348"/>
                    <a:pt x="22664" y="6559"/>
                  </a:cubicBezTo>
                  <a:cubicBezTo>
                    <a:pt x="22846" y="5964"/>
                    <a:pt x="22892" y="5370"/>
                    <a:pt x="22801" y="4729"/>
                  </a:cubicBezTo>
                  <a:cubicBezTo>
                    <a:pt x="22565" y="3119"/>
                    <a:pt x="21284" y="1981"/>
                    <a:pt x="20608" y="1981"/>
                  </a:cubicBezTo>
                  <a:cubicBezTo>
                    <a:pt x="20497" y="1981"/>
                    <a:pt x="20402" y="2012"/>
                    <a:pt x="20331" y="2077"/>
                  </a:cubicBezTo>
                  <a:cubicBezTo>
                    <a:pt x="19691" y="2626"/>
                    <a:pt x="17724" y="4135"/>
                    <a:pt x="17724" y="4135"/>
                  </a:cubicBezTo>
                  <a:cubicBezTo>
                    <a:pt x="17724" y="4135"/>
                    <a:pt x="17496" y="2077"/>
                    <a:pt x="16444" y="1802"/>
                  </a:cubicBezTo>
                  <a:cubicBezTo>
                    <a:pt x="16288" y="1784"/>
                    <a:pt x="16131" y="1775"/>
                    <a:pt x="15973" y="1775"/>
                  </a:cubicBezTo>
                  <a:cubicBezTo>
                    <a:pt x="15343" y="1775"/>
                    <a:pt x="14706" y="1921"/>
                    <a:pt x="14157" y="2214"/>
                  </a:cubicBezTo>
                  <a:cubicBezTo>
                    <a:pt x="14157" y="2214"/>
                    <a:pt x="14203" y="888"/>
                    <a:pt x="13105" y="430"/>
                  </a:cubicBezTo>
                  <a:cubicBezTo>
                    <a:pt x="12901" y="337"/>
                    <a:pt x="12669" y="298"/>
                    <a:pt x="12427" y="298"/>
                  </a:cubicBezTo>
                  <a:cubicBezTo>
                    <a:pt x="11374" y="298"/>
                    <a:pt x="10133" y="1025"/>
                    <a:pt x="10133" y="1025"/>
                  </a:cubicBezTo>
                  <a:cubicBezTo>
                    <a:pt x="9693" y="212"/>
                    <a:pt x="9074" y="1"/>
                    <a:pt x="8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85"/>
            <p:cNvSpPr/>
            <p:nvPr/>
          </p:nvSpPr>
          <p:spPr>
            <a:xfrm>
              <a:off x="5649270" y="830416"/>
              <a:ext cx="130189" cy="113043"/>
            </a:xfrm>
            <a:custGeom>
              <a:avLst/>
              <a:gdLst/>
              <a:ahLst/>
              <a:cxnLst/>
              <a:rect l="l" t="t" r="r" b="b"/>
              <a:pathLst>
                <a:path w="8170" h="7094" extrusionOk="0">
                  <a:moveTo>
                    <a:pt x="2656" y="0"/>
                  </a:moveTo>
                  <a:cubicBezTo>
                    <a:pt x="2640" y="0"/>
                    <a:pt x="2623" y="0"/>
                    <a:pt x="2607" y="1"/>
                  </a:cubicBezTo>
                  <a:cubicBezTo>
                    <a:pt x="549" y="46"/>
                    <a:pt x="0" y="1281"/>
                    <a:pt x="0" y="1738"/>
                  </a:cubicBezTo>
                  <a:cubicBezTo>
                    <a:pt x="0" y="2150"/>
                    <a:pt x="2699" y="6632"/>
                    <a:pt x="4116" y="7044"/>
                  </a:cubicBezTo>
                  <a:cubicBezTo>
                    <a:pt x="4229" y="7077"/>
                    <a:pt x="4351" y="7094"/>
                    <a:pt x="4480" y="7094"/>
                  </a:cubicBezTo>
                  <a:cubicBezTo>
                    <a:pt x="5919" y="7094"/>
                    <a:pt x="8169" y="5068"/>
                    <a:pt x="6952" y="2928"/>
                  </a:cubicBezTo>
                  <a:cubicBezTo>
                    <a:pt x="6906" y="2837"/>
                    <a:pt x="4700" y="0"/>
                    <a:pt x="2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85"/>
            <p:cNvSpPr/>
            <p:nvPr/>
          </p:nvSpPr>
          <p:spPr>
            <a:xfrm>
              <a:off x="5590964" y="851179"/>
              <a:ext cx="369501" cy="371333"/>
            </a:xfrm>
            <a:custGeom>
              <a:avLst/>
              <a:gdLst/>
              <a:ahLst/>
              <a:cxnLst/>
              <a:rect l="l" t="t" r="r" b="b"/>
              <a:pathLst>
                <a:path w="23188" h="23303" extrusionOk="0">
                  <a:moveTo>
                    <a:pt x="12590" y="1"/>
                  </a:moveTo>
                  <a:cubicBezTo>
                    <a:pt x="6320" y="1"/>
                    <a:pt x="3572" y="14053"/>
                    <a:pt x="1784" y="15527"/>
                  </a:cubicBezTo>
                  <a:cubicBezTo>
                    <a:pt x="1" y="16991"/>
                    <a:pt x="1007" y="22982"/>
                    <a:pt x="1007" y="22982"/>
                  </a:cubicBezTo>
                  <a:lnTo>
                    <a:pt x="20261" y="23302"/>
                  </a:lnTo>
                  <a:lnTo>
                    <a:pt x="20718" y="22433"/>
                  </a:lnTo>
                  <a:cubicBezTo>
                    <a:pt x="21541" y="20787"/>
                    <a:pt x="23187" y="17631"/>
                    <a:pt x="23187" y="17357"/>
                  </a:cubicBezTo>
                  <a:cubicBezTo>
                    <a:pt x="23187" y="17037"/>
                    <a:pt x="22273" y="15345"/>
                    <a:pt x="21129" y="13424"/>
                  </a:cubicBezTo>
                  <a:cubicBezTo>
                    <a:pt x="20078" y="11686"/>
                    <a:pt x="19666" y="2859"/>
                    <a:pt x="14864" y="573"/>
                  </a:cubicBezTo>
                  <a:cubicBezTo>
                    <a:pt x="14270" y="253"/>
                    <a:pt x="13675" y="70"/>
                    <a:pt x="13035" y="24"/>
                  </a:cubicBezTo>
                  <a:cubicBezTo>
                    <a:pt x="12885" y="8"/>
                    <a:pt x="12736" y="1"/>
                    <a:pt x="12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85"/>
            <p:cNvSpPr/>
            <p:nvPr/>
          </p:nvSpPr>
          <p:spPr>
            <a:xfrm>
              <a:off x="5583682" y="1198036"/>
              <a:ext cx="350554" cy="98080"/>
            </a:xfrm>
            <a:custGeom>
              <a:avLst/>
              <a:gdLst/>
              <a:ahLst/>
              <a:cxnLst/>
              <a:rect l="l" t="t" r="r" b="b"/>
              <a:pathLst>
                <a:path w="21999" h="6155" extrusionOk="0">
                  <a:moveTo>
                    <a:pt x="11388" y="1"/>
                  </a:moveTo>
                  <a:cubicBezTo>
                    <a:pt x="9174" y="1"/>
                    <a:pt x="6849" y="116"/>
                    <a:pt x="4665" y="438"/>
                  </a:cubicBezTo>
                  <a:cubicBezTo>
                    <a:pt x="3156" y="620"/>
                    <a:pt x="1647" y="1032"/>
                    <a:pt x="183" y="1581"/>
                  </a:cubicBezTo>
                  <a:lnTo>
                    <a:pt x="0" y="6154"/>
                  </a:lnTo>
                  <a:cubicBezTo>
                    <a:pt x="2287" y="5651"/>
                    <a:pt x="4619" y="5331"/>
                    <a:pt x="6952" y="5240"/>
                  </a:cubicBezTo>
                  <a:cubicBezTo>
                    <a:pt x="8991" y="5144"/>
                    <a:pt x="11030" y="5097"/>
                    <a:pt x="13069" y="5097"/>
                  </a:cubicBezTo>
                  <a:cubicBezTo>
                    <a:pt x="15923" y="5097"/>
                    <a:pt x="18778" y="5190"/>
                    <a:pt x="21632" y="5377"/>
                  </a:cubicBezTo>
                  <a:lnTo>
                    <a:pt x="21998" y="758"/>
                  </a:lnTo>
                  <a:cubicBezTo>
                    <a:pt x="21998" y="758"/>
                    <a:pt x="17055" y="1"/>
                    <a:pt x="11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40"/>
                                        </p:tgtEl>
                                        <p:attrNameLst>
                                          <p:attrName>style.visibility</p:attrName>
                                        </p:attrNameLst>
                                      </p:cBhvr>
                                      <p:to>
                                        <p:strVal val="visible"/>
                                      </p:to>
                                    </p:set>
                                    <p:animEffect transition="in" filter="fade">
                                      <p:cBhvr>
                                        <p:cTn id="7" dur="1000"/>
                                        <p:tgtEl>
                                          <p:spTgt spid="2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1"/>
        <p:cNvGrpSpPr/>
        <p:nvPr/>
      </p:nvGrpSpPr>
      <p:grpSpPr>
        <a:xfrm>
          <a:off x="0" y="0"/>
          <a:ext cx="0" cy="0"/>
          <a:chOff x="0" y="0"/>
          <a:chExt cx="0" cy="0"/>
        </a:xfrm>
      </p:grpSpPr>
      <p:grpSp>
        <p:nvGrpSpPr>
          <p:cNvPr id="3752" name="Google Shape;3752;p110"/>
          <p:cNvGrpSpPr/>
          <p:nvPr/>
        </p:nvGrpSpPr>
        <p:grpSpPr>
          <a:xfrm>
            <a:off x="4593760" y="1442467"/>
            <a:ext cx="3410561" cy="2258567"/>
            <a:chOff x="4593760" y="1442467"/>
            <a:chExt cx="3410561" cy="2258567"/>
          </a:xfrm>
        </p:grpSpPr>
        <p:sp>
          <p:nvSpPr>
            <p:cNvPr id="3753" name="Google Shape;3753;p110"/>
            <p:cNvSpPr/>
            <p:nvPr/>
          </p:nvSpPr>
          <p:spPr>
            <a:xfrm>
              <a:off x="4593760" y="1442467"/>
              <a:ext cx="3410561" cy="2258567"/>
            </a:xfrm>
            <a:prstGeom prst="roundRect">
              <a:avLst>
                <a:gd name="adj" fmla="val 4398"/>
              </a:avLst>
            </a:prstGeom>
            <a:solidFill>
              <a:schemeClr val="dk2"/>
            </a:solidFill>
            <a:ln>
              <a:noFill/>
            </a:ln>
            <a:effectLst>
              <a:outerShdw blurRad="442913" algn="bl" rotWithShape="0">
                <a:schemeClr val="dk1">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4" name="Google Shape;3754;p110"/>
            <p:cNvGrpSpPr/>
            <p:nvPr/>
          </p:nvGrpSpPr>
          <p:grpSpPr>
            <a:xfrm>
              <a:off x="4848446" y="3485837"/>
              <a:ext cx="3036037" cy="88451"/>
              <a:chOff x="532225" y="4215350"/>
              <a:chExt cx="3429000" cy="99900"/>
            </a:xfrm>
          </p:grpSpPr>
          <p:sp>
            <p:nvSpPr>
              <p:cNvPr id="3755" name="Google Shape;3755;p110"/>
              <p:cNvSpPr/>
              <p:nvPr/>
            </p:nvSpPr>
            <p:spPr>
              <a:xfrm>
                <a:off x="532225" y="4247750"/>
                <a:ext cx="3429000" cy="35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10"/>
              <p:cNvSpPr/>
              <p:nvPr/>
            </p:nvSpPr>
            <p:spPr>
              <a:xfrm>
                <a:off x="532225" y="4247750"/>
                <a:ext cx="1609200" cy="3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10"/>
              <p:cNvSpPr/>
              <p:nvPr/>
            </p:nvSpPr>
            <p:spPr>
              <a:xfrm>
                <a:off x="2116350" y="4215350"/>
                <a:ext cx="99900" cy="9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8" name="Google Shape;3758;p110"/>
            <p:cNvSpPr/>
            <p:nvPr/>
          </p:nvSpPr>
          <p:spPr>
            <a:xfrm rot="5400000">
              <a:off x="4706604" y="3485837"/>
              <a:ext cx="102264" cy="88451"/>
            </a:xfrm>
            <a:prstGeom prst="triangl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9" name="Google Shape;3759;p110"/>
          <p:cNvSpPr txBox="1">
            <a:spLocks noGrp="1"/>
          </p:cNvSpPr>
          <p:nvPr>
            <p:ph type="subTitle" idx="1"/>
          </p:nvPr>
        </p:nvSpPr>
        <p:spPr>
          <a:xfrm>
            <a:off x="763432" y="2495001"/>
            <a:ext cx="3868090" cy="105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Bəli</a:t>
            </a:r>
            <a:r>
              <a:rPr lang="en-US" dirty="0"/>
              <a:t>, </a:t>
            </a:r>
            <a:r>
              <a:rPr lang="en-US" dirty="0" err="1"/>
              <a:t>Azərbaycanda</a:t>
            </a:r>
            <a:r>
              <a:rPr lang="en-US" dirty="0"/>
              <a:t> </a:t>
            </a:r>
            <a:r>
              <a:rPr lang="en-US" dirty="0" err="1"/>
              <a:t>kifayət</a:t>
            </a:r>
            <a:r>
              <a:rPr lang="en-US" dirty="0"/>
              <a:t> </a:t>
            </a:r>
            <a:r>
              <a:rPr lang="en-US" dirty="0" err="1"/>
              <a:t>qədər</a:t>
            </a:r>
            <a:r>
              <a:rPr lang="en-US" dirty="0"/>
              <a:t> </a:t>
            </a:r>
            <a:r>
              <a:rPr lang="en-US" dirty="0" err="1"/>
              <a:t>kibertəhlükəsizlik</a:t>
            </a:r>
            <a:r>
              <a:rPr lang="en-US" dirty="0"/>
              <a:t> </a:t>
            </a:r>
            <a:r>
              <a:rPr lang="en-US" dirty="0" err="1"/>
              <a:t>mütəxəssisi</a:t>
            </a:r>
            <a:r>
              <a:rPr lang="en-US" dirty="0"/>
              <a:t> var. </a:t>
            </a:r>
            <a:r>
              <a:rPr lang="en-US" dirty="0" err="1"/>
              <a:t>Çox</a:t>
            </a:r>
            <a:r>
              <a:rPr lang="en-US" dirty="0"/>
              <a:t> </a:t>
            </a:r>
            <a:r>
              <a:rPr lang="en-US" dirty="0" err="1"/>
              <a:t>yox</a:t>
            </a:r>
            <a:r>
              <a:rPr lang="en-US" dirty="0"/>
              <a:t>, </a:t>
            </a:r>
            <a:r>
              <a:rPr lang="en-US" dirty="0" err="1"/>
              <a:t>iki</a:t>
            </a:r>
            <a:r>
              <a:rPr lang="en-US" dirty="0"/>
              <a:t> il </a:t>
            </a:r>
            <a:r>
              <a:rPr lang="en-US" dirty="0" err="1"/>
              <a:t>geriyə</a:t>
            </a:r>
            <a:r>
              <a:rPr lang="en-US" dirty="0"/>
              <a:t> </a:t>
            </a:r>
            <a:r>
              <a:rPr lang="en-US" dirty="0" err="1"/>
              <a:t>qayıtsaq</a:t>
            </a:r>
            <a:r>
              <a:rPr lang="en-US" dirty="0"/>
              <a:t>, </a:t>
            </a:r>
            <a:r>
              <a:rPr lang="en-US" dirty="0" err="1"/>
              <a:t>vətən</a:t>
            </a:r>
            <a:r>
              <a:rPr lang="en-US" dirty="0"/>
              <a:t> </a:t>
            </a:r>
            <a:r>
              <a:rPr lang="en-US" dirty="0" err="1"/>
              <a:t>müharibəsi</a:t>
            </a:r>
            <a:r>
              <a:rPr lang="en-US" dirty="0"/>
              <a:t> </a:t>
            </a:r>
            <a:r>
              <a:rPr lang="en-US" dirty="0" err="1"/>
              <a:t>dövründə</a:t>
            </a:r>
            <a:r>
              <a:rPr lang="en-US" dirty="0"/>
              <a:t> </a:t>
            </a:r>
            <a:r>
              <a:rPr lang="en-US" dirty="0" err="1"/>
              <a:t>mütəxəssislərimizin</a:t>
            </a:r>
            <a:r>
              <a:rPr lang="en-US" dirty="0"/>
              <a:t> </a:t>
            </a:r>
            <a:r>
              <a:rPr lang="en-US" dirty="0" err="1"/>
              <a:t>nələrə</a:t>
            </a:r>
            <a:r>
              <a:rPr lang="en-US" dirty="0"/>
              <a:t> </a:t>
            </a:r>
            <a:r>
              <a:rPr lang="en-US" dirty="0" err="1"/>
              <a:t>qadir</a:t>
            </a:r>
            <a:r>
              <a:rPr lang="en-US" dirty="0"/>
              <a:t> </a:t>
            </a:r>
            <a:r>
              <a:rPr lang="en-US" dirty="0" err="1"/>
              <a:t>olduqlarının</a:t>
            </a:r>
            <a:r>
              <a:rPr lang="en-US" dirty="0"/>
              <a:t> </a:t>
            </a:r>
            <a:r>
              <a:rPr lang="en-US" dirty="0" err="1"/>
              <a:t>şahidi</a:t>
            </a:r>
            <a:r>
              <a:rPr lang="en-US" dirty="0"/>
              <a:t> </a:t>
            </a:r>
            <a:r>
              <a:rPr lang="en-US" dirty="0" err="1"/>
              <a:t>olarıq</a:t>
            </a:r>
            <a:r>
              <a:rPr lang="en-US" dirty="0"/>
              <a:t>. Lakin, </a:t>
            </a:r>
            <a:r>
              <a:rPr lang="en-US" dirty="0" err="1"/>
              <a:t>mütəxəssislərdən</a:t>
            </a:r>
            <a:r>
              <a:rPr lang="en-US" dirty="0"/>
              <a:t> </a:t>
            </a:r>
            <a:r>
              <a:rPr lang="en-US" dirty="0" err="1"/>
              <a:t>öncə</a:t>
            </a:r>
            <a:r>
              <a:rPr lang="en-US" dirty="0"/>
              <a:t> </a:t>
            </a:r>
            <a:r>
              <a:rPr lang="en-US" dirty="0" err="1"/>
              <a:t>hər</a:t>
            </a:r>
            <a:r>
              <a:rPr lang="en-US" dirty="0"/>
              <a:t> </a:t>
            </a:r>
            <a:r>
              <a:rPr lang="en-US" dirty="0" err="1"/>
              <a:t>kəs</a:t>
            </a:r>
            <a:r>
              <a:rPr lang="en-US" dirty="0"/>
              <a:t> </a:t>
            </a:r>
            <a:r>
              <a:rPr lang="en-US" dirty="0" err="1"/>
              <a:t>özünü</a:t>
            </a:r>
            <a:r>
              <a:rPr lang="en-US" dirty="0"/>
              <a:t> </a:t>
            </a:r>
            <a:r>
              <a:rPr lang="en-US" dirty="0" err="1"/>
              <a:t>kiber</a:t>
            </a:r>
            <a:r>
              <a:rPr lang="en-US" dirty="0"/>
              <a:t> </a:t>
            </a:r>
            <a:r>
              <a:rPr lang="en-US" dirty="0" err="1"/>
              <a:t>bəlalardan</a:t>
            </a:r>
            <a:r>
              <a:rPr lang="en-US" dirty="0"/>
              <a:t> </a:t>
            </a:r>
            <a:r>
              <a:rPr lang="en-US" dirty="0" err="1"/>
              <a:t>müdafiə</a:t>
            </a:r>
            <a:r>
              <a:rPr lang="en-US" dirty="0"/>
              <a:t> </a:t>
            </a:r>
            <a:r>
              <a:rPr lang="en-US" dirty="0" err="1"/>
              <a:t>etməyi</a:t>
            </a:r>
            <a:r>
              <a:rPr lang="en-US" dirty="0"/>
              <a:t> </a:t>
            </a:r>
            <a:r>
              <a:rPr lang="en-US" dirty="0" err="1"/>
              <a:t>bacarmalıdır</a:t>
            </a:r>
            <a:r>
              <a:rPr lang="en-US" dirty="0"/>
              <a:t>. </a:t>
            </a:r>
            <a:r>
              <a:rPr lang="en-US" dirty="0" err="1"/>
              <a:t>Ən</a:t>
            </a:r>
            <a:r>
              <a:rPr lang="en-US" dirty="0"/>
              <a:t> </a:t>
            </a:r>
            <a:r>
              <a:rPr lang="en-US" dirty="0" err="1"/>
              <a:t>azından</a:t>
            </a:r>
            <a:r>
              <a:rPr lang="en-US" dirty="0"/>
              <a:t> </a:t>
            </a:r>
            <a:r>
              <a:rPr lang="en-US" dirty="0" err="1"/>
              <a:t>istifadə</a:t>
            </a:r>
            <a:r>
              <a:rPr lang="en-US" dirty="0"/>
              <a:t> </a:t>
            </a:r>
            <a:r>
              <a:rPr lang="en-US" dirty="0" err="1"/>
              <a:t>etdikləri</a:t>
            </a:r>
            <a:r>
              <a:rPr lang="en-US" dirty="0"/>
              <a:t> </a:t>
            </a:r>
            <a:r>
              <a:rPr lang="en-US" dirty="0" err="1"/>
              <a:t>sosial</a:t>
            </a:r>
            <a:r>
              <a:rPr lang="en-US" dirty="0"/>
              <a:t> </a:t>
            </a:r>
            <a:r>
              <a:rPr lang="en-US" dirty="0" err="1"/>
              <a:t>şəbəkələrin</a:t>
            </a:r>
            <a:r>
              <a:rPr lang="en-US" dirty="0"/>
              <a:t> </a:t>
            </a:r>
            <a:r>
              <a:rPr lang="en-US" dirty="0" err="1"/>
              <a:t>təhlükəsizlik</a:t>
            </a:r>
            <a:r>
              <a:rPr lang="en-US" dirty="0"/>
              <a:t> </a:t>
            </a:r>
            <a:r>
              <a:rPr lang="en-US" dirty="0" err="1"/>
              <a:t>tədbirləri</a:t>
            </a:r>
            <a:r>
              <a:rPr lang="en-US" dirty="0"/>
              <a:t> </a:t>
            </a:r>
            <a:r>
              <a:rPr lang="en-US" dirty="0" err="1"/>
              <a:t>ilə</a:t>
            </a:r>
            <a:r>
              <a:rPr lang="en-US" dirty="0"/>
              <a:t> </a:t>
            </a:r>
            <a:r>
              <a:rPr lang="en-US" dirty="0" err="1"/>
              <a:t>yaxından</a:t>
            </a:r>
            <a:r>
              <a:rPr lang="en-US" dirty="0"/>
              <a:t> </a:t>
            </a:r>
            <a:r>
              <a:rPr lang="en-US" dirty="0" err="1"/>
              <a:t>tanış</a:t>
            </a:r>
            <a:r>
              <a:rPr lang="en-US" dirty="0"/>
              <a:t> </a:t>
            </a:r>
            <a:r>
              <a:rPr lang="en-US" dirty="0" err="1"/>
              <a:t>olmalı</a:t>
            </a:r>
            <a:r>
              <a:rPr lang="en-US" dirty="0"/>
              <a:t>, </a:t>
            </a:r>
            <a:r>
              <a:rPr lang="en-US" dirty="0" err="1"/>
              <a:t>şəxsi</a:t>
            </a:r>
            <a:r>
              <a:rPr lang="en-US" dirty="0"/>
              <a:t> </a:t>
            </a:r>
            <a:r>
              <a:rPr lang="en-US" dirty="0" err="1"/>
              <a:t>məlumatlarını</a:t>
            </a:r>
            <a:r>
              <a:rPr lang="en-US" dirty="0"/>
              <a:t> </a:t>
            </a:r>
            <a:r>
              <a:rPr lang="en-US" dirty="0" err="1"/>
              <a:t>vacib</a:t>
            </a:r>
            <a:r>
              <a:rPr lang="en-US" dirty="0"/>
              <a:t> </a:t>
            </a:r>
            <a:r>
              <a:rPr lang="en-US" dirty="0" err="1"/>
              <a:t>olmadığı</a:t>
            </a:r>
            <a:r>
              <a:rPr lang="en-US" dirty="0"/>
              <a:t> </a:t>
            </a:r>
            <a:r>
              <a:rPr lang="en-US" dirty="0" err="1"/>
              <a:t>halda</a:t>
            </a:r>
            <a:r>
              <a:rPr lang="en-US" dirty="0"/>
              <a:t> </a:t>
            </a:r>
            <a:r>
              <a:rPr lang="en-US" dirty="0" err="1"/>
              <a:t>ikinci</a:t>
            </a:r>
            <a:r>
              <a:rPr lang="en-US" dirty="0"/>
              <a:t> </a:t>
            </a:r>
            <a:r>
              <a:rPr lang="en-US" dirty="0" err="1"/>
              <a:t>şəxslərlə</a:t>
            </a:r>
            <a:r>
              <a:rPr lang="en-US" dirty="0"/>
              <a:t> </a:t>
            </a:r>
            <a:r>
              <a:rPr lang="en-US" dirty="0" err="1"/>
              <a:t>bölüşməməlidirlər</a:t>
            </a:r>
            <a:r>
              <a:rPr lang="en-US" dirty="0"/>
              <a:t>. </a:t>
            </a:r>
            <a:r>
              <a:rPr lang="en-US" dirty="0" err="1"/>
              <a:t>Bütün</a:t>
            </a:r>
            <a:r>
              <a:rPr lang="en-US" dirty="0"/>
              <a:t> </a:t>
            </a:r>
            <a:r>
              <a:rPr lang="en-US" dirty="0" err="1"/>
              <a:t>ehtiyat</a:t>
            </a:r>
            <a:r>
              <a:rPr lang="en-US" dirty="0"/>
              <a:t> </a:t>
            </a:r>
            <a:r>
              <a:rPr lang="en-US" dirty="0" err="1"/>
              <a:t>tədbirlərini</a:t>
            </a:r>
            <a:r>
              <a:rPr lang="en-US" dirty="0"/>
              <a:t> </a:t>
            </a:r>
            <a:r>
              <a:rPr lang="en-US" dirty="0" err="1"/>
              <a:t>gördükləri</a:t>
            </a:r>
            <a:r>
              <a:rPr lang="en-US" dirty="0"/>
              <a:t> </a:t>
            </a:r>
            <a:r>
              <a:rPr lang="en-US" dirty="0" err="1"/>
              <a:t>halda</a:t>
            </a:r>
            <a:r>
              <a:rPr lang="en-US" dirty="0"/>
              <a:t> </a:t>
            </a:r>
            <a:r>
              <a:rPr lang="en-US" dirty="0" err="1"/>
              <a:t>əgər</a:t>
            </a:r>
            <a:r>
              <a:rPr lang="en-US" dirty="0"/>
              <a:t> </a:t>
            </a:r>
            <a:r>
              <a:rPr lang="en-US" dirty="0" err="1"/>
              <a:t>yenə</a:t>
            </a:r>
            <a:r>
              <a:rPr lang="en-US" dirty="0"/>
              <a:t> </a:t>
            </a:r>
            <a:r>
              <a:rPr lang="en-US" dirty="0" err="1"/>
              <a:t>də</a:t>
            </a:r>
            <a:r>
              <a:rPr lang="en-US" dirty="0"/>
              <a:t> </a:t>
            </a:r>
            <a:r>
              <a:rPr lang="en-US" dirty="0" err="1"/>
              <a:t>qurbana</a:t>
            </a:r>
            <a:r>
              <a:rPr lang="en-US" dirty="0"/>
              <a:t> </a:t>
            </a:r>
            <a:r>
              <a:rPr lang="en-US" dirty="0" err="1"/>
              <a:t>çevirilirlərsə</a:t>
            </a:r>
            <a:r>
              <a:rPr lang="en-US" dirty="0"/>
              <a:t>, </a:t>
            </a:r>
            <a:r>
              <a:rPr lang="en-US" dirty="0" err="1"/>
              <a:t>müvafiq</a:t>
            </a:r>
            <a:r>
              <a:rPr lang="en-US" dirty="0"/>
              <a:t> </a:t>
            </a:r>
            <a:r>
              <a:rPr lang="en-US" dirty="0" err="1"/>
              <a:t>orqanlara</a:t>
            </a:r>
            <a:r>
              <a:rPr lang="en-US" dirty="0"/>
              <a:t> </a:t>
            </a:r>
            <a:r>
              <a:rPr lang="en-US" dirty="0" err="1"/>
              <a:t>həmin</a:t>
            </a:r>
            <a:r>
              <a:rPr lang="en-US" dirty="0"/>
              <a:t> </a:t>
            </a:r>
            <a:r>
              <a:rPr lang="en-US" dirty="0" err="1"/>
              <a:t>anda</a:t>
            </a:r>
            <a:r>
              <a:rPr lang="en-US" dirty="0"/>
              <a:t> </a:t>
            </a:r>
            <a:r>
              <a:rPr lang="en-US" dirty="0" err="1"/>
              <a:t>şikayət</a:t>
            </a:r>
            <a:r>
              <a:rPr lang="en-US" dirty="0"/>
              <a:t> </a:t>
            </a:r>
            <a:r>
              <a:rPr lang="en-US" dirty="0" err="1"/>
              <a:t>etməkləri</a:t>
            </a:r>
            <a:r>
              <a:rPr lang="en-US" dirty="0"/>
              <a:t> </a:t>
            </a:r>
            <a:r>
              <a:rPr lang="en-US" dirty="0" err="1"/>
              <a:t>məqsədə</a:t>
            </a:r>
            <a:r>
              <a:rPr lang="en-US" dirty="0"/>
              <a:t> </a:t>
            </a:r>
            <a:r>
              <a:rPr lang="en-US" dirty="0" err="1"/>
              <a:t>uyğundur</a:t>
            </a:r>
            <a:r>
              <a:rPr lang="en-US" dirty="0"/>
              <a:t>. </a:t>
            </a:r>
          </a:p>
        </p:txBody>
      </p:sp>
      <p:sp>
        <p:nvSpPr>
          <p:cNvPr id="3760" name="Google Shape;3760;p110"/>
          <p:cNvSpPr txBox="1">
            <a:spLocks noGrp="1"/>
          </p:cNvSpPr>
          <p:nvPr>
            <p:ph type="title"/>
          </p:nvPr>
        </p:nvSpPr>
        <p:spPr>
          <a:xfrm>
            <a:off x="246710" y="382464"/>
            <a:ext cx="7397102" cy="6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Azərbaycanda</a:t>
            </a:r>
            <a:r>
              <a:rPr lang="en-US" dirty="0"/>
              <a:t> </a:t>
            </a:r>
            <a:r>
              <a:rPr lang="en-US" dirty="0" err="1"/>
              <a:t>bu</a:t>
            </a:r>
            <a:r>
              <a:rPr lang="en-US" dirty="0"/>
              <a:t> </a:t>
            </a:r>
            <a:r>
              <a:rPr lang="en-US" dirty="0" err="1"/>
              <a:t>cinayətlərin</a:t>
            </a:r>
            <a:r>
              <a:rPr lang="en-US" dirty="0"/>
              <a:t> </a:t>
            </a:r>
            <a:r>
              <a:rPr lang="en-US" dirty="0" err="1"/>
              <a:t>qarşısını</a:t>
            </a:r>
            <a:r>
              <a:rPr lang="en-US" dirty="0"/>
              <a:t> </a:t>
            </a:r>
            <a:r>
              <a:rPr lang="en-US" dirty="0" err="1"/>
              <a:t>almaq</a:t>
            </a:r>
            <a:r>
              <a:rPr lang="en-US" dirty="0"/>
              <a:t> </a:t>
            </a:r>
            <a:r>
              <a:rPr lang="en-US" dirty="0" err="1"/>
              <a:t>üçün</a:t>
            </a:r>
            <a:r>
              <a:rPr lang="en-US" dirty="0"/>
              <a:t> </a:t>
            </a:r>
            <a:r>
              <a:rPr lang="en-US" dirty="0" err="1"/>
              <a:t>hansı</a:t>
            </a:r>
            <a:r>
              <a:rPr lang="en-US" dirty="0"/>
              <a:t> </a:t>
            </a:r>
            <a:r>
              <a:rPr lang="en-US" dirty="0" err="1"/>
              <a:t>tədbirlər</a:t>
            </a:r>
            <a:r>
              <a:rPr lang="en-US" dirty="0"/>
              <a:t> </a:t>
            </a:r>
            <a:r>
              <a:rPr lang="en-US" dirty="0" err="1"/>
              <a:t>görülür</a:t>
            </a:r>
            <a:r>
              <a:rPr lang="en-US" dirty="0"/>
              <a:t>? </a:t>
            </a:r>
            <a:r>
              <a:rPr lang="en-US" dirty="0" err="1"/>
              <a:t>Yetəri</a:t>
            </a:r>
            <a:r>
              <a:rPr lang="en-US" dirty="0"/>
              <a:t> </a:t>
            </a:r>
            <a:r>
              <a:rPr lang="en-US" dirty="0" err="1"/>
              <a:t>qədər</a:t>
            </a:r>
            <a:r>
              <a:rPr lang="en-US" dirty="0"/>
              <a:t> </a:t>
            </a:r>
            <a:r>
              <a:rPr lang="en-US" dirty="0" err="1"/>
              <a:t>mütəxəssis</a:t>
            </a:r>
            <a:r>
              <a:rPr lang="en-US" dirty="0"/>
              <a:t> </a:t>
            </a:r>
            <a:r>
              <a:rPr lang="en-US" dirty="0" err="1"/>
              <a:t>varmı</a:t>
            </a:r>
            <a:r>
              <a:rPr lang="en-US" dirty="0"/>
              <a:t>? </a:t>
            </a:r>
          </a:p>
        </p:txBody>
      </p:sp>
      <p:pic>
        <p:nvPicPr>
          <p:cNvPr id="3761" name="Google Shape;3761;p110"/>
          <p:cNvPicPr preferRelativeResize="0"/>
          <p:nvPr/>
        </p:nvPicPr>
        <p:blipFill rotWithShape="1">
          <a:blip r:embed="rId3">
            <a:alphaModFix/>
          </a:blip>
          <a:srcRect l="553" r="553"/>
          <a:stretch/>
        </p:blipFill>
        <p:spPr>
          <a:xfrm>
            <a:off x="4757736" y="1548410"/>
            <a:ext cx="3171060" cy="18037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61"/>
                                        </p:tgtEl>
                                        <p:attrNameLst>
                                          <p:attrName>style.visibility</p:attrName>
                                        </p:attrNameLst>
                                      </p:cBhvr>
                                      <p:to>
                                        <p:strVal val="visible"/>
                                      </p:to>
                                    </p:set>
                                    <p:animEffect transition="in" filter="fade">
                                      <p:cBhvr>
                                        <p:cTn id="7" dur="1000"/>
                                        <p:tgtEl>
                                          <p:spTgt spid="3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rk Villain Cyber Monday MK Campaign by Slidesgo">
  <a:themeElements>
    <a:clrScheme name="Simple Light">
      <a:dk1>
        <a:srgbClr val="FFFFFF"/>
      </a:dk1>
      <a:lt1>
        <a:srgbClr val="23223D"/>
      </a:lt1>
      <a:dk2>
        <a:srgbClr val="0E0D20"/>
      </a:dk2>
      <a:lt2>
        <a:srgbClr val="3F3E61"/>
      </a:lt2>
      <a:accent1>
        <a:srgbClr val="423F8C"/>
      </a:accent1>
      <a:accent2>
        <a:srgbClr val="596CD3"/>
      </a:accent2>
      <a:accent3>
        <a:srgbClr val="A9A7DF"/>
      </a:accent3>
      <a:accent4>
        <a:srgbClr val="0B9249"/>
      </a:accent4>
      <a:accent5>
        <a:srgbClr val="33E689"/>
      </a:accent5>
      <a:accent6>
        <a:srgbClr val="B7FDD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427</Words>
  <Application>Microsoft Office PowerPoint</Application>
  <PresentationFormat>On-screen Show (16:9)</PresentationFormat>
  <Paragraphs>24</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Roboto Condensed Light</vt:lpstr>
      <vt:lpstr>Karantina</vt:lpstr>
      <vt:lpstr>Palanquin Dark</vt:lpstr>
      <vt:lpstr>Fredoka One</vt:lpstr>
      <vt:lpstr>Open Sans</vt:lpstr>
      <vt:lpstr>Dark Villain Cyber Monday MK Campaign by Slidesgo</vt:lpstr>
      <vt:lpstr>Gülsüm Çələbi Kiber Cinayətkarlıq</vt:lpstr>
      <vt:lpstr>Kiber cinayətkarlıq nədir?</vt:lpstr>
      <vt:lpstr>Cyber</vt:lpstr>
      <vt:lpstr>Kibercinayətkarlıq</vt:lpstr>
      <vt:lpstr>Kibercinayətkarlığın hansı növləri var?</vt:lpstr>
      <vt:lpstr>PowerPoint Presentation</vt:lpstr>
      <vt:lpstr>Hədəfləri Qorunma yolları</vt:lpstr>
      <vt:lpstr> Kibercinayətkarlar hədəflərini necə seçirlər və hansı kiberdələduzluq daha sıx yaşanır? </vt:lpstr>
      <vt:lpstr>Azərbaycanda bu cinayətlərin qarşısını almaq üçün hansı tədbirlər görülür? Yetəri qədər mütəxəssis varmı? </vt:lpstr>
      <vt:lpstr>Təşəkkürlər!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Gülsüm Çələbi Kiber Cinayətkarlıq</dc:title>
  <dc:creator>ChalabiGulsum</dc:creator>
  <cp:lastModifiedBy>gulsum chelebi</cp:lastModifiedBy>
  <cp:revision>1</cp:revision>
  <dcterms:modified xsi:type="dcterms:W3CDTF">2024-03-16T19:20:41Z</dcterms:modified>
</cp:coreProperties>
</file>