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3429000" cy="2057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1717"/>
    <a:srgbClr val="FF0000"/>
    <a:srgbClr val="4285F4"/>
    <a:srgbClr val="E4405F"/>
    <a:srgbClr val="1877F2"/>
    <a:srgbClr val="1DA1F2"/>
    <a:srgbClr val="0A66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4"/>
    <p:restoredTop sz="94752"/>
  </p:normalViewPr>
  <p:slideViewPr>
    <p:cSldViewPr snapToGrid="0">
      <p:cViewPr varScale="1">
        <p:scale>
          <a:sx n="400" d="100"/>
          <a:sy n="400" d="100"/>
        </p:scale>
        <p:origin x="1000" y="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129AD-3402-EA46-A939-9B03C2B2BCF8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1143000"/>
            <a:ext cx="5143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E1609D-C880-324F-9F1A-1CCF071D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98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63345" rtl="0" eaLnBrk="1" latinLnBrk="0" hangingPunct="1">
      <a:defRPr sz="346" kern="1200">
        <a:solidFill>
          <a:schemeClr val="tx1"/>
        </a:solidFill>
        <a:latin typeface="+mn-lt"/>
        <a:ea typeface="+mn-ea"/>
        <a:cs typeface="+mn-cs"/>
      </a:defRPr>
    </a:lvl1pPr>
    <a:lvl2pPr marL="131673" algn="l" defTabSz="263345" rtl="0" eaLnBrk="1" latinLnBrk="0" hangingPunct="1">
      <a:defRPr sz="346" kern="1200">
        <a:solidFill>
          <a:schemeClr val="tx1"/>
        </a:solidFill>
        <a:latin typeface="+mn-lt"/>
        <a:ea typeface="+mn-ea"/>
        <a:cs typeface="+mn-cs"/>
      </a:defRPr>
    </a:lvl2pPr>
    <a:lvl3pPr marL="263345" algn="l" defTabSz="263345" rtl="0" eaLnBrk="1" latinLnBrk="0" hangingPunct="1">
      <a:defRPr sz="346" kern="1200">
        <a:solidFill>
          <a:schemeClr val="tx1"/>
        </a:solidFill>
        <a:latin typeface="+mn-lt"/>
        <a:ea typeface="+mn-ea"/>
        <a:cs typeface="+mn-cs"/>
      </a:defRPr>
    </a:lvl3pPr>
    <a:lvl4pPr marL="395017" algn="l" defTabSz="263345" rtl="0" eaLnBrk="1" latinLnBrk="0" hangingPunct="1">
      <a:defRPr sz="346" kern="1200">
        <a:solidFill>
          <a:schemeClr val="tx1"/>
        </a:solidFill>
        <a:latin typeface="+mn-lt"/>
        <a:ea typeface="+mn-ea"/>
        <a:cs typeface="+mn-cs"/>
      </a:defRPr>
    </a:lvl4pPr>
    <a:lvl5pPr marL="526690" algn="l" defTabSz="263345" rtl="0" eaLnBrk="1" latinLnBrk="0" hangingPunct="1">
      <a:defRPr sz="346" kern="1200">
        <a:solidFill>
          <a:schemeClr val="tx1"/>
        </a:solidFill>
        <a:latin typeface="+mn-lt"/>
        <a:ea typeface="+mn-ea"/>
        <a:cs typeface="+mn-cs"/>
      </a:defRPr>
    </a:lvl5pPr>
    <a:lvl6pPr marL="658363" algn="l" defTabSz="263345" rtl="0" eaLnBrk="1" latinLnBrk="0" hangingPunct="1">
      <a:defRPr sz="346" kern="1200">
        <a:solidFill>
          <a:schemeClr val="tx1"/>
        </a:solidFill>
        <a:latin typeface="+mn-lt"/>
        <a:ea typeface="+mn-ea"/>
        <a:cs typeface="+mn-cs"/>
      </a:defRPr>
    </a:lvl6pPr>
    <a:lvl7pPr marL="790035" algn="l" defTabSz="263345" rtl="0" eaLnBrk="1" latinLnBrk="0" hangingPunct="1">
      <a:defRPr sz="346" kern="1200">
        <a:solidFill>
          <a:schemeClr val="tx1"/>
        </a:solidFill>
        <a:latin typeface="+mn-lt"/>
        <a:ea typeface="+mn-ea"/>
        <a:cs typeface="+mn-cs"/>
      </a:defRPr>
    </a:lvl7pPr>
    <a:lvl8pPr marL="921708" algn="l" defTabSz="263345" rtl="0" eaLnBrk="1" latinLnBrk="0" hangingPunct="1">
      <a:defRPr sz="346" kern="1200">
        <a:solidFill>
          <a:schemeClr val="tx1"/>
        </a:solidFill>
        <a:latin typeface="+mn-lt"/>
        <a:ea typeface="+mn-ea"/>
        <a:cs typeface="+mn-cs"/>
      </a:defRPr>
    </a:lvl8pPr>
    <a:lvl9pPr marL="1053380" algn="l" defTabSz="263345" rtl="0" eaLnBrk="1" latinLnBrk="0" hangingPunct="1">
      <a:defRPr sz="34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625" y="336709"/>
            <a:ext cx="2571750" cy="716280"/>
          </a:xfrm>
        </p:spPr>
        <p:txBody>
          <a:bodyPr anchor="b"/>
          <a:lstStyle>
            <a:lvl1pPr algn="ctr">
              <a:defRPr sz="16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625" y="1080611"/>
            <a:ext cx="2571750" cy="496729"/>
          </a:xfrm>
        </p:spPr>
        <p:txBody>
          <a:bodyPr/>
          <a:lstStyle>
            <a:lvl1pPr marL="0" indent="0" algn="ctr">
              <a:buNone/>
              <a:defRPr sz="675"/>
            </a:lvl1pPr>
            <a:lvl2pPr marL="128610" indent="0" algn="ctr">
              <a:buNone/>
              <a:defRPr sz="563"/>
            </a:lvl2pPr>
            <a:lvl3pPr marL="257221" indent="0" algn="ctr">
              <a:buNone/>
              <a:defRPr sz="506"/>
            </a:lvl3pPr>
            <a:lvl4pPr marL="385831" indent="0" algn="ctr">
              <a:buNone/>
              <a:defRPr sz="450"/>
            </a:lvl4pPr>
            <a:lvl5pPr marL="514441" indent="0" algn="ctr">
              <a:buNone/>
              <a:defRPr sz="450"/>
            </a:lvl5pPr>
            <a:lvl6pPr marL="643052" indent="0" algn="ctr">
              <a:buNone/>
              <a:defRPr sz="450"/>
            </a:lvl6pPr>
            <a:lvl7pPr marL="771662" indent="0" algn="ctr">
              <a:buNone/>
              <a:defRPr sz="450"/>
            </a:lvl7pPr>
            <a:lvl8pPr marL="900273" indent="0" algn="ctr">
              <a:buNone/>
              <a:defRPr sz="450"/>
            </a:lvl8pPr>
            <a:lvl9pPr marL="1028883" indent="0" algn="ctr">
              <a:buNone/>
              <a:defRPr sz="45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CE788-FCA1-054D-99AE-50E725849635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3ABA4-11A7-E948-B270-953850B8D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39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CE788-FCA1-054D-99AE-50E725849635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3ABA4-11A7-E948-B270-953850B8D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97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53878" y="109538"/>
            <a:ext cx="739378" cy="17435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5744" y="109538"/>
            <a:ext cx="2175272" cy="17435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CE788-FCA1-054D-99AE-50E725849635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3ABA4-11A7-E948-B270-953850B8D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81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CE788-FCA1-054D-99AE-50E725849635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3ABA4-11A7-E948-B270-953850B8D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691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58" y="512922"/>
            <a:ext cx="2957513" cy="855821"/>
          </a:xfrm>
        </p:spPr>
        <p:txBody>
          <a:bodyPr anchor="b"/>
          <a:lstStyle>
            <a:lvl1pPr>
              <a:defRPr sz="16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3958" y="1376839"/>
            <a:ext cx="2957513" cy="450056"/>
          </a:xfrm>
        </p:spPr>
        <p:txBody>
          <a:bodyPr/>
          <a:lstStyle>
            <a:lvl1pPr marL="0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1pPr>
            <a:lvl2pPr marL="128610" indent="0">
              <a:buNone/>
              <a:defRPr sz="563">
                <a:solidFill>
                  <a:schemeClr val="tx1">
                    <a:tint val="75000"/>
                  </a:schemeClr>
                </a:solidFill>
              </a:defRPr>
            </a:lvl2pPr>
            <a:lvl3pPr marL="257221" indent="0">
              <a:buNone/>
              <a:defRPr sz="506">
                <a:solidFill>
                  <a:schemeClr val="tx1">
                    <a:tint val="75000"/>
                  </a:schemeClr>
                </a:solidFill>
              </a:defRPr>
            </a:lvl3pPr>
            <a:lvl4pPr marL="385831" indent="0">
              <a:buNone/>
              <a:defRPr sz="450">
                <a:solidFill>
                  <a:schemeClr val="tx1">
                    <a:tint val="75000"/>
                  </a:schemeClr>
                </a:solidFill>
              </a:defRPr>
            </a:lvl4pPr>
            <a:lvl5pPr marL="514441" indent="0">
              <a:buNone/>
              <a:defRPr sz="450">
                <a:solidFill>
                  <a:schemeClr val="tx1">
                    <a:tint val="75000"/>
                  </a:schemeClr>
                </a:solidFill>
              </a:defRPr>
            </a:lvl5pPr>
            <a:lvl6pPr marL="643052" indent="0">
              <a:buNone/>
              <a:defRPr sz="450">
                <a:solidFill>
                  <a:schemeClr val="tx1">
                    <a:tint val="75000"/>
                  </a:schemeClr>
                </a:solidFill>
              </a:defRPr>
            </a:lvl6pPr>
            <a:lvl7pPr marL="771662" indent="0">
              <a:buNone/>
              <a:defRPr sz="450">
                <a:solidFill>
                  <a:schemeClr val="tx1">
                    <a:tint val="75000"/>
                  </a:schemeClr>
                </a:solidFill>
              </a:defRPr>
            </a:lvl7pPr>
            <a:lvl8pPr marL="900273" indent="0">
              <a:buNone/>
              <a:defRPr sz="450">
                <a:solidFill>
                  <a:schemeClr val="tx1">
                    <a:tint val="75000"/>
                  </a:schemeClr>
                </a:solidFill>
              </a:defRPr>
            </a:lvl8pPr>
            <a:lvl9pPr marL="1028883" indent="0">
              <a:buNone/>
              <a:defRPr sz="4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CE788-FCA1-054D-99AE-50E725849635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3ABA4-11A7-E948-B270-953850B8D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524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5744" y="547688"/>
            <a:ext cx="1457325" cy="13054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5931" y="547688"/>
            <a:ext cx="1457325" cy="13054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CE788-FCA1-054D-99AE-50E725849635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3ABA4-11A7-E948-B270-953850B8D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31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190" y="109538"/>
            <a:ext cx="2957513" cy="397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6190" y="504349"/>
            <a:ext cx="1450628" cy="247174"/>
          </a:xfrm>
        </p:spPr>
        <p:txBody>
          <a:bodyPr anchor="b"/>
          <a:lstStyle>
            <a:lvl1pPr marL="0" indent="0">
              <a:buNone/>
              <a:defRPr sz="675" b="1"/>
            </a:lvl1pPr>
            <a:lvl2pPr marL="128610" indent="0">
              <a:buNone/>
              <a:defRPr sz="563" b="1"/>
            </a:lvl2pPr>
            <a:lvl3pPr marL="257221" indent="0">
              <a:buNone/>
              <a:defRPr sz="506" b="1"/>
            </a:lvl3pPr>
            <a:lvl4pPr marL="385831" indent="0">
              <a:buNone/>
              <a:defRPr sz="450" b="1"/>
            </a:lvl4pPr>
            <a:lvl5pPr marL="514441" indent="0">
              <a:buNone/>
              <a:defRPr sz="450" b="1"/>
            </a:lvl5pPr>
            <a:lvl6pPr marL="643052" indent="0">
              <a:buNone/>
              <a:defRPr sz="450" b="1"/>
            </a:lvl6pPr>
            <a:lvl7pPr marL="771662" indent="0">
              <a:buNone/>
              <a:defRPr sz="450" b="1"/>
            </a:lvl7pPr>
            <a:lvl8pPr marL="900273" indent="0">
              <a:buNone/>
              <a:defRPr sz="450" b="1"/>
            </a:lvl8pPr>
            <a:lvl9pPr marL="1028883" indent="0">
              <a:buNone/>
              <a:defRPr sz="4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6190" y="751523"/>
            <a:ext cx="1450628" cy="11053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35931" y="504349"/>
            <a:ext cx="1457772" cy="247174"/>
          </a:xfrm>
        </p:spPr>
        <p:txBody>
          <a:bodyPr anchor="b"/>
          <a:lstStyle>
            <a:lvl1pPr marL="0" indent="0">
              <a:buNone/>
              <a:defRPr sz="675" b="1"/>
            </a:lvl1pPr>
            <a:lvl2pPr marL="128610" indent="0">
              <a:buNone/>
              <a:defRPr sz="563" b="1"/>
            </a:lvl2pPr>
            <a:lvl3pPr marL="257221" indent="0">
              <a:buNone/>
              <a:defRPr sz="506" b="1"/>
            </a:lvl3pPr>
            <a:lvl4pPr marL="385831" indent="0">
              <a:buNone/>
              <a:defRPr sz="450" b="1"/>
            </a:lvl4pPr>
            <a:lvl5pPr marL="514441" indent="0">
              <a:buNone/>
              <a:defRPr sz="450" b="1"/>
            </a:lvl5pPr>
            <a:lvl6pPr marL="643052" indent="0">
              <a:buNone/>
              <a:defRPr sz="450" b="1"/>
            </a:lvl6pPr>
            <a:lvl7pPr marL="771662" indent="0">
              <a:buNone/>
              <a:defRPr sz="450" b="1"/>
            </a:lvl7pPr>
            <a:lvl8pPr marL="900273" indent="0">
              <a:buNone/>
              <a:defRPr sz="450" b="1"/>
            </a:lvl8pPr>
            <a:lvl9pPr marL="1028883" indent="0">
              <a:buNone/>
              <a:defRPr sz="4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35931" y="751523"/>
            <a:ext cx="1457772" cy="11053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CE788-FCA1-054D-99AE-50E725849635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3ABA4-11A7-E948-B270-953850B8D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036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CE788-FCA1-054D-99AE-50E725849635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3ABA4-11A7-E948-B270-953850B8D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24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CE788-FCA1-054D-99AE-50E725849635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3ABA4-11A7-E948-B270-953850B8D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960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190" y="137160"/>
            <a:ext cx="1105942" cy="480060"/>
          </a:xfrm>
        </p:spPr>
        <p:txBody>
          <a:bodyPr anchor="b"/>
          <a:lstStyle>
            <a:lvl1pPr>
              <a:defRPr sz="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7772" y="296227"/>
            <a:ext cx="1735931" cy="1462088"/>
          </a:xfrm>
        </p:spPr>
        <p:txBody>
          <a:bodyPr/>
          <a:lstStyle>
            <a:lvl1pPr>
              <a:defRPr sz="900"/>
            </a:lvl1pPr>
            <a:lvl2pPr>
              <a:defRPr sz="788"/>
            </a:lvl2pPr>
            <a:lvl3pPr>
              <a:defRPr sz="675"/>
            </a:lvl3pPr>
            <a:lvl4pPr>
              <a:defRPr sz="563"/>
            </a:lvl4pPr>
            <a:lvl5pPr>
              <a:defRPr sz="563"/>
            </a:lvl5pPr>
            <a:lvl6pPr>
              <a:defRPr sz="563"/>
            </a:lvl6pPr>
            <a:lvl7pPr>
              <a:defRPr sz="563"/>
            </a:lvl7pPr>
            <a:lvl8pPr>
              <a:defRPr sz="563"/>
            </a:lvl8pPr>
            <a:lvl9pPr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6190" y="617220"/>
            <a:ext cx="1105942" cy="1143476"/>
          </a:xfrm>
        </p:spPr>
        <p:txBody>
          <a:bodyPr/>
          <a:lstStyle>
            <a:lvl1pPr marL="0" indent="0">
              <a:buNone/>
              <a:defRPr sz="450"/>
            </a:lvl1pPr>
            <a:lvl2pPr marL="128610" indent="0">
              <a:buNone/>
              <a:defRPr sz="394"/>
            </a:lvl2pPr>
            <a:lvl3pPr marL="257221" indent="0">
              <a:buNone/>
              <a:defRPr sz="338"/>
            </a:lvl3pPr>
            <a:lvl4pPr marL="385831" indent="0">
              <a:buNone/>
              <a:defRPr sz="281"/>
            </a:lvl4pPr>
            <a:lvl5pPr marL="514441" indent="0">
              <a:buNone/>
              <a:defRPr sz="281"/>
            </a:lvl5pPr>
            <a:lvl6pPr marL="643052" indent="0">
              <a:buNone/>
              <a:defRPr sz="281"/>
            </a:lvl6pPr>
            <a:lvl7pPr marL="771662" indent="0">
              <a:buNone/>
              <a:defRPr sz="281"/>
            </a:lvl7pPr>
            <a:lvl8pPr marL="900273" indent="0">
              <a:buNone/>
              <a:defRPr sz="281"/>
            </a:lvl8pPr>
            <a:lvl9pPr marL="1028883" indent="0">
              <a:buNone/>
              <a:defRPr sz="2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CE788-FCA1-054D-99AE-50E725849635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3ABA4-11A7-E948-B270-953850B8D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34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190" y="137160"/>
            <a:ext cx="1105942" cy="480060"/>
          </a:xfrm>
        </p:spPr>
        <p:txBody>
          <a:bodyPr anchor="b"/>
          <a:lstStyle>
            <a:lvl1pPr>
              <a:defRPr sz="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57772" y="296227"/>
            <a:ext cx="1735931" cy="1462088"/>
          </a:xfrm>
        </p:spPr>
        <p:txBody>
          <a:bodyPr anchor="t"/>
          <a:lstStyle>
            <a:lvl1pPr marL="0" indent="0">
              <a:buNone/>
              <a:defRPr sz="900"/>
            </a:lvl1pPr>
            <a:lvl2pPr marL="128610" indent="0">
              <a:buNone/>
              <a:defRPr sz="788"/>
            </a:lvl2pPr>
            <a:lvl3pPr marL="257221" indent="0">
              <a:buNone/>
              <a:defRPr sz="675"/>
            </a:lvl3pPr>
            <a:lvl4pPr marL="385831" indent="0">
              <a:buNone/>
              <a:defRPr sz="563"/>
            </a:lvl4pPr>
            <a:lvl5pPr marL="514441" indent="0">
              <a:buNone/>
              <a:defRPr sz="563"/>
            </a:lvl5pPr>
            <a:lvl6pPr marL="643052" indent="0">
              <a:buNone/>
              <a:defRPr sz="563"/>
            </a:lvl6pPr>
            <a:lvl7pPr marL="771662" indent="0">
              <a:buNone/>
              <a:defRPr sz="563"/>
            </a:lvl7pPr>
            <a:lvl8pPr marL="900273" indent="0">
              <a:buNone/>
              <a:defRPr sz="563"/>
            </a:lvl8pPr>
            <a:lvl9pPr marL="1028883" indent="0">
              <a:buNone/>
              <a:defRPr sz="56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6190" y="617220"/>
            <a:ext cx="1105942" cy="1143476"/>
          </a:xfrm>
        </p:spPr>
        <p:txBody>
          <a:bodyPr/>
          <a:lstStyle>
            <a:lvl1pPr marL="0" indent="0">
              <a:buNone/>
              <a:defRPr sz="450"/>
            </a:lvl1pPr>
            <a:lvl2pPr marL="128610" indent="0">
              <a:buNone/>
              <a:defRPr sz="394"/>
            </a:lvl2pPr>
            <a:lvl3pPr marL="257221" indent="0">
              <a:buNone/>
              <a:defRPr sz="338"/>
            </a:lvl3pPr>
            <a:lvl4pPr marL="385831" indent="0">
              <a:buNone/>
              <a:defRPr sz="281"/>
            </a:lvl4pPr>
            <a:lvl5pPr marL="514441" indent="0">
              <a:buNone/>
              <a:defRPr sz="281"/>
            </a:lvl5pPr>
            <a:lvl6pPr marL="643052" indent="0">
              <a:buNone/>
              <a:defRPr sz="281"/>
            </a:lvl6pPr>
            <a:lvl7pPr marL="771662" indent="0">
              <a:buNone/>
              <a:defRPr sz="281"/>
            </a:lvl7pPr>
            <a:lvl8pPr marL="900273" indent="0">
              <a:buNone/>
              <a:defRPr sz="281"/>
            </a:lvl8pPr>
            <a:lvl9pPr marL="1028883" indent="0">
              <a:buNone/>
              <a:defRPr sz="2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CE788-FCA1-054D-99AE-50E725849635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3ABA4-11A7-E948-B270-953850B8D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70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5744" y="109538"/>
            <a:ext cx="2957513" cy="397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5744" y="547688"/>
            <a:ext cx="2957513" cy="1305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5744" y="1906905"/>
            <a:ext cx="771525" cy="109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CE788-FCA1-054D-99AE-50E725849635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5856" y="1906905"/>
            <a:ext cx="1157288" cy="109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21731" y="1906905"/>
            <a:ext cx="771525" cy="109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3ABA4-11A7-E948-B270-953850B8D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80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57221" rtl="0" eaLnBrk="1" latinLnBrk="0" hangingPunct="1">
        <a:lnSpc>
          <a:spcPct val="90000"/>
        </a:lnSpc>
        <a:spcBef>
          <a:spcPct val="0"/>
        </a:spcBef>
        <a:buNone/>
        <a:defRPr sz="12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4305" indent="-64305" algn="l" defTabSz="257221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1pPr>
      <a:lvl2pPr marL="192916" indent="-64305" algn="l" defTabSz="257221" rtl="0" eaLnBrk="1" latinLnBrk="0" hangingPunct="1">
        <a:lnSpc>
          <a:spcPct val="90000"/>
        </a:lnSpc>
        <a:spcBef>
          <a:spcPts val="141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2pPr>
      <a:lvl3pPr marL="321526" indent="-64305" algn="l" defTabSz="257221" rtl="0" eaLnBrk="1" latinLnBrk="0" hangingPunct="1">
        <a:lnSpc>
          <a:spcPct val="90000"/>
        </a:lnSpc>
        <a:spcBef>
          <a:spcPts val="141"/>
        </a:spcBef>
        <a:buFont typeface="Arial" panose="020B0604020202020204" pitchFamily="34" charset="0"/>
        <a:buChar char="•"/>
        <a:defRPr sz="563" kern="1200">
          <a:solidFill>
            <a:schemeClr val="tx1"/>
          </a:solidFill>
          <a:latin typeface="+mn-lt"/>
          <a:ea typeface="+mn-ea"/>
          <a:cs typeface="+mn-cs"/>
        </a:defRPr>
      </a:lvl3pPr>
      <a:lvl4pPr marL="450136" indent="-64305" algn="l" defTabSz="257221" rtl="0" eaLnBrk="1" latinLnBrk="0" hangingPunct="1">
        <a:lnSpc>
          <a:spcPct val="90000"/>
        </a:lnSpc>
        <a:spcBef>
          <a:spcPts val="141"/>
        </a:spcBef>
        <a:buFont typeface="Arial" panose="020B0604020202020204" pitchFamily="34" charset="0"/>
        <a:buChar char="•"/>
        <a:defRPr sz="506" kern="1200">
          <a:solidFill>
            <a:schemeClr val="tx1"/>
          </a:solidFill>
          <a:latin typeface="+mn-lt"/>
          <a:ea typeface="+mn-ea"/>
          <a:cs typeface="+mn-cs"/>
        </a:defRPr>
      </a:lvl4pPr>
      <a:lvl5pPr marL="578747" indent="-64305" algn="l" defTabSz="257221" rtl="0" eaLnBrk="1" latinLnBrk="0" hangingPunct="1">
        <a:lnSpc>
          <a:spcPct val="90000"/>
        </a:lnSpc>
        <a:spcBef>
          <a:spcPts val="141"/>
        </a:spcBef>
        <a:buFont typeface="Arial" panose="020B0604020202020204" pitchFamily="34" charset="0"/>
        <a:buChar char="•"/>
        <a:defRPr sz="506" kern="1200">
          <a:solidFill>
            <a:schemeClr val="tx1"/>
          </a:solidFill>
          <a:latin typeface="+mn-lt"/>
          <a:ea typeface="+mn-ea"/>
          <a:cs typeface="+mn-cs"/>
        </a:defRPr>
      </a:lvl5pPr>
      <a:lvl6pPr marL="707357" indent="-64305" algn="l" defTabSz="257221" rtl="0" eaLnBrk="1" latinLnBrk="0" hangingPunct="1">
        <a:lnSpc>
          <a:spcPct val="90000"/>
        </a:lnSpc>
        <a:spcBef>
          <a:spcPts val="141"/>
        </a:spcBef>
        <a:buFont typeface="Arial" panose="020B0604020202020204" pitchFamily="34" charset="0"/>
        <a:buChar char="•"/>
        <a:defRPr sz="506" kern="1200">
          <a:solidFill>
            <a:schemeClr val="tx1"/>
          </a:solidFill>
          <a:latin typeface="+mn-lt"/>
          <a:ea typeface="+mn-ea"/>
          <a:cs typeface="+mn-cs"/>
        </a:defRPr>
      </a:lvl6pPr>
      <a:lvl7pPr marL="835967" indent="-64305" algn="l" defTabSz="257221" rtl="0" eaLnBrk="1" latinLnBrk="0" hangingPunct="1">
        <a:lnSpc>
          <a:spcPct val="90000"/>
        </a:lnSpc>
        <a:spcBef>
          <a:spcPts val="141"/>
        </a:spcBef>
        <a:buFont typeface="Arial" panose="020B0604020202020204" pitchFamily="34" charset="0"/>
        <a:buChar char="•"/>
        <a:defRPr sz="506" kern="1200">
          <a:solidFill>
            <a:schemeClr val="tx1"/>
          </a:solidFill>
          <a:latin typeface="+mn-lt"/>
          <a:ea typeface="+mn-ea"/>
          <a:cs typeface="+mn-cs"/>
        </a:defRPr>
      </a:lvl7pPr>
      <a:lvl8pPr marL="964578" indent="-64305" algn="l" defTabSz="257221" rtl="0" eaLnBrk="1" latinLnBrk="0" hangingPunct="1">
        <a:lnSpc>
          <a:spcPct val="90000"/>
        </a:lnSpc>
        <a:spcBef>
          <a:spcPts val="141"/>
        </a:spcBef>
        <a:buFont typeface="Arial" panose="020B0604020202020204" pitchFamily="34" charset="0"/>
        <a:buChar char="•"/>
        <a:defRPr sz="506" kern="1200">
          <a:solidFill>
            <a:schemeClr val="tx1"/>
          </a:solidFill>
          <a:latin typeface="+mn-lt"/>
          <a:ea typeface="+mn-ea"/>
          <a:cs typeface="+mn-cs"/>
        </a:defRPr>
      </a:lvl8pPr>
      <a:lvl9pPr marL="1093188" indent="-64305" algn="l" defTabSz="257221" rtl="0" eaLnBrk="1" latinLnBrk="0" hangingPunct="1">
        <a:lnSpc>
          <a:spcPct val="90000"/>
        </a:lnSpc>
        <a:spcBef>
          <a:spcPts val="141"/>
        </a:spcBef>
        <a:buFont typeface="Arial" panose="020B0604020202020204" pitchFamily="34" charset="0"/>
        <a:buChar char="•"/>
        <a:defRPr sz="5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7221" rtl="0" eaLnBrk="1" latinLnBrk="0" hangingPunct="1">
        <a:defRPr sz="506" kern="1200">
          <a:solidFill>
            <a:schemeClr val="tx1"/>
          </a:solidFill>
          <a:latin typeface="+mn-lt"/>
          <a:ea typeface="+mn-ea"/>
          <a:cs typeface="+mn-cs"/>
        </a:defRPr>
      </a:lvl1pPr>
      <a:lvl2pPr marL="128610" algn="l" defTabSz="257221" rtl="0" eaLnBrk="1" latinLnBrk="0" hangingPunct="1">
        <a:defRPr sz="506" kern="1200">
          <a:solidFill>
            <a:schemeClr val="tx1"/>
          </a:solidFill>
          <a:latin typeface="+mn-lt"/>
          <a:ea typeface="+mn-ea"/>
          <a:cs typeface="+mn-cs"/>
        </a:defRPr>
      </a:lvl2pPr>
      <a:lvl3pPr marL="257221" algn="l" defTabSz="257221" rtl="0" eaLnBrk="1" latinLnBrk="0" hangingPunct="1">
        <a:defRPr sz="506" kern="1200">
          <a:solidFill>
            <a:schemeClr val="tx1"/>
          </a:solidFill>
          <a:latin typeface="+mn-lt"/>
          <a:ea typeface="+mn-ea"/>
          <a:cs typeface="+mn-cs"/>
        </a:defRPr>
      </a:lvl3pPr>
      <a:lvl4pPr marL="385831" algn="l" defTabSz="257221" rtl="0" eaLnBrk="1" latinLnBrk="0" hangingPunct="1">
        <a:defRPr sz="506" kern="1200">
          <a:solidFill>
            <a:schemeClr val="tx1"/>
          </a:solidFill>
          <a:latin typeface="+mn-lt"/>
          <a:ea typeface="+mn-ea"/>
          <a:cs typeface="+mn-cs"/>
        </a:defRPr>
      </a:lvl4pPr>
      <a:lvl5pPr marL="514441" algn="l" defTabSz="257221" rtl="0" eaLnBrk="1" latinLnBrk="0" hangingPunct="1">
        <a:defRPr sz="506" kern="1200">
          <a:solidFill>
            <a:schemeClr val="tx1"/>
          </a:solidFill>
          <a:latin typeface="+mn-lt"/>
          <a:ea typeface="+mn-ea"/>
          <a:cs typeface="+mn-cs"/>
        </a:defRPr>
      </a:lvl5pPr>
      <a:lvl6pPr marL="643052" algn="l" defTabSz="257221" rtl="0" eaLnBrk="1" latinLnBrk="0" hangingPunct="1">
        <a:defRPr sz="506" kern="1200">
          <a:solidFill>
            <a:schemeClr val="tx1"/>
          </a:solidFill>
          <a:latin typeface="+mn-lt"/>
          <a:ea typeface="+mn-ea"/>
          <a:cs typeface="+mn-cs"/>
        </a:defRPr>
      </a:lvl6pPr>
      <a:lvl7pPr marL="771662" algn="l" defTabSz="257221" rtl="0" eaLnBrk="1" latinLnBrk="0" hangingPunct="1">
        <a:defRPr sz="506" kern="1200">
          <a:solidFill>
            <a:schemeClr val="tx1"/>
          </a:solidFill>
          <a:latin typeface="+mn-lt"/>
          <a:ea typeface="+mn-ea"/>
          <a:cs typeface="+mn-cs"/>
        </a:defRPr>
      </a:lvl7pPr>
      <a:lvl8pPr marL="900273" algn="l" defTabSz="257221" rtl="0" eaLnBrk="1" latinLnBrk="0" hangingPunct="1">
        <a:defRPr sz="506" kern="1200">
          <a:solidFill>
            <a:schemeClr val="tx1"/>
          </a:solidFill>
          <a:latin typeface="+mn-lt"/>
          <a:ea typeface="+mn-ea"/>
          <a:cs typeface="+mn-cs"/>
        </a:defRPr>
      </a:lvl8pPr>
      <a:lvl9pPr marL="1028883" algn="l" defTabSz="257221" rtl="0" eaLnBrk="1" latinLnBrk="0" hangingPunct="1">
        <a:defRPr sz="5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C8D362A-407F-46D9-72CA-7EB4A4C18A3A}"/>
              </a:ext>
            </a:extLst>
          </p:cNvPr>
          <p:cNvSpPr txBox="1"/>
          <p:nvPr/>
        </p:nvSpPr>
        <p:spPr>
          <a:xfrm>
            <a:off x="228599" y="229884"/>
            <a:ext cx="1057142" cy="261610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US" sz="14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Gerry Chen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20BF0B-6005-9487-AEFC-983B4E4595F9}"/>
              </a:ext>
            </a:extLst>
          </p:cNvPr>
          <p:cNvSpPr txBox="1"/>
          <p:nvPr/>
        </p:nvSpPr>
        <p:spPr>
          <a:xfrm>
            <a:off x="228599" y="739709"/>
            <a:ext cx="1483740" cy="52937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8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Georgia Institute of Technology</a:t>
            </a:r>
          </a:p>
          <a:p>
            <a:pPr>
              <a:lnSpc>
                <a:spcPct val="120000"/>
              </a:lnSpc>
            </a:pPr>
            <a:r>
              <a:rPr lang="en-US" sz="8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gerry.chen2015@gmail.com</a:t>
            </a:r>
          </a:p>
          <a:p>
            <a:pPr>
              <a:lnSpc>
                <a:spcPct val="120000"/>
              </a:lnSpc>
            </a:pPr>
            <a:r>
              <a:rPr lang="en-US" sz="8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(412) 956-3047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C282B33-6ED6-3854-F43B-474958388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8210" y="1645920"/>
            <a:ext cx="181033" cy="181033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D264FEFF-26BF-8045-607D-65E20B0ABF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09497" y="1645920"/>
            <a:ext cx="181033" cy="181033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B367624D-3435-89FE-7866-5CCDFA333E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8210" y="1417998"/>
            <a:ext cx="181033" cy="181033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51ECF5C4-ADAB-5339-4F26-EE24F54164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17010" y="1417998"/>
            <a:ext cx="181033" cy="181033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70F7B23B-1EC5-5E3D-85DD-47675BBF32F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117010" y="1645920"/>
            <a:ext cx="181033" cy="181033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3AEC3273-9DA2-1B41-5A18-D11BCC20722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309497" y="1417998"/>
            <a:ext cx="181033" cy="181033"/>
          </a:xfrm>
          <a:prstGeom prst="rect">
            <a:avLst/>
          </a:prstGeom>
        </p:spPr>
      </p:pic>
      <p:pic>
        <p:nvPicPr>
          <p:cNvPr id="32" name="Picture 31" descr="Qr code&#10;&#10;Description automatically generated">
            <a:extLst>
              <a:ext uri="{FF2B5EF4-FFF2-40B4-BE49-F238E27FC236}">
                <a16:creationId xmlns:a16="http://schemas.microsoft.com/office/drawing/2014/main" id="{D21FEA70-9A4C-C072-6C64-F6188E4FEA2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315811" y="208901"/>
            <a:ext cx="914400" cy="9144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6A0B398-4936-D063-A702-3EA6122FB4DF}"/>
              </a:ext>
            </a:extLst>
          </p:cNvPr>
          <p:cNvSpPr txBox="1"/>
          <p:nvPr/>
        </p:nvSpPr>
        <p:spPr>
          <a:xfrm>
            <a:off x="228599" y="427304"/>
            <a:ext cx="1346202" cy="2308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9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Robotics PhD (</a:t>
            </a:r>
            <a:r>
              <a:rPr lang="en-US" sz="900" dirty="0" err="1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est</a:t>
            </a:r>
            <a:r>
              <a:rPr lang="en-US" sz="9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 2024)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AF0DEA0-7EF5-9CE5-2156-1ACF3A4F162C}"/>
              </a:ext>
            </a:extLst>
          </p:cNvPr>
          <p:cNvSpPr txBox="1"/>
          <p:nvPr/>
        </p:nvSpPr>
        <p:spPr>
          <a:xfrm>
            <a:off x="471090" y="1417998"/>
            <a:ext cx="731520" cy="182880"/>
          </a:xfrm>
          <a:prstGeom prst="rect">
            <a:avLst/>
          </a:prstGeom>
          <a:noFill/>
        </p:spPr>
        <p:txBody>
          <a:bodyPr wrap="none" lIns="45720" tIns="0" bIns="0" rtlCol="0" anchor="ctr" anchorCtr="0">
            <a:noAutofit/>
          </a:bodyPr>
          <a:lstStyle/>
          <a:p>
            <a:r>
              <a:rPr lang="en-US" sz="750" dirty="0" err="1">
                <a:latin typeface="Raleway" pitchFamily="2" charset="77"/>
                <a:ea typeface="CMU Concrete Roman" panose="02000603000000000000" pitchFamily="2" charset="0"/>
                <a:cs typeface="CMU Concrete Roman" panose="02000603000000000000" pitchFamily="2" charset="0"/>
              </a:rPr>
              <a:t>bit.ly</a:t>
            </a:r>
            <a:r>
              <a:rPr lang="en-US" sz="750" dirty="0">
                <a:latin typeface="Raleway" pitchFamily="2" charset="77"/>
                <a:ea typeface="CMU Concrete Roman" panose="02000603000000000000" pitchFamily="2" charset="0"/>
                <a:cs typeface="CMU Concrete Roman" panose="02000603000000000000" pitchFamily="2" charset="0"/>
              </a:rPr>
              <a:t>/3ytFLSk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23E613B-C86C-9B07-F5C3-5585B63BC300}"/>
              </a:ext>
            </a:extLst>
          </p:cNvPr>
          <p:cNvSpPr txBox="1"/>
          <p:nvPr/>
        </p:nvSpPr>
        <p:spPr>
          <a:xfrm>
            <a:off x="471090" y="1645920"/>
            <a:ext cx="731520" cy="182880"/>
          </a:xfrm>
          <a:prstGeom prst="rect">
            <a:avLst/>
          </a:prstGeom>
          <a:noFill/>
        </p:spPr>
        <p:txBody>
          <a:bodyPr wrap="none" lIns="45720" tIns="0" bIns="0" rtlCol="0" anchor="ctr" anchorCtr="0">
            <a:noAutofit/>
          </a:bodyPr>
          <a:lstStyle/>
          <a:p>
            <a:r>
              <a:rPr lang="en-US" sz="750" dirty="0" err="1">
                <a:latin typeface="Raleway" pitchFamily="2" charset="77"/>
                <a:ea typeface="CMU Concrete Roman" panose="02000603000000000000" pitchFamily="2" charset="0"/>
                <a:cs typeface="CMU Concrete Roman" panose="02000603000000000000" pitchFamily="2" charset="0"/>
              </a:rPr>
              <a:t>gerry-chen</a:t>
            </a:r>
            <a:endParaRPr lang="en-US" sz="750" dirty="0">
              <a:latin typeface="Raleway" pitchFamily="2" charset="77"/>
              <a:ea typeface="CMU Concrete Roman" panose="02000603000000000000" pitchFamily="2" charset="0"/>
              <a:cs typeface="CMU Concrete Roman" panose="02000603000000000000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0BD7BC7-5F43-8909-E003-32175A47923A}"/>
              </a:ext>
            </a:extLst>
          </p:cNvPr>
          <p:cNvSpPr txBox="1"/>
          <p:nvPr/>
        </p:nvSpPr>
        <p:spPr>
          <a:xfrm>
            <a:off x="1492377" y="1417998"/>
            <a:ext cx="731520" cy="182880"/>
          </a:xfrm>
          <a:prstGeom prst="rect">
            <a:avLst/>
          </a:prstGeom>
          <a:noFill/>
        </p:spPr>
        <p:txBody>
          <a:bodyPr wrap="none" lIns="45720" tIns="0" bIns="0" rtlCol="0" anchor="ctr" anchorCtr="0">
            <a:noAutofit/>
          </a:bodyPr>
          <a:lstStyle/>
          <a:p>
            <a:r>
              <a:rPr lang="en-US" sz="750" dirty="0" err="1">
                <a:latin typeface="Raleway" pitchFamily="2" charset="77"/>
                <a:ea typeface="CMU Concrete Roman" panose="02000603000000000000" pitchFamily="2" charset="0"/>
                <a:cs typeface="CMU Concrete Roman" panose="02000603000000000000" pitchFamily="2" charset="0"/>
              </a:rPr>
              <a:t>gchenfc</a:t>
            </a:r>
            <a:endParaRPr lang="en-US" sz="750" dirty="0">
              <a:latin typeface="Raleway" pitchFamily="2" charset="77"/>
              <a:ea typeface="CMU Concrete Roman" panose="02000603000000000000" pitchFamily="2" charset="0"/>
              <a:cs typeface="CMU Concrete Roman" panose="02000603000000000000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5E453A3-9CF6-3F5F-4C61-466DD0AF04E8}"/>
              </a:ext>
            </a:extLst>
          </p:cNvPr>
          <p:cNvSpPr txBox="1"/>
          <p:nvPr/>
        </p:nvSpPr>
        <p:spPr>
          <a:xfrm>
            <a:off x="1492377" y="1645920"/>
            <a:ext cx="731520" cy="182880"/>
          </a:xfrm>
          <a:prstGeom prst="rect">
            <a:avLst/>
          </a:prstGeom>
          <a:noFill/>
        </p:spPr>
        <p:txBody>
          <a:bodyPr wrap="none" lIns="45720" tIns="0" bIns="0" rtlCol="0" anchor="ctr" anchorCtr="0">
            <a:noAutofit/>
          </a:bodyPr>
          <a:lstStyle/>
          <a:p>
            <a:r>
              <a:rPr lang="en-US" sz="750" dirty="0" err="1">
                <a:latin typeface="Raleway" pitchFamily="2" charset="77"/>
                <a:ea typeface="CMU Concrete Roman" panose="02000603000000000000" pitchFamily="2" charset="0"/>
                <a:cs typeface="CMU Concrete Roman" panose="02000603000000000000" pitchFamily="2" charset="0"/>
              </a:rPr>
              <a:t>gchenfc</a:t>
            </a:r>
            <a:endParaRPr lang="en-US" sz="750" dirty="0">
              <a:latin typeface="Raleway" pitchFamily="2" charset="77"/>
              <a:ea typeface="CMU Concrete Roman" panose="02000603000000000000" pitchFamily="2" charset="0"/>
              <a:cs typeface="CMU Concrete Roman" panose="02000603000000000000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DF90174-B6CB-F193-FA10-75C4C77F37DB}"/>
              </a:ext>
            </a:extLst>
          </p:cNvPr>
          <p:cNvSpPr txBox="1"/>
          <p:nvPr/>
        </p:nvSpPr>
        <p:spPr>
          <a:xfrm>
            <a:off x="2299890" y="1417998"/>
            <a:ext cx="731520" cy="182880"/>
          </a:xfrm>
          <a:prstGeom prst="rect">
            <a:avLst/>
          </a:prstGeom>
          <a:noFill/>
        </p:spPr>
        <p:txBody>
          <a:bodyPr wrap="none" lIns="45720" tIns="0" bIns="0" rtlCol="0" anchor="ctr" anchorCtr="0">
            <a:noAutofit/>
          </a:bodyPr>
          <a:lstStyle/>
          <a:p>
            <a:r>
              <a:rPr lang="en-US" sz="750" dirty="0" err="1">
                <a:latin typeface="Raleway" pitchFamily="2" charset="77"/>
                <a:ea typeface="CMU Concrete Roman" panose="02000603000000000000" pitchFamily="2" charset="0"/>
                <a:cs typeface="CMU Concrete Roman" panose="02000603000000000000" pitchFamily="2" charset="0"/>
              </a:rPr>
              <a:t>bit.ly</a:t>
            </a:r>
            <a:r>
              <a:rPr lang="en-US" sz="750" dirty="0">
                <a:latin typeface="Raleway" pitchFamily="2" charset="77"/>
                <a:ea typeface="CMU Concrete Roman" panose="02000603000000000000" pitchFamily="2" charset="0"/>
                <a:cs typeface="CMU Concrete Roman" panose="02000603000000000000" pitchFamily="2" charset="0"/>
              </a:rPr>
              <a:t>/3Ev8o5l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B28CD03-ACF1-A845-1646-9132A7528697}"/>
              </a:ext>
            </a:extLst>
          </p:cNvPr>
          <p:cNvSpPr txBox="1"/>
          <p:nvPr/>
        </p:nvSpPr>
        <p:spPr>
          <a:xfrm>
            <a:off x="2299890" y="1645920"/>
            <a:ext cx="731520" cy="182880"/>
          </a:xfrm>
          <a:prstGeom prst="rect">
            <a:avLst/>
          </a:prstGeom>
          <a:noFill/>
        </p:spPr>
        <p:txBody>
          <a:bodyPr wrap="none" lIns="45720" tIns="0" bIns="0" rtlCol="0" anchor="ctr" anchorCtr="0">
            <a:noAutofit/>
          </a:bodyPr>
          <a:lstStyle/>
          <a:p>
            <a:r>
              <a:rPr lang="en-US" sz="750" dirty="0" err="1">
                <a:latin typeface="Raleway" pitchFamily="2" charset="77"/>
                <a:ea typeface="CMU Concrete Roman" panose="02000603000000000000" pitchFamily="2" charset="0"/>
                <a:cs typeface="CMU Concrete Roman" panose="02000603000000000000" pitchFamily="2" charset="0"/>
              </a:rPr>
              <a:t>very_merry_gerry</a:t>
            </a:r>
            <a:endParaRPr lang="en-US" sz="750" dirty="0">
              <a:latin typeface="Raleway" pitchFamily="2" charset="77"/>
              <a:ea typeface="CMU Concrete Roman" panose="02000603000000000000" pitchFamily="2" charset="0"/>
              <a:cs typeface="CMU Concrete Roman" panose="02000603000000000000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DBF9F38-90AF-8E93-3007-506CFC40F152}"/>
              </a:ext>
            </a:extLst>
          </p:cNvPr>
          <p:cNvSpPr txBox="1"/>
          <p:nvPr/>
        </p:nvSpPr>
        <p:spPr>
          <a:xfrm>
            <a:off x="2315811" y="1106194"/>
            <a:ext cx="914400" cy="115416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750" dirty="0" err="1">
                <a:latin typeface="Raleway" pitchFamily="2" charset="77"/>
                <a:ea typeface="CMU Concrete Roman" panose="02000603000000000000" pitchFamily="2" charset="0"/>
                <a:cs typeface="CMU Concrete Roman" panose="02000603000000000000" pitchFamily="2" charset="0"/>
              </a:rPr>
              <a:t>gerry-chen.com</a:t>
            </a:r>
            <a:endParaRPr lang="en-US" sz="750" dirty="0">
              <a:latin typeface="Raleway" pitchFamily="2" charset="77"/>
              <a:ea typeface="CMU Concrete Roman" panose="02000603000000000000" pitchFamily="2" charset="0"/>
              <a:cs typeface="CMU Concrete Roman" panose="02000603000000000000" pitchFamily="2" charset="0"/>
            </a:endParaRPr>
          </a:p>
        </p:txBody>
      </p:sp>
      <p:sp>
        <p:nvSpPr>
          <p:cNvPr id="4" name="nominal">
            <a:extLst>
              <a:ext uri="{FF2B5EF4-FFF2-40B4-BE49-F238E27FC236}">
                <a16:creationId xmlns:a16="http://schemas.microsoft.com/office/drawing/2014/main" id="{65573A10-6C7A-7E56-8F70-768AF3110D9B}"/>
              </a:ext>
            </a:extLst>
          </p:cNvPr>
          <p:cNvSpPr/>
          <p:nvPr/>
        </p:nvSpPr>
        <p:spPr>
          <a:xfrm>
            <a:off x="118872" y="118872"/>
            <a:ext cx="3200400" cy="1828800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4"/>
          </a:p>
        </p:txBody>
      </p:sp>
      <p:sp>
        <p:nvSpPr>
          <p:cNvPr id="5" name="safe">
            <a:extLst>
              <a:ext uri="{FF2B5EF4-FFF2-40B4-BE49-F238E27FC236}">
                <a16:creationId xmlns:a16="http://schemas.microsoft.com/office/drawing/2014/main" id="{568E32B0-2801-C6A7-2C33-00511FAE2EC7}"/>
              </a:ext>
            </a:extLst>
          </p:cNvPr>
          <p:cNvSpPr/>
          <p:nvPr/>
        </p:nvSpPr>
        <p:spPr>
          <a:xfrm>
            <a:off x="228600" y="228600"/>
            <a:ext cx="2971800" cy="1600200"/>
          </a:xfrm>
          <a:prstGeom prst="rect">
            <a:avLst/>
          </a:prstGeom>
          <a:noFill/>
          <a:ln w="31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4"/>
          </a:p>
        </p:txBody>
      </p:sp>
    </p:spTree>
    <p:extLst>
      <p:ext uri="{BB962C8B-B14F-4D97-AF65-F5344CB8AC3E}">
        <p14:creationId xmlns:p14="http://schemas.microsoft.com/office/powerpoint/2010/main" val="2623934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</TotalTime>
  <Words>44</Words>
  <Application>Microsoft Macintosh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CMU Bright Roman</vt:lpstr>
      <vt:lpstr>Raleway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Chen, Gerry D</dc:creator>
  <cp:lastModifiedBy>Chen, Gerry D</cp:lastModifiedBy>
  <cp:revision>10</cp:revision>
  <cp:lastPrinted>2022-10-10T14:33:32Z</cp:lastPrinted>
  <dcterms:created xsi:type="dcterms:W3CDTF">2022-10-10T13:15:40Z</dcterms:created>
  <dcterms:modified xsi:type="dcterms:W3CDTF">2022-10-10T16:07:01Z</dcterms:modified>
</cp:coreProperties>
</file>