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>
      <p:cViewPr varScale="1">
        <p:scale>
          <a:sx n="128" d="100"/>
          <a:sy n="128" d="100"/>
        </p:scale>
        <p:origin x="16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4121"/>
            <a:ext cx="6858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"/>
            <a:ext cx="6858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1708"/>
            <a:ext cx="1971675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1708"/>
            <a:ext cx="5800725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569913"/>
            <a:ext cx="788670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29821"/>
            <a:ext cx="788670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08542"/>
            <a:ext cx="38862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08542"/>
            <a:ext cx="38862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9"/>
            <a:ext cx="788670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60388"/>
            <a:ext cx="386834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35025"/>
            <a:ext cx="386834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60388"/>
            <a:ext cx="388739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835025"/>
            <a:ext cx="388739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2"/>
            <a:ext cx="462915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"/>
            <a:ext cx="294917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29142"/>
            <a:ext cx="462915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"/>
            <a:ext cx="294917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9"/>
            <a:ext cx="788670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2"/>
            <a:ext cx="788670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4"/>
            <a:ext cx="2057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435D4-A38D-E049-BC4D-162A28D9F30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4"/>
            <a:ext cx="30861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4"/>
            <a:ext cx="2057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E87E7-6B7F-884C-8685-1F0439B55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88E6287-5CD4-1D0A-8948-B9C1BB6D8761}"/>
              </a:ext>
            </a:extLst>
          </p:cNvPr>
          <p:cNvGrpSpPr/>
          <p:nvPr/>
        </p:nvGrpSpPr>
        <p:grpSpPr>
          <a:xfrm>
            <a:off x="6618111" y="1324385"/>
            <a:ext cx="2173463" cy="826816"/>
            <a:chOff x="10275" y="-147134"/>
            <a:chExt cx="7181834" cy="273207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C0B86E1-18B5-27E7-BEB5-532F986A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0275" y="-147134"/>
              <a:ext cx="3528631" cy="263633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459062E-7794-D4AE-C10B-F25D4C6DE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538907" y="1"/>
              <a:ext cx="3653202" cy="2584936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7FBBB8-C461-3FDB-60ED-4AAB92479B0E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520274"/>
              <a:ext cx="1943100" cy="24771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416FDEF-5195-2DCD-876C-C4C1D0B75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1650" y="1599728"/>
              <a:ext cx="3143250" cy="203749"/>
            </a:xfrm>
            <a:prstGeom prst="straightConnector1">
              <a:avLst/>
            </a:prstGeom>
            <a:ln w="34925">
              <a:solidFill>
                <a:srgbClr val="E57D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17CB5E-617D-44DD-4B69-02F05B056D26}"/>
              </a:ext>
            </a:extLst>
          </p:cNvPr>
          <p:cNvSpPr txBox="1"/>
          <p:nvPr/>
        </p:nvSpPr>
        <p:spPr>
          <a:xfrm>
            <a:off x="346341" y="869810"/>
            <a:ext cx="91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Ray Bundle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7AA34F-0090-4630-9634-86A5BEF32903}"/>
              </a:ext>
            </a:extLst>
          </p:cNvPr>
          <p:cNvCxnSpPr>
            <a:cxnSpLocks/>
          </p:cNvCxnSpPr>
          <p:nvPr/>
        </p:nvCxnSpPr>
        <p:spPr>
          <a:xfrm>
            <a:off x="445766" y="1136941"/>
            <a:ext cx="1079397" cy="0"/>
          </a:xfrm>
          <a:prstGeom prst="straightConnector1">
            <a:avLst/>
          </a:prstGeom>
          <a:ln w="12700">
            <a:solidFill>
              <a:srgbClr val="36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E02B20-AD7A-5C49-9602-D88782DECD22}"/>
              </a:ext>
            </a:extLst>
          </p:cNvPr>
          <p:cNvSpPr/>
          <p:nvPr/>
        </p:nvSpPr>
        <p:spPr>
          <a:xfrm>
            <a:off x="1525162" y="803908"/>
            <a:ext cx="1255590" cy="685800"/>
          </a:xfrm>
          <a:prstGeom prst="roundRect">
            <a:avLst/>
          </a:prstGeom>
          <a:solidFill>
            <a:srgbClr val="F5F5F5"/>
          </a:solidFill>
          <a:ln w="12700">
            <a:solidFill>
              <a:srgbClr val="3636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Sampler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891D33-34B0-6EA5-09FC-8E50319F7CDA}"/>
              </a:ext>
            </a:extLst>
          </p:cNvPr>
          <p:cNvGrpSpPr/>
          <p:nvPr/>
        </p:nvGrpSpPr>
        <p:grpSpPr>
          <a:xfrm>
            <a:off x="2780752" y="975358"/>
            <a:ext cx="768280" cy="342900"/>
            <a:chOff x="2435260" y="1456177"/>
            <a:chExt cx="650840" cy="3429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0CF694-5C5C-4903-211F-3265A4455A1D}"/>
                </a:ext>
              </a:extLst>
            </p:cNvPr>
            <p:cNvCxnSpPr>
              <a:cxnSpLocks/>
            </p:cNvCxnSpPr>
            <p:nvPr/>
          </p:nvCxnSpPr>
          <p:spPr>
            <a:xfrm>
              <a:off x="2435260" y="1456177"/>
              <a:ext cx="650840" cy="0"/>
            </a:xfrm>
            <a:prstGeom prst="straightConnector1">
              <a:avLst/>
            </a:prstGeom>
            <a:ln w="12700">
              <a:solidFill>
                <a:srgbClr val="363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5E780C-8FA7-BE07-79EA-279758AD6F6A}"/>
                </a:ext>
              </a:extLst>
            </p:cNvPr>
            <p:cNvCxnSpPr>
              <a:cxnSpLocks/>
            </p:cNvCxnSpPr>
            <p:nvPr/>
          </p:nvCxnSpPr>
          <p:spPr>
            <a:xfrm>
              <a:off x="2435260" y="1799077"/>
              <a:ext cx="650840" cy="0"/>
            </a:xfrm>
            <a:prstGeom prst="straightConnector1">
              <a:avLst/>
            </a:prstGeom>
            <a:ln w="12700">
              <a:solidFill>
                <a:srgbClr val="363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531A0B-81F8-81EA-66E7-83BCCA8C3E1F}"/>
              </a:ext>
            </a:extLst>
          </p:cNvPr>
          <p:cNvSpPr txBox="1"/>
          <p:nvPr/>
        </p:nvSpPr>
        <p:spPr>
          <a:xfrm>
            <a:off x="2780609" y="700532"/>
            <a:ext cx="76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xyz</a:t>
            </a:r>
            <a:endParaRPr lang="en-US" sz="1200" dirty="0">
              <a:solidFill>
                <a:srgbClr val="363636"/>
              </a:solidFill>
              <a:latin typeface="Noto Sans Batak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365B-81A5-FBF3-AD75-612FEB766E27}"/>
              </a:ext>
            </a:extLst>
          </p:cNvPr>
          <p:cNvSpPr txBox="1"/>
          <p:nvPr/>
        </p:nvSpPr>
        <p:spPr>
          <a:xfrm>
            <a:off x="2780680" y="1039389"/>
            <a:ext cx="768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dir</a:t>
            </a:r>
            <a:endParaRPr lang="en-US" sz="1200" dirty="0">
              <a:solidFill>
                <a:srgbClr val="363636"/>
              </a:solidFill>
              <a:latin typeface="Noto Sans Batak" panose="020B0502040504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1D27C381-698D-17B0-9F4F-B7936B61224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76827" y="525673"/>
            <a:ext cx="0" cy="278235"/>
          </a:xfrm>
          <a:prstGeom prst="straightConnector1">
            <a:avLst/>
          </a:prstGeom>
          <a:ln w="12700">
            <a:solidFill>
              <a:srgbClr val="36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98CFB9-DA73-6EE3-7962-D111BA840BF3}"/>
              </a:ext>
            </a:extLst>
          </p:cNvPr>
          <p:cNvSpPr txBox="1"/>
          <p:nvPr/>
        </p:nvSpPr>
        <p:spPr>
          <a:xfrm>
            <a:off x="3662477" y="64008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Wavelength Embeddings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F9113F-2DC3-88A8-7CC3-89CB5F3CFDF3}"/>
              </a:ext>
            </a:extLst>
          </p:cNvPr>
          <p:cNvSpPr/>
          <p:nvPr/>
        </p:nvSpPr>
        <p:spPr>
          <a:xfrm>
            <a:off x="3549032" y="803908"/>
            <a:ext cx="1255590" cy="685800"/>
          </a:xfrm>
          <a:prstGeom prst="roundRect">
            <a:avLst/>
          </a:prstGeom>
          <a:solidFill>
            <a:srgbClr val="F5F5F5"/>
          </a:solidFill>
          <a:ln w="12700">
            <a:solidFill>
              <a:srgbClr val="3636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HS-</a:t>
            </a:r>
            <a:r>
              <a:rPr lang="en-US" sz="1200" dirty="0" err="1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NeRF</a:t>
            </a:r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 Field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E5B6D-FD28-55AA-E9B3-2ED04EFEE345}"/>
              </a:ext>
            </a:extLst>
          </p:cNvPr>
          <p:cNvSpPr txBox="1"/>
          <p:nvPr/>
        </p:nvSpPr>
        <p:spPr>
          <a:xfrm>
            <a:off x="3710962" y="1766989"/>
            <a:ext cx="931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Appearance</a:t>
            </a:r>
          </a:p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Embedding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80DB32-30CC-2DCD-DAF1-F3CB0A2CDEF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4176827" y="1489708"/>
            <a:ext cx="0" cy="277281"/>
          </a:xfrm>
          <a:prstGeom prst="straightConnector1">
            <a:avLst/>
          </a:prstGeom>
          <a:ln w="12700">
            <a:solidFill>
              <a:srgbClr val="36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7C4FF38-6202-4FA6-CFEB-6F561DE2286F}"/>
              </a:ext>
            </a:extLst>
          </p:cNvPr>
          <p:cNvSpPr/>
          <p:nvPr/>
        </p:nvSpPr>
        <p:spPr>
          <a:xfrm>
            <a:off x="5572901" y="803908"/>
            <a:ext cx="1255590" cy="685800"/>
          </a:xfrm>
          <a:prstGeom prst="roundRect">
            <a:avLst/>
          </a:prstGeom>
          <a:solidFill>
            <a:srgbClr val="F5F5F5"/>
          </a:solidFill>
          <a:ln w="12700">
            <a:solidFill>
              <a:srgbClr val="3636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Volumetric Renderer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5EC31D-6BB3-9417-C0BA-02338B7F3858}"/>
              </a:ext>
            </a:extLst>
          </p:cNvPr>
          <p:cNvCxnSpPr>
            <a:cxnSpLocks/>
          </p:cNvCxnSpPr>
          <p:nvPr/>
        </p:nvCxnSpPr>
        <p:spPr>
          <a:xfrm>
            <a:off x="6828493" y="1141875"/>
            <a:ext cx="1958133" cy="0"/>
          </a:xfrm>
          <a:prstGeom prst="straightConnector1">
            <a:avLst/>
          </a:prstGeom>
          <a:ln w="12700">
            <a:solidFill>
              <a:srgbClr val="36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0EFF5-C036-88B6-932F-F054A9A45733}"/>
              </a:ext>
            </a:extLst>
          </p:cNvPr>
          <p:cNvSpPr txBox="1"/>
          <p:nvPr/>
        </p:nvSpPr>
        <p:spPr>
          <a:xfrm>
            <a:off x="7231941" y="706787"/>
            <a:ext cx="11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Hyperspectral Image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386FC1-7BA6-3CA3-4242-EF4868401DA4}"/>
              </a:ext>
            </a:extLst>
          </p:cNvPr>
          <p:cNvGrpSpPr/>
          <p:nvPr/>
        </p:nvGrpSpPr>
        <p:grpSpPr>
          <a:xfrm>
            <a:off x="4804550" y="975358"/>
            <a:ext cx="768280" cy="342900"/>
            <a:chOff x="2435260" y="1456177"/>
            <a:chExt cx="650840" cy="3429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D06C69D-C609-9000-9B0C-6A4FB41F5370}"/>
                </a:ext>
              </a:extLst>
            </p:cNvPr>
            <p:cNvCxnSpPr>
              <a:cxnSpLocks/>
            </p:cNvCxnSpPr>
            <p:nvPr/>
          </p:nvCxnSpPr>
          <p:spPr>
            <a:xfrm>
              <a:off x="2435260" y="1456177"/>
              <a:ext cx="650840" cy="0"/>
            </a:xfrm>
            <a:prstGeom prst="straightConnector1">
              <a:avLst/>
            </a:prstGeom>
            <a:ln w="12700">
              <a:solidFill>
                <a:srgbClr val="363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6140E1-0733-862E-2C0E-A54F82B2FBDD}"/>
                </a:ext>
              </a:extLst>
            </p:cNvPr>
            <p:cNvCxnSpPr>
              <a:cxnSpLocks/>
            </p:cNvCxnSpPr>
            <p:nvPr/>
          </p:nvCxnSpPr>
          <p:spPr>
            <a:xfrm>
              <a:off x="2435260" y="1799077"/>
              <a:ext cx="650840" cy="0"/>
            </a:xfrm>
            <a:prstGeom prst="straightConnector1">
              <a:avLst/>
            </a:prstGeom>
            <a:ln w="12700">
              <a:solidFill>
                <a:srgbClr val="36363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BC2365B-8AD5-2C84-F8FE-892ABEE4F3C3}"/>
              </a:ext>
            </a:extLst>
          </p:cNvPr>
          <p:cNvSpPr txBox="1"/>
          <p:nvPr/>
        </p:nvSpPr>
        <p:spPr>
          <a:xfrm>
            <a:off x="4804336" y="682972"/>
            <a:ext cx="76849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Intensities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F844DE-E609-30A0-612E-5B04930A1FBF}"/>
              </a:ext>
            </a:extLst>
          </p:cNvPr>
          <p:cNvSpPr txBox="1"/>
          <p:nvPr/>
        </p:nvSpPr>
        <p:spPr>
          <a:xfrm>
            <a:off x="4804334" y="1047386"/>
            <a:ext cx="76849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363636"/>
                </a:solidFill>
                <a:latin typeface="Noto Sans Batak" panose="020B0502040504020204" pitchFamily="34" charset="0"/>
                <a:cs typeface="Times New Roman" panose="02020603050405020304" pitchFamily="18" charset="0"/>
              </a:rPr>
              <a:t>Densities</a:t>
            </a:r>
          </a:p>
        </p:txBody>
      </p:sp>
    </p:spTree>
    <p:extLst>
      <p:ext uri="{BB962C8B-B14F-4D97-AF65-F5344CB8AC3E}">
        <p14:creationId xmlns:p14="http://schemas.microsoft.com/office/powerpoint/2010/main" val="393560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17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Noto Sans Batak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Gerry D</dc:creator>
  <cp:lastModifiedBy>Chen, Gerry D</cp:lastModifiedBy>
  <cp:revision>7</cp:revision>
  <cp:lastPrinted>2024-03-27T22:04:18Z</cp:lastPrinted>
  <dcterms:created xsi:type="dcterms:W3CDTF">2024-03-27T22:04:09Z</dcterms:created>
  <dcterms:modified xsi:type="dcterms:W3CDTF">2024-03-28T01:00:51Z</dcterms:modified>
</cp:coreProperties>
</file>