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70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39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1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50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8DC9-AFF1-4D25-BF6F-3C4BA16D64D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682F0C-3EC3-4230-8EA8-0415C4B5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herrmann/Aul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D85C-A4DD-4DB7-9BB5-42AFB9BA6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Mobile com Xamarin Forms</a:t>
            </a:r>
          </a:p>
        </p:txBody>
      </p:sp>
    </p:spTree>
    <p:extLst>
      <p:ext uri="{BB962C8B-B14F-4D97-AF65-F5344CB8AC3E}">
        <p14:creationId xmlns:p14="http://schemas.microsoft.com/office/powerpoint/2010/main" val="124831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183-347F-46E6-BACD-32CD943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Desenvolvedor</a:t>
            </a:r>
            <a:r>
              <a:rPr lang="en-US" dirty="0"/>
              <a:t> - Android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EC2353-4AF6-4BBD-A5AB-3F327F7C7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8" y="1270000"/>
            <a:ext cx="3063667" cy="56929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A656D-B901-4ED6-A513-7EE84BA7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58" y="1270000"/>
            <a:ext cx="2956973" cy="56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7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A53E-78A2-4609-B791-1D040D11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Desenvolvedor</a:t>
            </a:r>
            <a:r>
              <a:rPr lang="en-US" dirty="0"/>
              <a:t> -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56813-2C3F-4D48-8CEF-571A01F2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7" y="1279382"/>
            <a:ext cx="2941730" cy="55786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CB171-566C-4E51-839F-A4C3C3D8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76" y="1279382"/>
            <a:ext cx="2850278" cy="557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9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183-347F-46E6-BACD-32CD943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Desenvolvedor</a:t>
            </a:r>
            <a:r>
              <a:rPr lang="en-US" dirty="0"/>
              <a:t> – W10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BE1B06-DB89-4BF4-8E6F-1ACCCE3D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" y="1408234"/>
            <a:ext cx="7538661" cy="5263297"/>
          </a:xfrm>
        </p:spPr>
      </p:pic>
    </p:spTree>
    <p:extLst>
      <p:ext uri="{BB962C8B-B14F-4D97-AF65-F5344CB8AC3E}">
        <p14:creationId xmlns:p14="http://schemas.microsoft.com/office/powerpoint/2010/main" val="306285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8B4-CD30-4053-9562-8992346E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Primeiro</a:t>
            </a:r>
            <a:r>
              <a:rPr lang="en-US" dirty="0"/>
              <a:t> App – </a:t>
            </a:r>
            <a:r>
              <a:rPr lang="en-US" dirty="0" err="1"/>
              <a:t>Consultar</a:t>
            </a:r>
            <a:r>
              <a:rPr lang="en-US" dirty="0"/>
              <a:t> 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00B6-E297-465A-9D9F-97F42594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Sobre</a:t>
            </a:r>
            <a:r>
              <a:rPr lang="en-US" dirty="0"/>
              <a:t> o App</a:t>
            </a:r>
          </a:p>
          <a:p>
            <a:r>
              <a:rPr lang="en-US" dirty="0"/>
              <a:t>2) </a:t>
            </a:r>
            <a:r>
              <a:rPr lang="en-US" dirty="0" err="1"/>
              <a:t>Criando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e </a:t>
            </a:r>
            <a:r>
              <a:rPr lang="en-US" dirty="0" err="1"/>
              <a:t>ViaCEP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Buscando</a:t>
            </a:r>
            <a:r>
              <a:rPr lang="en-US" dirty="0"/>
              <a:t> o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</a:t>
            </a:r>
          </a:p>
          <a:p>
            <a:r>
              <a:rPr lang="en-US" dirty="0"/>
              <a:t>4) </a:t>
            </a:r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tela</a:t>
            </a:r>
            <a:endParaRPr lang="en-US" dirty="0"/>
          </a:p>
          <a:p>
            <a:r>
              <a:rPr lang="en-US" dirty="0"/>
              <a:t>5) </a:t>
            </a:r>
            <a:r>
              <a:rPr lang="en-US" dirty="0" err="1"/>
              <a:t>Integrando</a:t>
            </a:r>
            <a:r>
              <a:rPr lang="en-US" dirty="0"/>
              <a:t> a </a:t>
            </a:r>
            <a:r>
              <a:rPr lang="en-US" dirty="0" err="1"/>
              <a:t>tela</a:t>
            </a:r>
            <a:r>
              <a:rPr lang="en-US" dirty="0"/>
              <a:t> com o </a:t>
            </a:r>
            <a:r>
              <a:rPr lang="en-US" dirty="0" err="1"/>
              <a:t>ViaCEP</a:t>
            </a:r>
            <a:endParaRPr lang="en-US" dirty="0"/>
          </a:p>
          <a:p>
            <a:r>
              <a:rPr lang="en-US" dirty="0"/>
              <a:t>6) </a:t>
            </a:r>
            <a:r>
              <a:rPr lang="en-US" dirty="0" err="1"/>
              <a:t>Validação</a:t>
            </a:r>
            <a:r>
              <a:rPr lang="en-US" dirty="0"/>
              <a:t> do CEP</a:t>
            </a:r>
          </a:p>
          <a:p>
            <a:r>
              <a:rPr lang="en-US" dirty="0"/>
              <a:t>7) </a:t>
            </a:r>
            <a:r>
              <a:rPr lang="en-US" dirty="0" err="1"/>
              <a:t>Tratamento</a:t>
            </a:r>
            <a:r>
              <a:rPr lang="en-US" dirty="0"/>
              <a:t> de Exceptions</a:t>
            </a:r>
          </a:p>
        </p:txBody>
      </p:sp>
    </p:spTree>
    <p:extLst>
      <p:ext uri="{BB962C8B-B14F-4D97-AF65-F5344CB8AC3E}">
        <p14:creationId xmlns:p14="http://schemas.microsoft.com/office/powerpoint/2010/main" val="297360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1115-CC70-4268-824B-972329C4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4C2E-618F-4B5A-9C25-3DD455E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no GitHub: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https://github.com/gcherrmann/Aulas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Site: viacep.com.br/</a:t>
            </a:r>
            <a:r>
              <a:rPr lang="en-US" dirty="0" err="1"/>
              <a:t>ws</a:t>
            </a:r>
            <a:r>
              <a:rPr lang="en-US" dirty="0"/>
              <a:t>/&lt;</a:t>
            </a:r>
            <a:r>
              <a:rPr lang="en-US" dirty="0" err="1"/>
              <a:t>seucep</a:t>
            </a:r>
            <a:r>
              <a:rPr lang="en-US" dirty="0"/>
              <a:t>&gt;/json</a:t>
            </a:r>
          </a:p>
          <a:p>
            <a:r>
              <a:rPr lang="en-US" dirty="0" err="1"/>
              <a:t>Sobre</a:t>
            </a:r>
            <a:r>
              <a:rPr lang="en-US" dirty="0"/>
              <a:t> o XAML e a </a:t>
            </a:r>
            <a:r>
              <a:rPr lang="en-US" dirty="0" err="1"/>
              <a:t>separação</a:t>
            </a:r>
            <a:r>
              <a:rPr lang="en-US" dirty="0"/>
              <a:t> das classes (</a:t>
            </a:r>
            <a:r>
              <a:rPr lang="en-US" dirty="0" err="1"/>
              <a:t>relação</a:t>
            </a:r>
            <a:r>
              <a:rPr lang="en-US" dirty="0"/>
              <a:t>)</a:t>
            </a:r>
          </a:p>
          <a:p>
            <a:r>
              <a:rPr lang="en-US" dirty="0"/>
              <a:t>Initialize Component()</a:t>
            </a:r>
          </a:p>
          <a:p>
            <a:r>
              <a:rPr lang="en-US" dirty="0" err="1"/>
              <a:t>Propriedades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App – </a:t>
            </a:r>
            <a:r>
              <a:rPr lang="en-US" dirty="0" err="1"/>
              <a:t>Estilos</a:t>
            </a:r>
            <a:endParaRPr lang="en-US" dirty="0"/>
          </a:p>
          <a:p>
            <a:r>
              <a:rPr lang="en-US" dirty="0" err="1"/>
              <a:t>Definição</a:t>
            </a:r>
            <a:r>
              <a:rPr lang="en-US" dirty="0"/>
              <a:t> de </a:t>
            </a:r>
            <a:r>
              <a:rPr lang="en-US" dirty="0" err="1"/>
              <a:t>páginas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88E5-DFFB-40A1-8CAD-33162715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aprender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84E3-30B2-4A81-929F-D7379B6D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Desenvolver</a:t>
            </a:r>
            <a:r>
              <a:rPr lang="en-US" dirty="0"/>
              <a:t> um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Xamarin Forms</a:t>
            </a:r>
          </a:p>
          <a:p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telas</a:t>
            </a:r>
            <a:r>
              <a:rPr lang="en-US" dirty="0"/>
              <a:t>, </a:t>
            </a:r>
            <a:r>
              <a:rPr lang="en-US" dirty="0" err="1"/>
              <a:t>navegações</a:t>
            </a:r>
            <a:r>
              <a:rPr lang="en-US" dirty="0"/>
              <a:t>,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posicionar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por </a:t>
            </a:r>
            <a:r>
              <a:rPr lang="en-US" dirty="0" err="1"/>
              <a:t>meio</a:t>
            </a:r>
            <a:r>
              <a:rPr lang="en-US" dirty="0"/>
              <a:t> de layouts</a:t>
            </a:r>
          </a:p>
          <a:p>
            <a:r>
              <a:rPr lang="en-US" dirty="0" err="1"/>
              <a:t>Trabalhar</a:t>
            </a:r>
            <a:r>
              <a:rPr lang="en-US" dirty="0"/>
              <a:t> com </a:t>
            </a:r>
            <a:r>
              <a:rPr lang="en-US" dirty="0" err="1"/>
              <a:t>controles</a:t>
            </a:r>
            <a:r>
              <a:rPr lang="en-US" dirty="0"/>
              <a:t> e </a:t>
            </a:r>
            <a:r>
              <a:rPr lang="en-US" dirty="0" err="1"/>
              <a:t>componentes</a:t>
            </a:r>
            <a:r>
              <a:rPr lang="en-US" dirty="0"/>
              <a:t> que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interagir</a:t>
            </a:r>
            <a:r>
              <a:rPr lang="en-US" dirty="0"/>
              <a:t> com o </a:t>
            </a:r>
            <a:r>
              <a:rPr lang="en-US" dirty="0" err="1"/>
              <a:t>usuário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botões</a:t>
            </a:r>
            <a:r>
              <a:rPr lang="en-US" dirty="0"/>
              <a:t>, </a:t>
            </a:r>
            <a:r>
              <a:rPr lang="en-US" dirty="0" err="1"/>
              <a:t>campos</a:t>
            </a:r>
            <a:r>
              <a:rPr lang="en-US" dirty="0"/>
              <a:t> de entrada de </a:t>
            </a:r>
            <a:r>
              <a:rPr lang="en-US" dirty="0" err="1"/>
              <a:t>texto</a:t>
            </a:r>
            <a:r>
              <a:rPr lang="en-US" dirty="0"/>
              <a:t> e </a:t>
            </a:r>
            <a:r>
              <a:rPr lang="en-US" dirty="0" err="1"/>
              <a:t>vários</a:t>
            </a:r>
            <a:r>
              <a:rPr lang="en-US" dirty="0"/>
              <a:t> outros </a:t>
            </a:r>
            <a:r>
              <a:rPr lang="en-US" dirty="0" err="1"/>
              <a:t>componentes</a:t>
            </a:r>
            <a:r>
              <a:rPr lang="en-US" dirty="0"/>
              <a:t> que o Xamarin </a:t>
            </a:r>
            <a:r>
              <a:rPr lang="en-US" dirty="0" err="1"/>
              <a:t>traz</a:t>
            </a:r>
            <a:r>
              <a:rPr lang="en-US" dirty="0"/>
              <a:t>.</a:t>
            </a:r>
          </a:p>
          <a:p>
            <a:r>
              <a:rPr lang="en-US" dirty="0" err="1"/>
              <a:t>Trabalhar</a:t>
            </a:r>
            <a:r>
              <a:rPr lang="en-US" dirty="0"/>
              <a:t> com banco de dados, </a:t>
            </a:r>
            <a:r>
              <a:rPr lang="en-US" dirty="0" err="1"/>
              <a:t>consumir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,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estética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aplicativo</a:t>
            </a:r>
            <a:r>
              <a:rPr lang="en-US" dirty="0"/>
              <a:t>,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programação</a:t>
            </a:r>
            <a:r>
              <a:rPr lang="en-US" dirty="0"/>
              <a:t>, </a:t>
            </a:r>
            <a:r>
              <a:rPr lang="en-US" dirty="0" err="1"/>
              <a:t>padronizar</a:t>
            </a:r>
            <a:r>
              <a:rPr lang="en-US" dirty="0"/>
              <a:t>.</a:t>
            </a:r>
          </a:p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, com o </a:t>
            </a:r>
            <a:r>
              <a:rPr lang="en-US" dirty="0" err="1"/>
              <a:t>máximo</a:t>
            </a:r>
            <a:r>
              <a:rPr lang="en-US" dirty="0"/>
              <a:t> de Código </a:t>
            </a:r>
            <a:r>
              <a:rPr lang="en-US" dirty="0" err="1"/>
              <a:t>compartilhado</a:t>
            </a:r>
            <a:r>
              <a:rPr lang="en-US" dirty="0"/>
              <a:t> para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plataformas</a:t>
            </a:r>
            <a:r>
              <a:rPr lang="en-US" dirty="0"/>
              <a:t> de forma </a:t>
            </a:r>
            <a:r>
              <a:rPr lang="en-US" dirty="0" err="1"/>
              <a:t>nativa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C#.</a:t>
            </a:r>
          </a:p>
        </p:txBody>
      </p:sp>
    </p:spTree>
    <p:extLst>
      <p:ext uri="{BB962C8B-B14F-4D97-AF65-F5344CB8AC3E}">
        <p14:creationId xmlns:p14="http://schemas.microsoft.com/office/powerpoint/2010/main" val="34040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81F0-52A8-4F7C-9650-2AECF199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85E4-34DC-4F91-969B-E0F4656C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C#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) e </a:t>
            </a:r>
            <a:r>
              <a:rPr lang="en-US" dirty="0" err="1"/>
              <a:t>noçoes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.</a:t>
            </a:r>
          </a:p>
          <a:p>
            <a:r>
              <a:rPr lang="en-US" dirty="0" err="1"/>
              <a:t>Noções</a:t>
            </a:r>
            <a:r>
              <a:rPr lang="en-US" dirty="0"/>
              <a:t> de XAML,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variação</a:t>
            </a:r>
            <a:r>
              <a:rPr lang="en-US" dirty="0"/>
              <a:t> do XML (</a:t>
            </a:r>
            <a:r>
              <a:rPr lang="en-US" dirty="0" err="1"/>
              <a:t>entender</a:t>
            </a:r>
            <a:r>
              <a:rPr lang="en-US" dirty="0"/>
              <a:t> a </a:t>
            </a:r>
            <a:r>
              <a:rPr lang="en-US" dirty="0" err="1"/>
              <a:t>sintaxe</a:t>
            </a:r>
            <a:r>
              <a:rPr lang="en-US" dirty="0"/>
              <a:t>)</a:t>
            </a:r>
          </a:p>
          <a:p>
            <a:r>
              <a:rPr lang="en-US" dirty="0" err="1"/>
              <a:t>Conhecer</a:t>
            </a:r>
            <a:r>
              <a:rPr lang="en-US" dirty="0"/>
              <a:t> JSON,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serialização</a:t>
            </a:r>
            <a:r>
              <a:rPr lang="en-US" dirty="0"/>
              <a:t> e </a:t>
            </a:r>
            <a:r>
              <a:rPr lang="en-US" dirty="0" err="1"/>
              <a:t>deserialização</a:t>
            </a:r>
            <a:r>
              <a:rPr lang="en-US" dirty="0"/>
              <a:t>.</a:t>
            </a:r>
          </a:p>
          <a:p>
            <a:r>
              <a:rPr lang="en-US" dirty="0"/>
              <a:t>Visual Studio </a:t>
            </a:r>
            <a:r>
              <a:rPr lang="en-US" dirty="0" err="1"/>
              <a:t>Instalado</a:t>
            </a:r>
            <a:r>
              <a:rPr lang="en-US" dirty="0"/>
              <a:t> com a </a:t>
            </a:r>
            <a:r>
              <a:rPr lang="en-US" dirty="0" err="1"/>
              <a:t>extensão</a:t>
            </a:r>
            <a:r>
              <a:rPr lang="en-US" dirty="0"/>
              <a:t> Xamarin e </a:t>
            </a:r>
            <a:r>
              <a:rPr lang="en-US" dirty="0" err="1"/>
              <a:t>suporte</a:t>
            </a:r>
            <a:r>
              <a:rPr lang="en-US" dirty="0"/>
              <a:t> a UWP.</a:t>
            </a:r>
          </a:p>
          <a:p>
            <a:r>
              <a:rPr lang="en-US" dirty="0"/>
              <a:t>Se voce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Windows 10, </a:t>
            </a:r>
            <a:r>
              <a:rPr lang="en-US" dirty="0" err="1"/>
              <a:t>traga</a:t>
            </a:r>
            <a:r>
              <a:rPr lang="en-US" dirty="0"/>
              <a:t> um </a:t>
            </a:r>
            <a:r>
              <a:rPr lang="en-US" dirty="0" err="1"/>
              <a:t>cabo</a:t>
            </a:r>
            <a:r>
              <a:rPr lang="en-US" dirty="0"/>
              <a:t> USB para </a:t>
            </a:r>
            <a:r>
              <a:rPr lang="en-US" dirty="0" err="1"/>
              <a:t>rodar</a:t>
            </a:r>
            <a:r>
              <a:rPr lang="en-US" dirty="0"/>
              <a:t> o app no </a:t>
            </a:r>
            <a:r>
              <a:rPr lang="en-US" dirty="0" err="1"/>
              <a:t>celular</a:t>
            </a:r>
            <a:r>
              <a:rPr lang="en-US" dirty="0"/>
              <a:t>, pois no </a:t>
            </a:r>
            <a:r>
              <a:rPr lang="en-US" dirty="0" err="1"/>
              <a:t>emulador</a:t>
            </a:r>
            <a:r>
              <a:rPr lang="en-US" dirty="0"/>
              <a:t> Android </a:t>
            </a:r>
            <a:r>
              <a:rPr lang="en-US" dirty="0" err="1"/>
              <a:t>dependendo</a:t>
            </a:r>
            <a:r>
              <a:rPr lang="en-US" dirty="0"/>
              <a:t> do PC,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para </a:t>
            </a:r>
            <a:r>
              <a:rPr lang="en-US" dirty="0" err="1"/>
              <a:t>compilar</a:t>
            </a:r>
            <a:r>
              <a:rPr lang="en-US" dirty="0"/>
              <a:t> e </a:t>
            </a:r>
            <a:r>
              <a:rPr lang="en-US" dirty="0" err="1"/>
              <a:t>executar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51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C58B-6B71-4207-A737-327DFC0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Planejamento</a:t>
            </a:r>
            <a:r>
              <a:rPr lang="en-US" dirty="0"/>
              <a:t> de Aulas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09A9-231F-4ECE-96F4-EB8569C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Todas</a:t>
            </a:r>
            <a:r>
              <a:rPr lang="en-US" dirty="0"/>
              <a:t> as aulas </a:t>
            </a:r>
            <a:r>
              <a:rPr lang="en-US" dirty="0" err="1"/>
              <a:t>terão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teórico</a:t>
            </a:r>
            <a:r>
              <a:rPr lang="en-US" dirty="0"/>
              <a:t> e </a:t>
            </a:r>
            <a:r>
              <a:rPr lang="en-US" dirty="0" err="1"/>
              <a:t>prático</a:t>
            </a:r>
            <a:r>
              <a:rPr lang="en-US" dirty="0"/>
              <a:t>, com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um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.</a:t>
            </a:r>
          </a:p>
          <a:p>
            <a:r>
              <a:rPr lang="en-US" dirty="0"/>
              <a:t>É </a:t>
            </a:r>
            <a:r>
              <a:rPr lang="en-US" dirty="0" err="1"/>
              <a:t>recomendado</a:t>
            </a:r>
            <a:r>
              <a:rPr lang="en-US" dirty="0"/>
              <a:t> </a:t>
            </a:r>
            <a:r>
              <a:rPr lang="en-US" dirty="0" err="1"/>
              <a:t>acompanhar</a:t>
            </a:r>
            <a:r>
              <a:rPr lang="en-US" dirty="0"/>
              <a:t> o professor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e </a:t>
            </a:r>
            <a:r>
              <a:rPr lang="en-US" dirty="0" err="1"/>
              <a:t>ter</a:t>
            </a:r>
            <a:r>
              <a:rPr lang="en-US" dirty="0"/>
              <a:t> um PC com Windows 10 </a:t>
            </a:r>
            <a:r>
              <a:rPr lang="en-US" dirty="0" err="1"/>
              <a:t>ou</a:t>
            </a:r>
            <a:r>
              <a:rPr lang="en-US" dirty="0"/>
              <a:t> um </a:t>
            </a:r>
            <a:r>
              <a:rPr lang="en-US" dirty="0" err="1"/>
              <a:t>celular</a:t>
            </a:r>
            <a:r>
              <a:rPr lang="en-US" dirty="0"/>
              <a:t> para </a:t>
            </a:r>
            <a:r>
              <a:rPr lang="en-US" dirty="0" err="1"/>
              <a:t>testá</a:t>
            </a:r>
            <a:r>
              <a:rPr lang="en-US" dirty="0"/>
              <a:t>-lo.</a:t>
            </a:r>
          </a:p>
          <a:p>
            <a:r>
              <a:rPr lang="en-US" dirty="0" err="1"/>
              <a:t>Periodicamente</a:t>
            </a:r>
            <a:r>
              <a:rPr lang="en-US" dirty="0"/>
              <a:t>,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mostrados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prontos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professor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terão</a:t>
            </a:r>
            <a:r>
              <a:rPr lang="en-US" dirty="0"/>
              <a:t> um tempo para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semelhante</a:t>
            </a:r>
            <a:r>
              <a:rPr lang="en-US" dirty="0"/>
              <a:t>.	</a:t>
            </a:r>
          </a:p>
          <a:p>
            <a:r>
              <a:rPr lang="en-US" dirty="0" err="1"/>
              <a:t>Ao</a:t>
            </a:r>
            <a:r>
              <a:rPr lang="en-US" dirty="0"/>
              <a:t> final de </a:t>
            </a:r>
            <a:r>
              <a:rPr lang="en-US" dirty="0" err="1"/>
              <a:t>cada</a:t>
            </a:r>
            <a:r>
              <a:rPr lang="en-US" dirty="0"/>
              <a:t> aula,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dos apps </a:t>
            </a:r>
            <a:r>
              <a:rPr lang="en-US" dirty="0" err="1"/>
              <a:t>mostrados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disponibilizado</a:t>
            </a:r>
            <a:r>
              <a:rPr lang="en-US" dirty="0"/>
              <a:t> para o </a:t>
            </a:r>
            <a:r>
              <a:rPr lang="en-US" dirty="0" err="1"/>
              <a:t>aluno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forma de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comparação</a:t>
            </a:r>
            <a:r>
              <a:rPr lang="en-US" dirty="0"/>
              <a:t> e </a:t>
            </a:r>
            <a:r>
              <a:rPr lang="en-US" dirty="0" err="1"/>
              <a:t>auxílio</a:t>
            </a:r>
            <a:r>
              <a:rPr lang="en-US" dirty="0"/>
              <a:t> do </a:t>
            </a:r>
            <a:r>
              <a:rPr lang="en-US" dirty="0" err="1"/>
              <a:t>aprendizado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65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FEB2-1F1D-4DBF-9EAA-8617E3F7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Semanal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8FF2-4B05-4CC6-8FC5-713526C9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596668" cy="4991100"/>
          </a:xfrm>
        </p:spPr>
        <p:txBody>
          <a:bodyPr>
            <a:normAutofit/>
          </a:bodyPr>
          <a:lstStyle/>
          <a:p>
            <a:r>
              <a:rPr lang="en-US" dirty="0"/>
              <a:t>13/09: </a:t>
            </a:r>
            <a:r>
              <a:rPr lang="en-US" dirty="0" err="1"/>
              <a:t>Primeiro</a:t>
            </a:r>
            <a:r>
              <a:rPr lang="en-US" dirty="0"/>
              <a:t> App + </a:t>
            </a:r>
            <a:r>
              <a:rPr lang="en-US" dirty="0" err="1"/>
              <a:t>Noções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n-US" dirty="0"/>
          </a:p>
          <a:p>
            <a:r>
              <a:rPr lang="en-US" dirty="0"/>
              <a:t>20/09: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páginas</a:t>
            </a:r>
            <a:endParaRPr lang="en-US" dirty="0"/>
          </a:p>
          <a:p>
            <a:r>
              <a:rPr lang="en-US" dirty="0"/>
              <a:t>27/09: </a:t>
            </a:r>
            <a:r>
              <a:rPr lang="en-US" dirty="0" err="1"/>
              <a:t>Tipos</a:t>
            </a:r>
            <a:r>
              <a:rPr lang="en-US" dirty="0"/>
              <a:t> de Layout</a:t>
            </a:r>
          </a:p>
          <a:p>
            <a:r>
              <a:rPr lang="en-US" dirty="0"/>
              <a:t>04/10: </a:t>
            </a:r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Visuais</a:t>
            </a:r>
            <a:r>
              <a:rPr lang="en-US" dirty="0"/>
              <a:t> – Views </a:t>
            </a:r>
            <a:r>
              <a:rPr lang="en-US" dirty="0" err="1"/>
              <a:t>Parte</a:t>
            </a:r>
            <a:r>
              <a:rPr lang="en-US" dirty="0"/>
              <a:t> 1</a:t>
            </a:r>
          </a:p>
          <a:p>
            <a:r>
              <a:rPr lang="en-US" dirty="0"/>
              <a:t>11/10: </a:t>
            </a:r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Visuais</a:t>
            </a:r>
            <a:r>
              <a:rPr lang="en-US" dirty="0"/>
              <a:t> – Views </a:t>
            </a:r>
            <a:r>
              <a:rPr lang="en-US" dirty="0" err="1"/>
              <a:t>Parte</a:t>
            </a:r>
            <a:r>
              <a:rPr lang="en-US" dirty="0"/>
              <a:t> 2</a:t>
            </a:r>
          </a:p>
          <a:p>
            <a:r>
              <a:rPr lang="en-US" dirty="0"/>
              <a:t>18/10: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1</a:t>
            </a:r>
          </a:p>
          <a:p>
            <a:r>
              <a:rPr lang="en-US" dirty="0"/>
              <a:t>25/10: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</a:t>
            </a:r>
          </a:p>
          <a:p>
            <a:r>
              <a:rPr lang="en-US" dirty="0"/>
              <a:t>01/11: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1</a:t>
            </a:r>
          </a:p>
          <a:p>
            <a:r>
              <a:rPr lang="en-US" dirty="0"/>
              <a:t>08/11: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</a:t>
            </a:r>
          </a:p>
          <a:p>
            <a:r>
              <a:rPr lang="en-US" dirty="0"/>
              <a:t>15/11: Banco de dados SQLite </a:t>
            </a:r>
            <a:r>
              <a:rPr lang="en-US" dirty="0" err="1"/>
              <a:t>Parte</a:t>
            </a:r>
            <a:r>
              <a:rPr lang="en-US" dirty="0"/>
              <a:t> 1</a:t>
            </a:r>
          </a:p>
          <a:p>
            <a:r>
              <a:rPr lang="en-US" dirty="0"/>
              <a:t>22/11: Banco de dados SQLite </a:t>
            </a:r>
            <a:r>
              <a:rPr lang="en-US" dirty="0" err="1"/>
              <a:t>Parte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8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D014-CC89-4F03-BB21-8031C429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no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8166-4921-4C63-ADBD-6B1C0A85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88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Cada</a:t>
            </a:r>
            <a:r>
              <a:rPr lang="en-US" dirty="0"/>
              <a:t> Sistema </a:t>
            </a:r>
            <a:r>
              <a:rPr lang="en-US" dirty="0" err="1"/>
              <a:t>operacional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oficial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Android -&gt; Java</a:t>
            </a:r>
          </a:p>
          <a:p>
            <a:pPr marL="0" indent="0">
              <a:buNone/>
            </a:pPr>
            <a:r>
              <a:rPr lang="en-US" dirty="0"/>
              <a:t>	IOS -&gt; Swift</a:t>
            </a:r>
          </a:p>
          <a:p>
            <a:pPr marL="0" indent="0">
              <a:buNone/>
            </a:pPr>
            <a:r>
              <a:rPr lang="en-US" dirty="0"/>
              <a:t>	Windows - &gt; C#</a:t>
            </a:r>
          </a:p>
          <a:p>
            <a:r>
              <a:rPr lang="en-US" dirty="0"/>
              <a:t>Com </a:t>
            </a:r>
            <a:r>
              <a:rPr lang="en-US" dirty="0" err="1"/>
              <a:t>sintaxe</a:t>
            </a:r>
            <a:r>
              <a:rPr lang="en-US" dirty="0"/>
              <a:t>, </a:t>
            </a:r>
            <a:r>
              <a:rPr lang="en-US" dirty="0" err="1"/>
              <a:t>fluxos</a:t>
            </a:r>
            <a:r>
              <a:rPr lang="en-US" dirty="0"/>
              <a:t>, </a:t>
            </a:r>
            <a:r>
              <a:rPr lang="en-US" dirty="0" err="1"/>
              <a:t>lógicas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de 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do Sistema </a:t>
            </a:r>
            <a:r>
              <a:rPr lang="en-US" dirty="0" err="1"/>
              <a:t>operacional</a:t>
            </a:r>
            <a:r>
              <a:rPr lang="en-US" dirty="0"/>
              <a:t>. </a:t>
            </a:r>
          </a:p>
          <a:p>
            <a:r>
              <a:rPr lang="en-US" dirty="0" err="1"/>
              <a:t>Cada</a:t>
            </a:r>
            <a:r>
              <a:rPr lang="en-US" dirty="0"/>
              <a:t> Sistema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peculiaridades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forma de </a:t>
            </a:r>
            <a:r>
              <a:rPr lang="en-US" dirty="0" err="1"/>
              <a:t>executar</a:t>
            </a:r>
            <a:r>
              <a:rPr lang="en-US" dirty="0"/>
              <a:t> um </a:t>
            </a:r>
            <a:r>
              <a:rPr lang="en-US" dirty="0" err="1"/>
              <a:t>aplicativo</a:t>
            </a:r>
            <a:r>
              <a:rPr lang="en-US" dirty="0"/>
              <a:t>, </a:t>
            </a:r>
            <a:r>
              <a:rPr lang="en-US" dirty="0" err="1"/>
              <a:t>trabalhar</a:t>
            </a:r>
            <a:r>
              <a:rPr lang="en-US" dirty="0"/>
              <a:t> com a </a:t>
            </a:r>
            <a:r>
              <a:rPr lang="en-US" dirty="0" err="1"/>
              <a:t>memória</a:t>
            </a:r>
            <a:r>
              <a:rPr lang="en-US" dirty="0"/>
              <a:t>, etc.</a:t>
            </a:r>
          </a:p>
          <a:p>
            <a:r>
              <a:rPr lang="en-US" dirty="0" err="1"/>
              <a:t>Tratamento</a:t>
            </a:r>
            <a:r>
              <a:rPr lang="en-US" dirty="0"/>
              <a:t> de dados 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telas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Android -&gt; </a:t>
            </a:r>
            <a:r>
              <a:rPr lang="en-US" dirty="0" err="1"/>
              <a:t>Arquivos</a:t>
            </a:r>
            <a:r>
              <a:rPr lang="en-US" dirty="0"/>
              <a:t> XML</a:t>
            </a:r>
          </a:p>
          <a:p>
            <a:pPr marL="0" indent="0">
              <a:buNone/>
            </a:pPr>
            <a:r>
              <a:rPr lang="en-US" dirty="0"/>
              <a:t>	IOS -&gt; Storyboards</a:t>
            </a:r>
          </a:p>
          <a:p>
            <a:pPr marL="0" indent="0">
              <a:buNone/>
            </a:pPr>
            <a:r>
              <a:rPr lang="en-US" dirty="0"/>
              <a:t>	Windows - &gt; </a:t>
            </a:r>
            <a:r>
              <a:rPr lang="en-US" dirty="0" err="1"/>
              <a:t>Arquivo</a:t>
            </a:r>
            <a:r>
              <a:rPr lang="en-US" dirty="0"/>
              <a:t> XAML</a:t>
            </a:r>
          </a:p>
          <a:p>
            <a:r>
              <a:rPr lang="en-US" dirty="0"/>
              <a:t>Tags </a:t>
            </a:r>
            <a:r>
              <a:rPr lang="en-US" dirty="0" err="1"/>
              <a:t>Diferentes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B12F-978B-444E-9D40-1FFD0DCA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- Xamarin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3C47E-AE87-41FC-BCBA-8F852C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Uma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as APIs </a:t>
            </a:r>
            <a:r>
              <a:rPr lang="en-US" dirty="0" err="1"/>
              <a:t>nativas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e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/>
              <a:t>apps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do SO.</a:t>
            </a:r>
          </a:p>
          <a:p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linguagem</a:t>
            </a:r>
            <a:r>
              <a:rPr lang="en-US" dirty="0"/>
              <a:t> é </a:t>
            </a:r>
            <a:r>
              <a:rPr lang="en-US" dirty="0" err="1"/>
              <a:t>superada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voce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de C#</a:t>
            </a:r>
          </a:p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APIs </a:t>
            </a:r>
            <a:r>
              <a:rPr lang="en-US" dirty="0" err="1"/>
              <a:t>nativas</a:t>
            </a:r>
            <a:r>
              <a:rPr lang="en-US" dirty="0"/>
              <a:t>, com apps que </a:t>
            </a:r>
            <a:r>
              <a:rPr lang="en-US" dirty="0" err="1"/>
              <a:t>detém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performance que um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oficial</a:t>
            </a:r>
            <a:r>
              <a:rPr lang="en-US" dirty="0"/>
              <a:t>. </a:t>
            </a:r>
          </a:p>
          <a:p>
            <a:r>
              <a:rPr lang="en-US" dirty="0"/>
              <a:t>C# = </a:t>
            </a:r>
          </a:p>
          <a:p>
            <a:pPr marL="0" indent="0">
              <a:buNone/>
            </a:pPr>
            <a:r>
              <a:rPr lang="en-US" dirty="0"/>
              <a:t>	Código </a:t>
            </a:r>
            <a:r>
              <a:rPr lang="en-US" dirty="0" err="1"/>
              <a:t>nativo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Menos</a:t>
            </a:r>
            <a:r>
              <a:rPr lang="en-US" dirty="0"/>
              <a:t> Código (</a:t>
            </a:r>
            <a:r>
              <a:rPr lang="en-US" dirty="0" err="1"/>
              <a:t>Compartilhado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Economia de tempo e </a:t>
            </a:r>
            <a:r>
              <a:rPr lang="en-US" dirty="0" err="1"/>
              <a:t>dinheiro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Grande </a:t>
            </a:r>
            <a:r>
              <a:rPr lang="en-US" dirty="0" err="1"/>
              <a:t>variedade</a:t>
            </a:r>
            <a:r>
              <a:rPr lang="en-US" dirty="0"/>
              <a:t> de plugins de forma a </a:t>
            </a:r>
            <a:r>
              <a:rPr lang="en-US" dirty="0" err="1"/>
              <a:t>maximizar</a:t>
            </a:r>
            <a:r>
              <a:rPr lang="en-US" dirty="0"/>
              <a:t> o Código </a:t>
            </a:r>
            <a:r>
              <a:rPr lang="en-US" dirty="0" err="1"/>
              <a:t>compartilhado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6D20-9839-411F-9DC4-CAC47365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Nativa</a:t>
            </a:r>
            <a:r>
              <a:rPr lang="en-US" dirty="0"/>
              <a:t> e UI XF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7D2BB-2A2B-4BE9-AD8A-BBE86E7B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343025"/>
            <a:ext cx="10544175" cy="5410199"/>
          </a:xfrm>
        </p:spPr>
      </p:pic>
    </p:spTree>
    <p:extLst>
      <p:ext uri="{BB962C8B-B14F-4D97-AF65-F5344CB8AC3E}">
        <p14:creationId xmlns:p14="http://schemas.microsoft.com/office/powerpoint/2010/main" val="234058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8EB4-E139-4C54-BCD9-67F19AA4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Nativa</a:t>
            </a:r>
            <a:r>
              <a:rPr lang="en-US" dirty="0"/>
              <a:t> e UI XF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78C8-3036-42E4-8D70-A0DCCDC2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Nativa</a:t>
            </a:r>
            <a:r>
              <a:rPr lang="en-US" dirty="0"/>
              <a:t>: Interface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imersiva</a:t>
            </a:r>
            <a:r>
              <a:rPr lang="en-US" dirty="0"/>
              <a:t>, </a:t>
            </a:r>
            <a:r>
              <a:rPr lang="en-US" dirty="0" err="1"/>
              <a:t>adaptada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operacional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operacional</a:t>
            </a:r>
            <a:r>
              <a:rPr lang="en-US" dirty="0"/>
              <a:t>. </a:t>
            </a:r>
            <a:r>
              <a:rPr lang="en-US" dirty="0" err="1"/>
              <a:t>Retrabalho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criação</a:t>
            </a:r>
            <a:r>
              <a:rPr lang="en-US" dirty="0"/>
              <a:t> das interfaces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houver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no app.</a:t>
            </a:r>
          </a:p>
          <a:p>
            <a:r>
              <a:rPr lang="en-US" dirty="0"/>
              <a:t>UI XF: Interface com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. Uma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interface.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visuais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,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plataformas</a:t>
            </a:r>
            <a:r>
              <a:rPr lang="en-US" dirty="0"/>
              <a:t>.</a:t>
            </a:r>
          </a:p>
          <a:p>
            <a:r>
              <a:rPr lang="en-US" dirty="0" err="1"/>
              <a:t>Exemplos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Float Action Button – </a:t>
            </a:r>
            <a:r>
              <a:rPr lang="en-US" dirty="0" err="1"/>
              <a:t>Só</a:t>
            </a:r>
            <a:r>
              <a:rPr lang="en-US" dirty="0"/>
              <a:t> Android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Animações</a:t>
            </a:r>
            <a:r>
              <a:rPr lang="en-US" dirty="0"/>
              <a:t> que </a:t>
            </a:r>
            <a:r>
              <a:rPr lang="en-US" dirty="0" err="1"/>
              <a:t>existam</a:t>
            </a:r>
            <a:r>
              <a:rPr lang="en-US" dirty="0"/>
              <a:t> no IOS e </a:t>
            </a:r>
            <a:r>
              <a:rPr lang="en-US" dirty="0" err="1"/>
              <a:t>não</a:t>
            </a:r>
            <a:r>
              <a:rPr lang="en-US" dirty="0"/>
              <a:t> no android</a:t>
            </a:r>
          </a:p>
          <a:p>
            <a:pPr marL="0" indent="0">
              <a:buNone/>
            </a:pPr>
            <a:r>
              <a:rPr lang="en-US" dirty="0"/>
              <a:t>	Views que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existam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plataforma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Mensagem</a:t>
            </a:r>
            <a:r>
              <a:rPr lang="en-US" dirty="0"/>
              <a:t> Toast – </a:t>
            </a:r>
            <a:r>
              <a:rPr lang="en-US" dirty="0" err="1"/>
              <a:t>Diferenças</a:t>
            </a:r>
            <a:r>
              <a:rPr lang="en-US" dirty="0"/>
              <a:t> entre Android e IOS</a:t>
            </a:r>
          </a:p>
        </p:txBody>
      </p:sp>
    </p:spTree>
    <p:extLst>
      <p:ext uri="{BB962C8B-B14F-4D97-AF65-F5344CB8AC3E}">
        <p14:creationId xmlns:p14="http://schemas.microsoft.com/office/powerpoint/2010/main" val="278989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569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Desenvolvimento Mobile com Xamarin Forms</vt:lpstr>
      <vt:lpstr>O que você irá aprender</vt:lpstr>
      <vt:lpstr>Requisitos</vt:lpstr>
      <vt:lpstr>Planejamento de Aulas</vt:lpstr>
      <vt:lpstr>Programação Semanal</vt:lpstr>
      <vt:lpstr>Problemas no desenvolvimento de aplicativos</vt:lpstr>
      <vt:lpstr>Solução - Xamarin</vt:lpstr>
      <vt:lpstr>UI Nativa e UI XF</vt:lpstr>
      <vt:lpstr>UI Nativa e UI XF</vt:lpstr>
      <vt:lpstr>Modo Desenvolvedor - Android</vt:lpstr>
      <vt:lpstr>Modo Desenvolvedor - Android</vt:lpstr>
      <vt:lpstr>Modo Desenvolvedor – W10</vt:lpstr>
      <vt:lpstr>Primeiro App – Consultar CEP</vt:lpstr>
      <vt:lpstr>Sobre 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Mobile com Xamarin Forms</dc:title>
  <dc:creator>Gustavo Casarim Herrmann</dc:creator>
  <cp:lastModifiedBy>Paulo Herrmann</cp:lastModifiedBy>
  <cp:revision>39</cp:revision>
  <dcterms:created xsi:type="dcterms:W3CDTF">2018-09-06T17:59:28Z</dcterms:created>
  <dcterms:modified xsi:type="dcterms:W3CDTF">2018-09-07T18:39:12Z</dcterms:modified>
</cp:coreProperties>
</file>