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716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D52CC-0973-4F34-A92E-707524F6FE3D}" type="datetimeFigureOut">
              <a:rPr lang="fr-CH" smtClean="0"/>
              <a:t>26.01.2011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3919E-A0EE-46FF-B7CB-523D53C4784B}" type="slidenum">
              <a:rPr lang="fr-CH" smtClean="0"/>
              <a:t>‹#›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3919E-A0EE-46FF-B7CB-523D53C4784B}" type="slidenum">
              <a:rPr lang="fr-CH" smtClean="0"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3919E-A0EE-46FF-B7CB-523D53C4784B}" type="slidenum">
              <a:rPr lang="fr-CH" smtClean="0"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3919E-A0EE-46FF-B7CB-523D53C4784B}" type="slidenum">
              <a:rPr lang="fr-CH" smtClean="0"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3919E-A0EE-46FF-B7CB-523D53C4784B}" type="slidenum">
              <a:rPr lang="fr-CH" smtClean="0"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3919E-A0EE-46FF-B7CB-523D53C4784B}" type="slidenum">
              <a:rPr lang="fr-CH" smtClean="0"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3919E-A0EE-46FF-B7CB-523D53C4784B}" type="slidenum">
              <a:rPr lang="fr-CH" smtClean="0"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3919E-A0EE-46FF-B7CB-523D53C4784B}" type="slidenum">
              <a:rPr lang="fr-CH" smtClean="0"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3919E-A0EE-46FF-B7CB-523D53C4784B}" type="slidenum">
              <a:rPr lang="fr-CH" smtClean="0"/>
              <a:t>8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BB37-A76F-4B19-A27D-709C5965F6C3}" type="datetimeFigureOut">
              <a:rPr lang="fr-CH" smtClean="0"/>
              <a:pPr/>
              <a:t>26.01.2011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B8A4-3A73-4AA3-A878-24E76218DE4F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BB37-A76F-4B19-A27D-709C5965F6C3}" type="datetimeFigureOut">
              <a:rPr lang="fr-CH" smtClean="0"/>
              <a:pPr/>
              <a:t>26.01.2011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B8A4-3A73-4AA3-A878-24E76218DE4F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BB37-A76F-4B19-A27D-709C5965F6C3}" type="datetimeFigureOut">
              <a:rPr lang="fr-CH" smtClean="0"/>
              <a:pPr/>
              <a:t>26.01.2011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B8A4-3A73-4AA3-A878-24E76218DE4F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BB37-A76F-4B19-A27D-709C5965F6C3}" type="datetimeFigureOut">
              <a:rPr lang="fr-CH" smtClean="0"/>
              <a:pPr/>
              <a:t>26.01.2011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B8A4-3A73-4AA3-A878-24E76218DE4F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BB37-A76F-4B19-A27D-709C5965F6C3}" type="datetimeFigureOut">
              <a:rPr lang="fr-CH" smtClean="0"/>
              <a:pPr/>
              <a:t>26.01.2011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B8A4-3A73-4AA3-A878-24E76218DE4F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BB37-A76F-4B19-A27D-709C5965F6C3}" type="datetimeFigureOut">
              <a:rPr lang="fr-CH" smtClean="0"/>
              <a:pPr/>
              <a:t>26.01.2011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B8A4-3A73-4AA3-A878-24E76218DE4F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BB37-A76F-4B19-A27D-709C5965F6C3}" type="datetimeFigureOut">
              <a:rPr lang="fr-CH" smtClean="0"/>
              <a:pPr/>
              <a:t>26.01.2011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B8A4-3A73-4AA3-A878-24E76218DE4F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BB37-A76F-4B19-A27D-709C5965F6C3}" type="datetimeFigureOut">
              <a:rPr lang="fr-CH" smtClean="0"/>
              <a:pPr/>
              <a:t>26.01.2011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B8A4-3A73-4AA3-A878-24E76218DE4F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BB37-A76F-4B19-A27D-709C5965F6C3}" type="datetimeFigureOut">
              <a:rPr lang="fr-CH" smtClean="0"/>
              <a:pPr/>
              <a:t>26.01.2011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B8A4-3A73-4AA3-A878-24E76218DE4F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BB37-A76F-4B19-A27D-709C5965F6C3}" type="datetimeFigureOut">
              <a:rPr lang="fr-CH" smtClean="0"/>
              <a:pPr/>
              <a:t>26.01.2011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B8A4-3A73-4AA3-A878-24E76218DE4F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BB37-A76F-4B19-A27D-709C5965F6C3}" type="datetimeFigureOut">
              <a:rPr lang="fr-CH" smtClean="0"/>
              <a:pPr/>
              <a:t>26.01.2011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B8A4-3A73-4AA3-A878-24E76218DE4F}" type="slidenum">
              <a:rPr lang="fr-CH" smtClean="0"/>
              <a:pPr/>
              <a:t>‹#›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BB37-A76F-4B19-A27D-709C5965F6C3}" type="datetimeFigureOut">
              <a:rPr lang="fr-CH" smtClean="0"/>
              <a:pPr/>
              <a:t>26.01.2011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3B8A4-3A73-4AA3-A878-24E76218DE4F}" type="slidenum">
              <a:rPr lang="fr-CH" smtClean="0"/>
              <a:pPr/>
              <a:t>‹#›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Fonctionnement du modèle </a:t>
            </a:r>
            <a:r>
              <a:rPr lang="fr-CH" b="1" dirty="0" smtClean="0"/>
              <a:t>GLM</a:t>
            </a:r>
            <a:endParaRPr lang="fr-CH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Système d’aide à la décision, suggestion de chauffeurs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Une demande de transport !</a:t>
            </a:r>
            <a:endParaRPr lang="fr-CH" dirty="0"/>
          </a:p>
        </p:txBody>
      </p:sp>
      <p:grpSp>
        <p:nvGrpSpPr>
          <p:cNvPr id="11" name="Groupe 10"/>
          <p:cNvGrpSpPr/>
          <p:nvPr/>
        </p:nvGrpSpPr>
        <p:grpSpPr>
          <a:xfrm>
            <a:off x="539552" y="1628800"/>
            <a:ext cx="7992888" cy="4422105"/>
            <a:chOff x="-108520" y="-459432"/>
            <a:chExt cx="7992888" cy="4422105"/>
          </a:xfrm>
        </p:grpSpPr>
        <p:sp>
          <p:nvSpPr>
            <p:cNvPr id="10" name="Rectangle 9"/>
            <p:cNvSpPr/>
            <p:nvPr/>
          </p:nvSpPr>
          <p:spPr>
            <a:xfrm>
              <a:off x="467544" y="1484784"/>
              <a:ext cx="7416824" cy="1656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1027" name="Picture 3" descr="C:\Program Files\Microsoft Office 2007\MEDIA\CAGCAT10\j0293238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1628800"/>
              <a:ext cx="1749425" cy="1292225"/>
            </a:xfrm>
            <a:prstGeom prst="rect">
              <a:avLst/>
            </a:prstGeom>
            <a:noFill/>
          </p:spPr>
        </p:pic>
        <p:sp>
          <p:nvSpPr>
            <p:cNvPr id="8" name="ZoneTexte 7"/>
            <p:cNvSpPr txBox="1"/>
            <p:nvPr/>
          </p:nvSpPr>
          <p:spPr>
            <a:xfrm>
              <a:off x="2771800" y="1844824"/>
              <a:ext cx="44597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b="1" dirty="0" smtClean="0">
                  <a:solidFill>
                    <a:schemeClr val="bg1"/>
                  </a:solidFill>
                </a:rPr>
                <a:t>04.01.2010</a:t>
              </a:r>
              <a:r>
                <a:rPr lang="fr-CH" sz="2400" b="1" dirty="0" smtClean="0"/>
                <a:t> à </a:t>
              </a:r>
              <a:r>
                <a:rPr lang="fr-CH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09:00</a:t>
              </a:r>
              <a:r>
                <a:rPr lang="fr-CH" sz="2400" b="1" dirty="0" smtClean="0"/>
                <a:t> </a:t>
              </a:r>
              <a:r>
                <a:rPr lang="fr-CH" sz="2400" b="1" dirty="0" smtClean="0">
                  <a:solidFill>
                    <a:srgbClr val="FFFF00"/>
                  </a:solidFill>
                </a:rPr>
                <a:t>Nyon -&gt; CHUV</a:t>
              </a:r>
              <a:endParaRPr lang="fr-CH" sz="2400" b="1" dirty="0">
                <a:solidFill>
                  <a:srgbClr val="FFFF00"/>
                </a:solidFill>
              </a:endParaRPr>
            </a:p>
          </p:txBody>
        </p:sp>
        <p:pic>
          <p:nvPicPr>
            <p:cNvPr id="9" name="Picture 3" descr="C:\Program Files\Microsoft Office 2007\MEDIA\CAGCAT10\j0293238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08520" y="-459432"/>
              <a:ext cx="1749425" cy="1292225"/>
            </a:xfrm>
            <a:prstGeom prst="rect">
              <a:avLst/>
            </a:prstGeom>
            <a:noFill/>
          </p:spPr>
        </p:pic>
        <p:sp>
          <p:nvSpPr>
            <p:cNvPr id="12" name="ZoneTexte 11"/>
            <p:cNvSpPr txBox="1"/>
            <p:nvPr/>
          </p:nvSpPr>
          <p:spPr>
            <a:xfrm>
              <a:off x="2555776" y="116632"/>
              <a:ext cx="2589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b="1" dirty="0" smtClean="0"/>
                <a:t>04.01.2010 à 09:00</a:t>
              </a:r>
              <a:endParaRPr lang="fr-CH" sz="2400" b="1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5508104" y="3501008"/>
              <a:ext cx="19863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400" b="1" dirty="0" smtClean="0"/>
                <a:t>Nyon -&gt; CHUV</a:t>
              </a:r>
              <a:endParaRPr lang="fr-CH" sz="2400" b="1" dirty="0"/>
            </a:p>
          </p:txBody>
        </p:sp>
      </p:grpSp>
      <p:cxnSp>
        <p:nvCxnSpPr>
          <p:cNvPr id="14" name="Connecteur droit avec flèche 13"/>
          <p:cNvCxnSpPr>
            <a:stCxn id="9" idx="2"/>
          </p:cNvCxnSpPr>
          <p:nvPr/>
        </p:nvCxnSpPr>
        <p:spPr>
          <a:xfrm rot="16200000" flipH="1">
            <a:off x="1340298" y="2994992"/>
            <a:ext cx="868015" cy="72008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2" idx="2"/>
          </p:cNvCxnSpPr>
          <p:nvPr/>
        </p:nvCxnSpPr>
        <p:spPr>
          <a:xfrm rot="16200000" flipH="1">
            <a:off x="4081973" y="3082988"/>
            <a:ext cx="1266527" cy="43360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5400000" flipH="1" flipV="1">
            <a:off x="6501408" y="4883968"/>
            <a:ext cx="1037729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Extraction du jour de la semaine ainsi que de la période de la journée</a:t>
            </a:r>
            <a:endParaRPr lang="fr-CH" dirty="0"/>
          </a:p>
        </p:txBody>
      </p:sp>
      <p:sp>
        <p:nvSpPr>
          <p:cNvPr id="5" name="Rectangle 4"/>
          <p:cNvSpPr/>
          <p:nvPr/>
        </p:nvSpPr>
        <p:spPr>
          <a:xfrm>
            <a:off x="827584" y="1412776"/>
            <a:ext cx="741682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" name="Picture 3" descr="C:\Program Files\Microsoft Office 2007\MEDIA\CAGCAT10\j029323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6792"/>
            <a:ext cx="1749425" cy="1292225"/>
          </a:xfrm>
          <a:prstGeom prst="rect">
            <a:avLst/>
          </a:prstGeom>
          <a:noFill/>
        </p:spPr>
      </p:pic>
      <p:sp>
        <p:nvSpPr>
          <p:cNvPr id="8" name="Flèche vers le bas 7"/>
          <p:cNvSpPr/>
          <p:nvPr/>
        </p:nvSpPr>
        <p:spPr>
          <a:xfrm>
            <a:off x="4283968" y="4797152"/>
            <a:ext cx="484632" cy="9784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Ellipse 9"/>
          <p:cNvSpPr/>
          <p:nvPr/>
        </p:nvSpPr>
        <p:spPr>
          <a:xfrm>
            <a:off x="3059832" y="1628800"/>
            <a:ext cx="2592288" cy="7200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ZoneTexte 8"/>
          <p:cNvSpPr txBox="1"/>
          <p:nvPr/>
        </p:nvSpPr>
        <p:spPr>
          <a:xfrm>
            <a:off x="3347864" y="6021288"/>
            <a:ext cx="25863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000" b="1" dirty="0" smtClean="0"/>
              <a:t>MARDI, MATIN</a:t>
            </a:r>
            <a:endParaRPr lang="fr-CH" sz="3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3131840" y="1772816"/>
            <a:ext cx="441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04.01.2010 à 09:00 Nyon -&gt; CHUV</a:t>
            </a:r>
            <a:endParaRPr lang="fr-CH" sz="2400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851920" y="3429000"/>
            <a:ext cx="1296143" cy="921991"/>
            <a:chOff x="1632" y="1248"/>
            <a:chExt cx="2682" cy="2286"/>
          </a:xfrm>
        </p:grpSpPr>
        <p:sp>
          <p:nvSpPr>
            <p:cNvPr id="1027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fr-CH"/>
            </a:p>
          </p:txBody>
        </p:sp>
        <p:sp>
          <p:nvSpPr>
            <p:cNvPr id="1028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fr-CH"/>
            </a:p>
          </p:txBody>
        </p:sp>
        <p:sp>
          <p:nvSpPr>
            <p:cNvPr id="1029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fr-C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Disponibilité générale pour le jour de la semaine et la période du transport</a:t>
            </a:r>
            <a:endParaRPr lang="fr-CH" dirty="0"/>
          </a:p>
        </p:txBody>
      </p:sp>
      <p:sp>
        <p:nvSpPr>
          <p:cNvPr id="4" name="Arrondir un rectangle avec un coin diagonal 3"/>
          <p:cNvSpPr/>
          <p:nvPr/>
        </p:nvSpPr>
        <p:spPr>
          <a:xfrm>
            <a:off x="2627784" y="1700808"/>
            <a:ext cx="3528392" cy="244827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0" name="Picture 4" descr="C:\Program Files\Microsoft Office 2007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356992"/>
            <a:ext cx="1027657" cy="645294"/>
          </a:xfrm>
          <a:prstGeom prst="rect">
            <a:avLst/>
          </a:prstGeom>
          <a:noFill/>
        </p:spPr>
      </p:pic>
      <p:grpSp>
        <p:nvGrpSpPr>
          <p:cNvPr id="2052" name="Group 4"/>
          <p:cNvGrpSpPr>
            <a:grpSpLocks noChangeAspect="1"/>
          </p:cNvGrpSpPr>
          <p:nvPr/>
        </p:nvGrpSpPr>
        <p:grpSpPr bwMode="auto">
          <a:xfrm>
            <a:off x="2771552" y="1845246"/>
            <a:ext cx="1027112" cy="644525"/>
            <a:chOff x="249" y="1117"/>
            <a:chExt cx="647" cy="406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249" y="1117"/>
              <a:ext cx="647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251" y="1117"/>
              <a:ext cx="644" cy="406"/>
            </a:xfrm>
            <a:custGeom>
              <a:avLst/>
              <a:gdLst/>
              <a:ahLst/>
              <a:cxnLst>
                <a:cxn ang="0">
                  <a:pos x="2552" y="906"/>
                </a:cxn>
                <a:cxn ang="0">
                  <a:pos x="2412" y="780"/>
                </a:cxn>
                <a:cxn ang="0">
                  <a:pos x="2156" y="676"/>
                </a:cxn>
                <a:cxn ang="0">
                  <a:pos x="1829" y="601"/>
                </a:cxn>
                <a:cxn ang="0">
                  <a:pos x="1649" y="705"/>
                </a:cxn>
                <a:cxn ang="0">
                  <a:pos x="1617" y="714"/>
                </a:cxn>
                <a:cxn ang="0">
                  <a:pos x="1578" y="475"/>
                </a:cxn>
                <a:cxn ang="0">
                  <a:pos x="1635" y="372"/>
                </a:cxn>
                <a:cxn ang="0">
                  <a:pos x="1742" y="276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0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7"/>
                </a:cxn>
                <a:cxn ang="0">
                  <a:pos x="1158" y="138"/>
                </a:cxn>
                <a:cxn ang="0">
                  <a:pos x="1079" y="278"/>
                </a:cxn>
                <a:cxn ang="0">
                  <a:pos x="949" y="457"/>
                </a:cxn>
                <a:cxn ang="0">
                  <a:pos x="993" y="496"/>
                </a:cxn>
                <a:cxn ang="0">
                  <a:pos x="1082" y="515"/>
                </a:cxn>
                <a:cxn ang="0">
                  <a:pos x="1163" y="525"/>
                </a:cxn>
                <a:cxn ang="0">
                  <a:pos x="1180" y="650"/>
                </a:cxn>
                <a:cxn ang="0">
                  <a:pos x="1146" y="658"/>
                </a:cxn>
                <a:cxn ang="0">
                  <a:pos x="1043" y="540"/>
                </a:cxn>
                <a:cxn ang="0">
                  <a:pos x="991" y="585"/>
                </a:cxn>
                <a:cxn ang="0">
                  <a:pos x="1029" y="652"/>
                </a:cxn>
                <a:cxn ang="0">
                  <a:pos x="1020" y="694"/>
                </a:cxn>
                <a:cxn ang="0">
                  <a:pos x="945" y="627"/>
                </a:cxn>
                <a:cxn ang="0">
                  <a:pos x="925" y="575"/>
                </a:cxn>
                <a:cxn ang="0">
                  <a:pos x="698" y="606"/>
                </a:cxn>
                <a:cxn ang="0">
                  <a:pos x="494" y="651"/>
                </a:cxn>
                <a:cxn ang="0">
                  <a:pos x="315" y="708"/>
                </a:cxn>
                <a:cxn ang="0">
                  <a:pos x="169" y="776"/>
                </a:cxn>
                <a:cxn ang="0">
                  <a:pos x="58" y="855"/>
                </a:cxn>
                <a:cxn ang="0">
                  <a:pos x="1" y="1059"/>
                </a:cxn>
                <a:cxn ang="0">
                  <a:pos x="44" y="1220"/>
                </a:cxn>
                <a:cxn ang="0">
                  <a:pos x="152" y="1309"/>
                </a:cxn>
                <a:cxn ang="0">
                  <a:pos x="276" y="1391"/>
                </a:cxn>
                <a:cxn ang="0">
                  <a:pos x="364" y="1513"/>
                </a:cxn>
                <a:cxn ang="0">
                  <a:pos x="459" y="1580"/>
                </a:cxn>
                <a:cxn ang="0">
                  <a:pos x="566" y="1616"/>
                </a:cxn>
                <a:cxn ang="0">
                  <a:pos x="678" y="1623"/>
                </a:cxn>
                <a:cxn ang="0">
                  <a:pos x="786" y="1596"/>
                </a:cxn>
                <a:cxn ang="0">
                  <a:pos x="878" y="1539"/>
                </a:cxn>
                <a:cxn ang="0">
                  <a:pos x="952" y="1450"/>
                </a:cxn>
                <a:cxn ang="0">
                  <a:pos x="1025" y="1379"/>
                </a:cxn>
                <a:cxn ang="0">
                  <a:pos x="1149" y="1376"/>
                </a:cxn>
                <a:cxn ang="0">
                  <a:pos x="1277" y="1375"/>
                </a:cxn>
                <a:cxn ang="0">
                  <a:pos x="1413" y="1376"/>
                </a:cxn>
                <a:cxn ang="0">
                  <a:pos x="1550" y="1380"/>
                </a:cxn>
                <a:cxn ang="0">
                  <a:pos x="1682" y="1385"/>
                </a:cxn>
                <a:cxn ang="0">
                  <a:pos x="1745" y="1483"/>
                </a:cxn>
                <a:cxn ang="0">
                  <a:pos x="1833" y="1561"/>
                </a:cxn>
                <a:cxn ang="0">
                  <a:pos x="1936" y="1608"/>
                </a:cxn>
                <a:cxn ang="0">
                  <a:pos x="2049" y="1624"/>
                </a:cxn>
                <a:cxn ang="0">
                  <a:pos x="2160" y="1608"/>
                </a:cxn>
                <a:cxn ang="0">
                  <a:pos x="2257" y="1561"/>
                </a:cxn>
                <a:cxn ang="0">
                  <a:pos x="2342" y="1477"/>
                </a:cxn>
                <a:cxn ang="0">
                  <a:pos x="2400" y="1353"/>
                </a:cxn>
                <a:cxn ang="0">
                  <a:pos x="2478" y="1317"/>
                </a:cxn>
                <a:cxn ang="0">
                  <a:pos x="2562" y="1196"/>
                </a:cxn>
              </a:cxnLst>
              <a:rect l="0" t="0" r="r" b="b"/>
              <a:pathLst>
                <a:path w="2577" h="1624">
                  <a:moveTo>
                    <a:pt x="2577" y="1054"/>
                  </a:moveTo>
                  <a:lnTo>
                    <a:pt x="2576" y="1025"/>
                  </a:lnTo>
                  <a:lnTo>
                    <a:pt x="2574" y="994"/>
                  </a:lnTo>
                  <a:lnTo>
                    <a:pt x="2568" y="963"/>
                  </a:lnTo>
                  <a:lnTo>
                    <a:pt x="2561" y="933"/>
                  </a:lnTo>
                  <a:lnTo>
                    <a:pt x="2552" y="906"/>
                  </a:lnTo>
                  <a:lnTo>
                    <a:pt x="2540" y="880"/>
                  </a:lnTo>
                  <a:lnTo>
                    <a:pt x="2526" y="859"/>
                  </a:lnTo>
                  <a:lnTo>
                    <a:pt x="2509" y="842"/>
                  </a:lnTo>
                  <a:lnTo>
                    <a:pt x="2479" y="822"/>
                  </a:lnTo>
                  <a:lnTo>
                    <a:pt x="2447" y="801"/>
                  </a:lnTo>
                  <a:lnTo>
                    <a:pt x="2412" y="780"/>
                  </a:lnTo>
                  <a:lnTo>
                    <a:pt x="2374" y="761"/>
                  </a:lnTo>
                  <a:lnTo>
                    <a:pt x="2336" y="743"/>
                  </a:lnTo>
                  <a:lnTo>
                    <a:pt x="2293" y="725"/>
                  </a:lnTo>
                  <a:lnTo>
                    <a:pt x="2249" y="708"/>
                  </a:lnTo>
                  <a:lnTo>
                    <a:pt x="2204" y="691"/>
                  </a:lnTo>
                  <a:lnTo>
                    <a:pt x="2156" y="676"/>
                  </a:lnTo>
                  <a:lnTo>
                    <a:pt x="2106" y="661"/>
                  </a:lnTo>
                  <a:lnTo>
                    <a:pt x="2054" y="647"/>
                  </a:lnTo>
                  <a:lnTo>
                    <a:pt x="2000" y="634"/>
                  </a:lnTo>
                  <a:lnTo>
                    <a:pt x="1944" y="623"/>
                  </a:lnTo>
                  <a:lnTo>
                    <a:pt x="1887" y="611"/>
                  </a:lnTo>
                  <a:lnTo>
                    <a:pt x="1829" y="601"/>
                  </a:lnTo>
                  <a:lnTo>
                    <a:pt x="1768" y="592"/>
                  </a:lnTo>
                  <a:lnTo>
                    <a:pt x="1768" y="592"/>
                  </a:lnTo>
                  <a:lnTo>
                    <a:pt x="1764" y="521"/>
                  </a:lnTo>
                  <a:lnTo>
                    <a:pt x="1644" y="521"/>
                  </a:lnTo>
                  <a:lnTo>
                    <a:pt x="1654" y="704"/>
                  </a:lnTo>
                  <a:lnTo>
                    <a:pt x="1649" y="705"/>
                  </a:lnTo>
                  <a:lnTo>
                    <a:pt x="1644" y="707"/>
                  </a:lnTo>
                  <a:lnTo>
                    <a:pt x="1639" y="708"/>
                  </a:lnTo>
                  <a:lnTo>
                    <a:pt x="1634" y="709"/>
                  </a:lnTo>
                  <a:lnTo>
                    <a:pt x="1629" y="712"/>
                  </a:lnTo>
                  <a:lnTo>
                    <a:pt x="1623" y="713"/>
                  </a:lnTo>
                  <a:lnTo>
                    <a:pt x="1617" y="714"/>
                  </a:lnTo>
                  <a:lnTo>
                    <a:pt x="1612" y="716"/>
                  </a:lnTo>
                  <a:lnTo>
                    <a:pt x="1622" y="711"/>
                  </a:lnTo>
                  <a:lnTo>
                    <a:pt x="1568" y="620"/>
                  </a:lnTo>
                  <a:lnTo>
                    <a:pt x="1554" y="500"/>
                  </a:lnTo>
                  <a:lnTo>
                    <a:pt x="1567" y="488"/>
                  </a:lnTo>
                  <a:lnTo>
                    <a:pt x="1578" y="475"/>
                  </a:lnTo>
                  <a:lnTo>
                    <a:pt x="1590" y="461"/>
                  </a:lnTo>
                  <a:lnTo>
                    <a:pt x="1600" y="446"/>
                  </a:lnTo>
                  <a:lnTo>
                    <a:pt x="1610" y="429"/>
                  </a:lnTo>
                  <a:lnTo>
                    <a:pt x="1620" y="411"/>
                  </a:lnTo>
                  <a:lnTo>
                    <a:pt x="1627" y="391"/>
                  </a:lnTo>
                  <a:lnTo>
                    <a:pt x="1635" y="372"/>
                  </a:lnTo>
                  <a:lnTo>
                    <a:pt x="1644" y="521"/>
                  </a:lnTo>
                  <a:lnTo>
                    <a:pt x="1764" y="521"/>
                  </a:lnTo>
                  <a:lnTo>
                    <a:pt x="1753" y="302"/>
                  </a:lnTo>
                  <a:lnTo>
                    <a:pt x="1751" y="293"/>
                  </a:lnTo>
                  <a:lnTo>
                    <a:pt x="1747" y="284"/>
                  </a:lnTo>
                  <a:lnTo>
                    <a:pt x="1742" y="276"/>
                  </a:lnTo>
                  <a:lnTo>
                    <a:pt x="1736" y="269"/>
                  </a:lnTo>
                  <a:lnTo>
                    <a:pt x="1728" y="262"/>
                  </a:lnTo>
                  <a:lnTo>
                    <a:pt x="1720" y="258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8"/>
                  </a:lnTo>
                  <a:lnTo>
                    <a:pt x="1653" y="261"/>
                  </a:lnTo>
                  <a:lnTo>
                    <a:pt x="1653" y="261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8"/>
                  </a:lnTo>
                  <a:lnTo>
                    <a:pt x="1638" y="183"/>
                  </a:lnTo>
                  <a:lnTo>
                    <a:pt x="1629" y="160"/>
                  </a:lnTo>
                  <a:lnTo>
                    <a:pt x="1617" y="137"/>
                  </a:lnTo>
                  <a:lnTo>
                    <a:pt x="1603" y="116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59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7"/>
                  </a:lnTo>
                  <a:lnTo>
                    <a:pt x="1228" y="50"/>
                  </a:lnTo>
                  <a:lnTo>
                    <a:pt x="1211" y="66"/>
                  </a:lnTo>
                  <a:lnTo>
                    <a:pt x="1194" y="81"/>
                  </a:lnTo>
                  <a:lnTo>
                    <a:pt x="1181" y="99"/>
                  </a:lnTo>
                  <a:lnTo>
                    <a:pt x="1168" y="118"/>
                  </a:lnTo>
                  <a:lnTo>
                    <a:pt x="1158" y="138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4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09"/>
                  </a:lnTo>
                  <a:lnTo>
                    <a:pt x="1016" y="341"/>
                  </a:lnTo>
                  <a:lnTo>
                    <a:pt x="987" y="373"/>
                  </a:lnTo>
                  <a:lnTo>
                    <a:pt x="965" y="404"/>
                  </a:lnTo>
                  <a:lnTo>
                    <a:pt x="951" y="433"/>
                  </a:lnTo>
                  <a:lnTo>
                    <a:pt x="949" y="457"/>
                  </a:lnTo>
                  <a:lnTo>
                    <a:pt x="951" y="466"/>
                  </a:lnTo>
                  <a:lnTo>
                    <a:pt x="955" y="474"/>
                  </a:lnTo>
                  <a:lnTo>
                    <a:pt x="962" y="481"/>
                  </a:lnTo>
                  <a:lnTo>
                    <a:pt x="969" y="486"/>
                  </a:lnTo>
                  <a:lnTo>
                    <a:pt x="981" y="491"/>
                  </a:lnTo>
                  <a:lnTo>
                    <a:pt x="993" y="496"/>
                  </a:lnTo>
                  <a:lnTo>
                    <a:pt x="1007" y="500"/>
                  </a:lnTo>
                  <a:lnTo>
                    <a:pt x="1021" y="504"/>
                  </a:lnTo>
                  <a:lnTo>
                    <a:pt x="1035" y="508"/>
                  </a:lnTo>
                  <a:lnTo>
                    <a:pt x="1051" y="510"/>
                  </a:lnTo>
                  <a:lnTo>
                    <a:pt x="1066" y="514"/>
                  </a:lnTo>
                  <a:lnTo>
                    <a:pt x="1082" y="515"/>
                  </a:lnTo>
                  <a:lnTo>
                    <a:pt x="1096" y="518"/>
                  </a:lnTo>
                  <a:lnTo>
                    <a:pt x="1111" y="519"/>
                  </a:lnTo>
                  <a:lnTo>
                    <a:pt x="1126" y="522"/>
                  </a:lnTo>
                  <a:lnTo>
                    <a:pt x="1139" y="523"/>
                  </a:lnTo>
                  <a:lnTo>
                    <a:pt x="1152" y="523"/>
                  </a:lnTo>
                  <a:lnTo>
                    <a:pt x="1163" y="525"/>
                  </a:lnTo>
                  <a:lnTo>
                    <a:pt x="1174" y="526"/>
                  </a:lnTo>
                  <a:lnTo>
                    <a:pt x="1183" y="526"/>
                  </a:lnTo>
                  <a:lnTo>
                    <a:pt x="1197" y="651"/>
                  </a:lnTo>
                  <a:lnTo>
                    <a:pt x="1197" y="655"/>
                  </a:lnTo>
                  <a:lnTo>
                    <a:pt x="1188" y="652"/>
                  </a:lnTo>
                  <a:lnTo>
                    <a:pt x="1180" y="650"/>
                  </a:lnTo>
                  <a:lnTo>
                    <a:pt x="1171" y="650"/>
                  </a:lnTo>
                  <a:lnTo>
                    <a:pt x="1162" y="652"/>
                  </a:lnTo>
                  <a:lnTo>
                    <a:pt x="1157" y="654"/>
                  </a:lnTo>
                  <a:lnTo>
                    <a:pt x="1153" y="655"/>
                  </a:lnTo>
                  <a:lnTo>
                    <a:pt x="1149" y="656"/>
                  </a:lnTo>
                  <a:lnTo>
                    <a:pt x="1146" y="658"/>
                  </a:lnTo>
                  <a:lnTo>
                    <a:pt x="1071" y="554"/>
                  </a:lnTo>
                  <a:lnTo>
                    <a:pt x="1070" y="553"/>
                  </a:lnTo>
                  <a:lnTo>
                    <a:pt x="1065" y="549"/>
                  </a:lnTo>
                  <a:lnTo>
                    <a:pt x="1058" y="545"/>
                  </a:lnTo>
                  <a:lnTo>
                    <a:pt x="1052" y="543"/>
                  </a:lnTo>
                  <a:lnTo>
                    <a:pt x="1043" y="540"/>
                  </a:lnTo>
                  <a:lnTo>
                    <a:pt x="1035" y="540"/>
                  </a:lnTo>
                  <a:lnTo>
                    <a:pt x="1026" y="543"/>
                  </a:lnTo>
                  <a:lnTo>
                    <a:pt x="1017" y="545"/>
                  </a:lnTo>
                  <a:lnTo>
                    <a:pt x="1008" y="552"/>
                  </a:lnTo>
                  <a:lnTo>
                    <a:pt x="995" y="568"/>
                  </a:lnTo>
                  <a:lnTo>
                    <a:pt x="991" y="585"/>
                  </a:lnTo>
                  <a:lnTo>
                    <a:pt x="994" y="601"/>
                  </a:lnTo>
                  <a:lnTo>
                    <a:pt x="999" y="612"/>
                  </a:lnTo>
                  <a:lnTo>
                    <a:pt x="1002" y="616"/>
                  </a:lnTo>
                  <a:lnTo>
                    <a:pt x="1008" y="624"/>
                  </a:lnTo>
                  <a:lnTo>
                    <a:pt x="1017" y="637"/>
                  </a:lnTo>
                  <a:lnTo>
                    <a:pt x="1029" y="652"/>
                  </a:lnTo>
                  <a:lnTo>
                    <a:pt x="1040" y="668"/>
                  </a:lnTo>
                  <a:lnTo>
                    <a:pt x="1053" y="685"/>
                  </a:lnTo>
                  <a:lnTo>
                    <a:pt x="1064" y="699"/>
                  </a:lnTo>
                  <a:lnTo>
                    <a:pt x="1073" y="711"/>
                  </a:lnTo>
                  <a:lnTo>
                    <a:pt x="1044" y="703"/>
                  </a:lnTo>
                  <a:lnTo>
                    <a:pt x="1020" y="694"/>
                  </a:lnTo>
                  <a:lnTo>
                    <a:pt x="998" y="683"/>
                  </a:lnTo>
                  <a:lnTo>
                    <a:pt x="980" y="673"/>
                  </a:lnTo>
                  <a:lnTo>
                    <a:pt x="965" y="663"/>
                  </a:lnTo>
                  <a:lnTo>
                    <a:pt x="954" y="651"/>
                  </a:lnTo>
                  <a:lnTo>
                    <a:pt x="947" y="640"/>
                  </a:lnTo>
                  <a:lnTo>
                    <a:pt x="945" y="627"/>
                  </a:lnTo>
                  <a:lnTo>
                    <a:pt x="943" y="618"/>
                  </a:lnTo>
                  <a:lnTo>
                    <a:pt x="943" y="610"/>
                  </a:lnTo>
                  <a:lnTo>
                    <a:pt x="943" y="602"/>
                  </a:lnTo>
                  <a:lnTo>
                    <a:pt x="945" y="594"/>
                  </a:lnTo>
                  <a:lnTo>
                    <a:pt x="946" y="572"/>
                  </a:lnTo>
                  <a:lnTo>
                    <a:pt x="925" y="575"/>
                  </a:lnTo>
                  <a:lnTo>
                    <a:pt x="887" y="579"/>
                  </a:lnTo>
                  <a:lnTo>
                    <a:pt x="848" y="584"/>
                  </a:lnTo>
                  <a:lnTo>
                    <a:pt x="809" y="588"/>
                  </a:lnTo>
                  <a:lnTo>
                    <a:pt x="772" y="594"/>
                  </a:lnTo>
                  <a:lnTo>
                    <a:pt x="734" y="599"/>
                  </a:lnTo>
                  <a:lnTo>
                    <a:pt x="698" y="606"/>
                  </a:lnTo>
                  <a:lnTo>
                    <a:pt x="663" y="612"/>
                  </a:lnTo>
                  <a:lnTo>
                    <a:pt x="627" y="619"/>
                  </a:lnTo>
                  <a:lnTo>
                    <a:pt x="593" y="627"/>
                  </a:lnTo>
                  <a:lnTo>
                    <a:pt x="559" y="634"/>
                  </a:lnTo>
                  <a:lnTo>
                    <a:pt x="526" y="642"/>
                  </a:lnTo>
                  <a:lnTo>
                    <a:pt x="494" y="651"/>
                  </a:lnTo>
                  <a:lnTo>
                    <a:pt x="461" y="659"/>
                  </a:lnTo>
                  <a:lnTo>
                    <a:pt x="432" y="668"/>
                  </a:lnTo>
                  <a:lnTo>
                    <a:pt x="400" y="678"/>
                  </a:lnTo>
                  <a:lnTo>
                    <a:pt x="372" y="687"/>
                  </a:lnTo>
                  <a:lnTo>
                    <a:pt x="344" y="698"/>
                  </a:lnTo>
                  <a:lnTo>
                    <a:pt x="315" y="708"/>
                  </a:lnTo>
                  <a:lnTo>
                    <a:pt x="289" y="718"/>
                  </a:lnTo>
                  <a:lnTo>
                    <a:pt x="263" y="730"/>
                  </a:lnTo>
                  <a:lnTo>
                    <a:pt x="238" y="742"/>
                  </a:lnTo>
                  <a:lnTo>
                    <a:pt x="214" y="753"/>
                  </a:lnTo>
                  <a:lnTo>
                    <a:pt x="191" y="765"/>
                  </a:lnTo>
                  <a:lnTo>
                    <a:pt x="169" y="776"/>
                  </a:lnTo>
                  <a:lnTo>
                    <a:pt x="148" y="789"/>
                  </a:lnTo>
                  <a:lnTo>
                    <a:pt x="128" y="802"/>
                  </a:lnTo>
                  <a:lnTo>
                    <a:pt x="108" y="815"/>
                  </a:lnTo>
                  <a:lnTo>
                    <a:pt x="90" y="828"/>
                  </a:lnTo>
                  <a:lnTo>
                    <a:pt x="73" y="842"/>
                  </a:lnTo>
                  <a:lnTo>
                    <a:pt x="58" y="855"/>
                  </a:lnTo>
                  <a:lnTo>
                    <a:pt x="44" y="869"/>
                  </a:lnTo>
                  <a:lnTo>
                    <a:pt x="29" y="884"/>
                  </a:lnTo>
                  <a:lnTo>
                    <a:pt x="9" y="924"/>
                  </a:lnTo>
                  <a:lnTo>
                    <a:pt x="0" y="975"/>
                  </a:lnTo>
                  <a:lnTo>
                    <a:pt x="0" y="1025"/>
                  </a:lnTo>
                  <a:lnTo>
                    <a:pt x="1" y="1059"/>
                  </a:lnTo>
                  <a:lnTo>
                    <a:pt x="4" y="1087"/>
                  </a:lnTo>
                  <a:lnTo>
                    <a:pt x="9" y="1115"/>
                  </a:lnTo>
                  <a:lnTo>
                    <a:pt x="15" y="1143"/>
                  </a:lnTo>
                  <a:lnTo>
                    <a:pt x="23" y="1171"/>
                  </a:lnTo>
                  <a:lnTo>
                    <a:pt x="32" y="1196"/>
                  </a:lnTo>
                  <a:lnTo>
                    <a:pt x="44" y="1220"/>
                  </a:lnTo>
                  <a:lnTo>
                    <a:pt x="57" y="1240"/>
                  </a:lnTo>
                  <a:lnTo>
                    <a:pt x="71" y="1256"/>
                  </a:lnTo>
                  <a:lnTo>
                    <a:pt x="89" y="1270"/>
                  </a:lnTo>
                  <a:lnTo>
                    <a:pt x="108" y="1284"/>
                  </a:lnTo>
                  <a:lnTo>
                    <a:pt x="130" y="1297"/>
                  </a:lnTo>
                  <a:lnTo>
                    <a:pt x="152" y="1309"/>
                  </a:lnTo>
                  <a:lnTo>
                    <a:pt x="177" y="1319"/>
                  </a:lnTo>
                  <a:lnTo>
                    <a:pt x="203" y="1329"/>
                  </a:lnTo>
                  <a:lnTo>
                    <a:pt x="230" y="1338"/>
                  </a:lnTo>
                  <a:lnTo>
                    <a:pt x="258" y="1346"/>
                  </a:lnTo>
                  <a:lnTo>
                    <a:pt x="267" y="1369"/>
                  </a:lnTo>
                  <a:lnTo>
                    <a:pt x="276" y="1391"/>
                  </a:lnTo>
                  <a:lnTo>
                    <a:pt x="288" y="1413"/>
                  </a:lnTo>
                  <a:lnTo>
                    <a:pt x="301" y="1435"/>
                  </a:lnTo>
                  <a:lnTo>
                    <a:pt x="315" y="1456"/>
                  </a:lnTo>
                  <a:lnTo>
                    <a:pt x="329" y="1475"/>
                  </a:lnTo>
                  <a:lnTo>
                    <a:pt x="346" y="1495"/>
                  </a:lnTo>
                  <a:lnTo>
                    <a:pt x="364" y="1513"/>
                  </a:lnTo>
                  <a:lnTo>
                    <a:pt x="379" y="1526"/>
                  </a:lnTo>
                  <a:lnTo>
                    <a:pt x="394" y="1539"/>
                  </a:lnTo>
                  <a:lnTo>
                    <a:pt x="410" y="1550"/>
                  </a:lnTo>
                  <a:lnTo>
                    <a:pt x="425" y="1561"/>
                  </a:lnTo>
                  <a:lnTo>
                    <a:pt x="442" y="1571"/>
                  </a:lnTo>
                  <a:lnTo>
                    <a:pt x="459" y="1580"/>
                  </a:lnTo>
                  <a:lnTo>
                    <a:pt x="475" y="1588"/>
                  </a:lnTo>
                  <a:lnTo>
                    <a:pt x="494" y="1596"/>
                  </a:lnTo>
                  <a:lnTo>
                    <a:pt x="510" y="1602"/>
                  </a:lnTo>
                  <a:lnTo>
                    <a:pt x="528" y="1608"/>
                  </a:lnTo>
                  <a:lnTo>
                    <a:pt x="547" y="1612"/>
                  </a:lnTo>
                  <a:lnTo>
                    <a:pt x="566" y="1616"/>
                  </a:lnTo>
                  <a:lnTo>
                    <a:pt x="584" y="1620"/>
                  </a:lnTo>
                  <a:lnTo>
                    <a:pt x="603" y="1623"/>
                  </a:lnTo>
                  <a:lnTo>
                    <a:pt x="622" y="1624"/>
                  </a:lnTo>
                  <a:lnTo>
                    <a:pt x="641" y="1624"/>
                  </a:lnTo>
                  <a:lnTo>
                    <a:pt x="660" y="1624"/>
                  </a:lnTo>
                  <a:lnTo>
                    <a:pt x="678" y="1623"/>
                  </a:lnTo>
                  <a:lnTo>
                    <a:pt x="698" y="1620"/>
                  </a:lnTo>
                  <a:lnTo>
                    <a:pt x="716" y="1616"/>
                  </a:lnTo>
                  <a:lnTo>
                    <a:pt x="734" y="1612"/>
                  </a:lnTo>
                  <a:lnTo>
                    <a:pt x="751" y="1608"/>
                  </a:lnTo>
                  <a:lnTo>
                    <a:pt x="769" y="1602"/>
                  </a:lnTo>
                  <a:lnTo>
                    <a:pt x="786" y="1596"/>
                  </a:lnTo>
                  <a:lnTo>
                    <a:pt x="803" y="1588"/>
                  </a:lnTo>
                  <a:lnTo>
                    <a:pt x="818" y="1580"/>
                  </a:lnTo>
                  <a:lnTo>
                    <a:pt x="834" y="1571"/>
                  </a:lnTo>
                  <a:lnTo>
                    <a:pt x="849" y="1561"/>
                  </a:lnTo>
                  <a:lnTo>
                    <a:pt x="863" y="1550"/>
                  </a:lnTo>
                  <a:lnTo>
                    <a:pt x="878" y="1539"/>
                  </a:lnTo>
                  <a:lnTo>
                    <a:pt x="892" y="1526"/>
                  </a:lnTo>
                  <a:lnTo>
                    <a:pt x="905" y="1513"/>
                  </a:lnTo>
                  <a:lnTo>
                    <a:pt x="918" y="1499"/>
                  </a:lnTo>
                  <a:lnTo>
                    <a:pt x="931" y="1483"/>
                  </a:lnTo>
                  <a:lnTo>
                    <a:pt x="941" y="1466"/>
                  </a:lnTo>
                  <a:lnTo>
                    <a:pt x="952" y="1450"/>
                  </a:lnTo>
                  <a:lnTo>
                    <a:pt x="962" y="1433"/>
                  </a:lnTo>
                  <a:lnTo>
                    <a:pt x="969" y="1416"/>
                  </a:lnTo>
                  <a:lnTo>
                    <a:pt x="977" y="1398"/>
                  </a:lnTo>
                  <a:lnTo>
                    <a:pt x="984" y="1380"/>
                  </a:lnTo>
                  <a:lnTo>
                    <a:pt x="1004" y="1380"/>
                  </a:lnTo>
                  <a:lnTo>
                    <a:pt x="1025" y="1379"/>
                  </a:lnTo>
                  <a:lnTo>
                    <a:pt x="1046" y="1379"/>
                  </a:lnTo>
                  <a:lnTo>
                    <a:pt x="1066" y="1379"/>
                  </a:lnTo>
                  <a:lnTo>
                    <a:pt x="1087" y="1377"/>
                  </a:lnTo>
                  <a:lnTo>
                    <a:pt x="1108" y="1377"/>
                  </a:lnTo>
                  <a:lnTo>
                    <a:pt x="1128" y="1377"/>
                  </a:lnTo>
                  <a:lnTo>
                    <a:pt x="1149" y="1376"/>
                  </a:lnTo>
                  <a:lnTo>
                    <a:pt x="1170" y="1376"/>
                  </a:lnTo>
                  <a:lnTo>
                    <a:pt x="1192" y="1376"/>
                  </a:lnTo>
                  <a:lnTo>
                    <a:pt x="1212" y="1376"/>
                  </a:lnTo>
                  <a:lnTo>
                    <a:pt x="1234" y="1375"/>
                  </a:lnTo>
                  <a:lnTo>
                    <a:pt x="1255" y="1375"/>
                  </a:lnTo>
                  <a:lnTo>
                    <a:pt x="1277" y="1375"/>
                  </a:lnTo>
                  <a:lnTo>
                    <a:pt x="1298" y="1375"/>
                  </a:lnTo>
                  <a:lnTo>
                    <a:pt x="1320" y="1375"/>
                  </a:lnTo>
                  <a:lnTo>
                    <a:pt x="1343" y="1375"/>
                  </a:lnTo>
                  <a:lnTo>
                    <a:pt x="1366" y="1375"/>
                  </a:lnTo>
                  <a:lnTo>
                    <a:pt x="1389" y="1375"/>
                  </a:lnTo>
                  <a:lnTo>
                    <a:pt x="1413" y="1376"/>
                  </a:lnTo>
                  <a:lnTo>
                    <a:pt x="1436" y="1376"/>
                  </a:lnTo>
                  <a:lnTo>
                    <a:pt x="1459" y="1376"/>
                  </a:lnTo>
                  <a:lnTo>
                    <a:pt x="1481" y="1377"/>
                  </a:lnTo>
                  <a:lnTo>
                    <a:pt x="1504" y="1377"/>
                  </a:lnTo>
                  <a:lnTo>
                    <a:pt x="1526" y="1379"/>
                  </a:lnTo>
                  <a:lnTo>
                    <a:pt x="1550" y="1380"/>
                  </a:lnTo>
                  <a:lnTo>
                    <a:pt x="1572" y="1380"/>
                  </a:lnTo>
                  <a:lnTo>
                    <a:pt x="1594" y="1381"/>
                  </a:lnTo>
                  <a:lnTo>
                    <a:pt x="1616" y="1382"/>
                  </a:lnTo>
                  <a:lnTo>
                    <a:pt x="1638" y="1384"/>
                  </a:lnTo>
                  <a:lnTo>
                    <a:pt x="1660" y="1384"/>
                  </a:lnTo>
                  <a:lnTo>
                    <a:pt x="1682" y="1385"/>
                  </a:lnTo>
                  <a:lnTo>
                    <a:pt x="1689" y="1403"/>
                  </a:lnTo>
                  <a:lnTo>
                    <a:pt x="1698" y="1420"/>
                  </a:lnTo>
                  <a:lnTo>
                    <a:pt x="1709" y="1437"/>
                  </a:lnTo>
                  <a:lnTo>
                    <a:pt x="1720" y="1452"/>
                  </a:lnTo>
                  <a:lnTo>
                    <a:pt x="1732" y="1469"/>
                  </a:lnTo>
                  <a:lnTo>
                    <a:pt x="1745" y="1483"/>
                  </a:lnTo>
                  <a:lnTo>
                    <a:pt x="1758" y="1499"/>
                  </a:lnTo>
                  <a:lnTo>
                    <a:pt x="1772" y="1513"/>
                  </a:lnTo>
                  <a:lnTo>
                    <a:pt x="1786" y="1526"/>
                  </a:lnTo>
                  <a:lnTo>
                    <a:pt x="1802" y="1539"/>
                  </a:lnTo>
                  <a:lnTo>
                    <a:pt x="1817" y="1550"/>
                  </a:lnTo>
                  <a:lnTo>
                    <a:pt x="1833" y="1561"/>
                  </a:lnTo>
                  <a:lnTo>
                    <a:pt x="1850" y="1571"/>
                  </a:lnTo>
                  <a:lnTo>
                    <a:pt x="1866" y="1580"/>
                  </a:lnTo>
                  <a:lnTo>
                    <a:pt x="1883" y="1588"/>
                  </a:lnTo>
                  <a:lnTo>
                    <a:pt x="1901" y="1596"/>
                  </a:lnTo>
                  <a:lnTo>
                    <a:pt x="1918" y="1602"/>
                  </a:lnTo>
                  <a:lnTo>
                    <a:pt x="1936" y="1608"/>
                  </a:lnTo>
                  <a:lnTo>
                    <a:pt x="1954" y="1612"/>
                  </a:lnTo>
                  <a:lnTo>
                    <a:pt x="1974" y="1616"/>
                  </a:lnTo>
                  <a:lnTo>
                    <a:pt x="1992" y="1620"/>
                  </a:lnTo>
                  <a:lnTo>
                    <a:pt x="2011" y="1623"/>
                  </a:lnTo>
                  <a:lnTo>
                    <a:pt x="2029" y="1624"/>
                  </a:lnTo>
                  <a:lnTo>
                    <a:pt x="2049" y="1624"/>
                  </a:lnTo>
                  <a:lnTo>
                    <a:pt x="2068" y="1624"/>
                  </a:lnTo>
                  <a:lnTo>
                    <a:pt x="2086" y="1623"/>
                  </a:lnTo>
                  <a:lnTo>
                    <a:pt x="2106" y="1620"/>
                  </a:lnTo>
                  <a:lnTo>
                    <a:pt x="2124" y="1616"/>
                  </a:lnTo>
                  <a:lnTo>
                    <a:pt x="2142" y="1612"/>
                  </a:lnTo>
                  <a:lnTo>
                    <a:pt x="2160" y="1608"/>
                  </a:lnTo>
                  <a:lnTo>
                    <a:pt x="2177" y="1602"/>
                  </a:lnTo>
                  <a:lnTo>
                    <a:pt x="2193" y="1596"/>
                  </a:lnTo>
                  <a:lnTo>
                    <a:pt x="2210" y="1588"/>
                  </a:lnTo>
                  <a:lnTo>
                    <a:pt x="2226" y="1580"/>
                  </a:lnTo>
                  <a:lnTo>
                    <a:pt x="2243" y="1571"/>
                  </a:lnTo>
                  <a:lnTo>
                    <a:pt x="2257" y="1561"/>
                  </a:lnTo>
                  <a:lnTo>
                    <a:pt x="2272" y="1550"/>
                  </a:lnTo>
                  <a:lnTo>
                    <a:pt x="2287" y="1539"/>
                  </a:lnTo>
                  <a:lnTo>
                    <a:pt x="2299" y="1526"/>
                  </a:lnTo>
                  <a:lnTo>
                    <a:pt x="2312" y="1513"/>
                  </a:lnTo>
                  <a:lnTo>
                    <a:pt x="2328" y="1496"/>
                  </a:lnTo>
                  <a:lnTo>
                    <a:pt x="2342" y="1477"/>
                  </a:lnTo>
                  <a:lnTo>
                    <a:pt x="2355" y="1459"/>
                  </a:lnTo>
                  <a:lnTo>
                    <a:pt x="2367" y="1438"/>
                  </a:lnTo>
                  <a:lnTo>
                    <a:pt x="2377" y="1417"/>
                  </a:lnTo>
                  <a:lnTo>
                    <a:pt x="2386" y="1397"/>
                  </a:lnTo>
                  <a:lnTo>
                    <a:pt x="2394" y="1375"/>
                  </a:lnTo>
                  <a:lnTo>
                    <a:pt x="2400" y="1353"/>
                  </a:lnTo>
                  <a:lnTo>
                    <a:pt x="2415" y="1348"/>
                  </a:lnTo>
                  <a:lnTo>
                    <a:pt x="2427" y="1341"/>
                  </a:lnTo>
                  <a:lnTo>
                    <a:pt x="2440" y="1336"/>
                  </a:lnTo>
                  <a:lnTo>
                    <a:pt x="2453" y="1329"/>
                  </a:lnTo>
                  <a:lnTo>
                    <a:pt x="2466" y="1323"/>
                  </a:lnTo>
                  <a:lnTo>
                    <a:pt x="2478" y="1317"/>
                  </a:lnTo>
                  <a:lnTo>
                    <a:pt x="2490" y="1310"/>
                  </a:lnTo>
                  <a:lnTo>
                    <a:pt x="2500" y="1302"/>
                  </a:lnTo>
                  <a:lnTo>
                    <a:pt x="2521" y="1283"/>
                  </a:lnTo>
                  <a:lnTo>
                    <a:pt x="2537" y="1258"/>
                  </a:lnTo>
                  <a:lnTo>
                    <a:pt x="2552" y="1229"/>
                  </a:lnTo>
                  <a:lnTo>
                    <a:pt x="2562" y="1196"/>
                  </a:lnTo>
                  <a:lnTo>
                    <a:pt x="2570" y="1161"/>
                  </a:lnTo>
                  <a:lnTo>
                    <a:pt x="2575" y="1125"/>
                  </a:lnTo>
                  <a:lnTo>
                    <a:pt x="2577" y="1089"/>
                  </a:lnTo>
                  <a:lnTo>
                    <a:pt x="2577" y="10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697" y="1274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0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9"/>
                </a:cxn>
                <a:cxn ang="0">
                  <a:pos x="0" y="21"/>
                </a:cxn>
                <a:cxn ang="0">
                  <a:pos x="1" y="16"/>
                </a:cxn>
                <a:cxn ang="0">
                  <a:pos x="1" y="11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20"/>
                </a:cxn>
                <a:cxn ang="0">
                  <a:pos x="168" y="30"/>
                </a:cxn>
                <a:cxn ang="0">
                  <a:pos x="221" y="42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2"/>
                </a:cxn>
                <a:cxn ang="0">
                  <a:pos x="415" y="97"/>
                </a:cxn>
                <a:cxn ang="0">
                  <a:pos x="459" y="113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0"/>
                </a:cxn>
                <a:cxn ang="0">
                  <a:pos x="711" y="244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0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9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1" y="11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20"/>
                  </a:lnTo>
                  <a:lnTo>
                    <a:pt x="168" y="30"/>
                  </a:lnTo>
                  <a:lnTo>
                    <a:pt x="221" y="42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2"/>
                  </a:lnTo>
                  <a:lnTo>
                    <a:pt x="415" y="97"/>
                  </a:lnTo>
                  <a:lnTo>
                    <a:pt x="459" y="113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0"/>
                  </a:lnTo>
                  <a:lnTo>
                    <a:pt x="711" y="244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668" y="1189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2"/>
                </a:cxn>
                <a:cxn ang="0">
                  <a:pos x="71" y="372"/>
                </a:cxn>
                <a:cxn ang="0">
                  <a:pos x="67" y="376"/>
                </a:cxn>
                <a:cxn ang="0">
                  <a:pos x="62" y="380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5"/>
                </a:cxn>
                <a:cxn ang="0">
                  <a:pos x="30" y="399"/>
                </a:cxn>
                <a:cxn ang="0">
                  <a:pos x="22" y="403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3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2"/>
                  </a:lnTo>
                  <a:lnTo>
                    <a:pt x="71" y="372"/>
                  </a:lnTo>
                  <a:lnTo>
                    <a:pt x="67" y="376"/>
                  </a:lnTo>
                  <a:lnTo>
                    <a:pt x="62" y="380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5"/>
                  </a:lnTo>
                  <a:lnTo>
                    <a:pt x="30" y="399"/>
                  </a:lnTo>
                  <a:lnTo>
                    <a:pt x="22" y="403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559" y="1278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6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1"/>
                </a:cxn>
                <a:cxn ang="0">
                  <a:pos x="334" y="83"/>
                </a:cxn>
                <a:cxn ang="0">
                  <a:pos x="321" y="86"/>
                </a:cxn>
                <a:cxn ang="0">
                  <a:pos x="307" y="87"/>
                </a:cxn>
                <a:cxn ang="0">
                  <a:pos x="293" y="90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9"/>
                </a:cxn>
                <a:cxn ang="0">
                  <a:pos x="172" y="99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9"/>
                </a:cxn>
                <a:cxn ang="0">
                  <a:pos x="73" y="99"/>
                </a:cxn>
                <a:cxn ang="0">
                  <a:pos x="64" y="99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6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4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1"/>
                  </a:lnTo>
                  <a:lnTo>
                    <a:pt x="334" y="83"/>
                  </a:lnTo>
                  <a:lnTo>
                    <a:pt x="321" y="86"/>
                  </a:lnTo>
                  <a:lnTo>
                    <a:pt x="307" y="87"/>
                  </a:lnTo>
                  <a:lnTo>
                    <a:pt x="293" y="90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9"/>
                  </a:lnTo>
                  <a:lnTo>
                    <a:pt x="172" y="99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9"/>
                  </a:lnTo>
                  <a:lnTo>
                    <a:pt x="73" y="99"/>
                  </a:lnTo>
                  <a:lnTo>
                    <a:pt x="64" y="99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543" y="1125"/>
              <a:ext cx="113" cy="114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1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3"/>
                </a:cxn>
                <a:cxn ang="0">
                  <a:pos x="371" y="431"/>
                </a:cxn>
                <a:cxn ang="0">
                  <a:pos x="342" y="450"/>
                </a:cxn>
                <a:cxn ang="0">
                  <a:pos x="329" y="454"/>
                </a:cxn>
                <a:cxn ang="0">
                  <a:pos x="315" y="456"/>
                </a:cxn>
                <a:cxn ang="0">
                  <a:pos x="302" y="452"/>
                </a:cxn>
                <a:cxn ang="0">
                  <a:pos x="270" y="429"/>
                </a:cxn>
                <a:cxn ang="0">
                  <a:pos x="234" y="368"/>
                </a:cxn>
                <a:cxn ang="0">
                  <a:pos x="216" y="304"/>
                </a:cxn>
                <a:cxn ang="0">
                  <a:pos x="208" y="261"/>
                </a:cxn>
                <a:cxn ang="0">
                  <a:pos x="205" y="241"/>
                </a:cxn>
                <a:cxn ang="0">
                  <a:pos x="195" y="217"/>
                </a:cxn>
                <a:cxn ang="0">
                  <a:pos x="181" y="202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8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3"/>
                </a:cxn>
                <a:cxn ang="0">
                  <a:pos x="210" y="0"/>
                </a:cxn>
              </a:cxnLst>
              <a:rect l="0" t="0" r="r" b="b"/>
              <a:pathLst>
                <a:path w="450" h="456">
                  <a:moveTo>
                    <a:pt x="210" y="0"/>
                  </a:moveTo>
                  <a:lnTo>
                    <a:pt x="234" y="1"/>
                  </a:lnTo>
                  <a:lnTo>
                    <a:pt x="256" y="3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8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0"/>
                  </a:lnTo>
                  <a:lnTo>
                    <a:pt x="437" y="161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0"/>
                  </a:lnTo>
                  <a:lnTo>
                    <a:pt x="434" y="323"/>
                  </a:lnTo>
                  <a:lnTo>
                    <a:pt x="422" y="354"/>
                  </a:lnTo>
                  <a:lnTo>
                    <a:pt x="407" y="383"/>
                  </a:lnTo>
                  <a:lnTo>
                    <a:pt x="390" y="409"/>
                  </a:lnTo>
                  <a:lnTo>
                    <a:pt x="371" y="431"/>
                  </a:lnTo>
                  <a:lnTo>
                    <a:pt x="350" y="447"/>
                  </a:lnTo>
                  <a:lnTo>
                    <a:pt x="342" y="450"/>
                  </a:lnTo>
                  <a:lnTo>
                    <a:pt x="336" y="453"/>
                  </a:lnTo>
                  <a:lnTo>
                    <a:pt x="329" y="454"/>
                  </a:lnTo>
                  <a:lnTo>
                    <a:pt x="323" y="456"/>
                  </a:lnTo>
                  <a:lnTo>
                    <a:pt x="315" y="456"/>
                  </a:lnTo>
                  <a:lnTo>
                    <a:pt x="309" y="454"/>
                  </a:lnTo>
                  <a:lnTo>
                    <a:pt x="302" y="452"/>
                  </a:lnTo>
                  <a:lnTo>
                    <a:pt x="296" y="449"/>
                  </a:lnTo>
                  <a:lnTo>
                    <a:pt x="270" y="429"/>
                  </a:lnTo>
                  <a:lnTo>
                    <a:pt x="249" y="400"/>
                  </a:lnTo>
                  <a:lnTo>
                    <a:pt x="234" y="368"/>
                  </a:lnTo>
                  <a:lnTo>
                    <a:pt x="223" y="336"/>
                  </a:lnTo>
                  <a:lnTo>
                    <a:pt x="216" y="304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4"/>
                  </a:lnTo>
                  <a:lnTo>
                    <a:pt x="205" y="241"/>
                  </a:lnTo>
                  <a:lnTo>
                    <a:pt x="201" y="228"/>
                  </a:lnTo>
                  <a:lnTo>
                    <a:pt x="195" y="217"/>
                  </a:lnTo>
                  <a:lnTo>
                    <a:pt x="186" y="206"/>
                  </a:lnTo>
                  <a:lnTo>
                    <a:pt x="181" y="202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2"/>
                  </a:lnTo>
                  <a:lnTo>
                    <a:pt x="157" y="190"/>
                  </a:lnTo>
                  <a:lnTo>
                    <a:pt x="151" y="188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8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6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3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497" y="1181"/>
              <a:ext cx="137" cy="94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2" y="188"/>
                </a:cxn>
                <a:cxn ang="0">
                  <a:pos x="9" y="172"/>
                </a:cxn>
                <a:cxn ang="0">
                  <a:pos x="25" y="150"/>
                </a:cxn>
                <a:cxn ang="0">
                  <a:pos x="47" y="124"/>
                </a:cxn>
                <a:cxn ang="0">
                  <a:pos x="73" y="95"/>
                </a:cxn>
                <a:cxn ang="0">
                  <a:pos x="104" y="64"/>
                </a:cxn>
                <a:cxn ang="0">
                  <a:pos x="139" y="32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1"/>
                </a:cxn>
                <a:cxn ang="0">
                  <a:pos x="340" y="2"/>
                </a:cxn>
                <a:cxn ang="0">
                  <a:pos x="345" y="5"/>
                </a:cxn>
                <a:cxn ang="0">
                  <a:pos x="351" y="9"/>
                </a:cxn>
                <a:cxn ang="0">
                  <a:pos x="354" y="14"/>
                </a:cxn>
                <a:cxn ang="0">
                  <a:pos x="358" y="19"/>
                </a:cxn>
                <a:cxn ang="0">
                  <a:pos x="360" y="26"/>
                </a:cxn>
                <a:cxn ang="0">
                  <a:pos x="361" y="32"/>
                </a:cxn>
                <a:cxn ang="0">
                  <a:pos x="362" y="41"/>
                </a:cxn>
                <a:cxn ang="0">
                  <a:pos x="365" y="63"/>
                </a:cxn>
                <a:cxn ang="0">
                  <a:pos x="370" y="92"/>
                </a:cxn>
                <a:cxn ang="0">
                  <a:pos x="379" y="126"/>
                </a:cxn>
                <a:cxn ang="0">
                  <a:pos x="392" y="163"/>
                </a:cxn>
                <a:cxn ang="0">
                  <a:pos x="411" y="199"/>
                </a:cxn>
                <a:cxn ang="0">
                  <a:pos x="436" y="231"/>
                </a:cxn>
                <a:cxn ang="0">
                  <a:pos x="468" y="256"/>
                </a:cxn>
                <a:cxn ang="0">
                  <a:pos x="477" y="259"/>
                </a:cxn>
                <a:cxn ang="0">
                  <a:pos x="486" y="263"/>
                </a:cxn>
                <a:cxn ang="0">
                  <a:pos x="494" y="266"/>
                </a:cxn>
                <a:cxn ang="0">
                  <a:pos x="503" y="267"/>
                </a:cxn>
                <a:cxn ang="0">
                  <a:pos x="512" y="267"/>
                </a:cxn>
                <a:cxn ang="0">
                  <a:pos x="521" y="267"/>
                </a:cxn>
                <a:cxn ang="0">
                  <a:pos x="530" y="265"/>
                </a:cxn>
                <a:cxn ang="0">
                  <a:pos x="539" y="262"/>
                </a:cxn>
                <a:cxn ang="0">
                  <a:pos x="550" y="354"/>
                </a:cxn>
                <a:cxn ang="0">
                  <a:pos x="247" y="377"/>
                </a:cxn>
                <a:cxn ang="0">
                  <a:pos x="230" y="236"/>
                </a:cxn>
                <a:cxn ang="0">
                  <a:pos x="215" y="236"/>
                </a:cxn>
                <a:cxn ang="0">
                  <a:pos x="214" y="236"/>
                </a:cxn>
                <a:cxn ang="0">
                  <a:pos x="208" y="236"/>
                </a:cxn>
                <a:cxn ang="0">
                  <a:pos x="201" y="235"/>
                </a:cxn>
                <a:cxn ang="0">
                  <a:pos x="190" y="235"/>
                </a:cxn>
                <a:cxn ang="0">
                  <a:pos x="177" y="234"/>
                </a:cxn>
                <a:cxn ang="0">
                  <a:pos x="163" y="232"/>
                </a:cxn>
                <a:cxn ang="0">
                  <a:pos x="148" y="231"/>
                </a:cxn>
                <a:cxn ang="0">
                  <a:pos x="131" y="230"/>
                </a:cxn>
                <a:cxn ang="0">
                  <a:pos x="114" y="227"/>
                </a:cxn>
                <a:cxn ang="0">
                  <a:pos x="96" y="225"/>
                </a:cxn>
                <a:cxn ang="0">
                  <a:pos x="78" y="222"/>
                </a:cxn>
                <a:cxn ang="0">
                  <a:pos x="61" y="218"/>
                </a:cxn>
                <a:cxn ang="0">
                  <a:pos x="44" y="214"/>
                </a:cxn>
                <a:cxn ang="0">
                  <a:pos x="29" y="210"/>
                </a:cxn>
                <a:cxn ang="0">
                  <a:pos x="14" y="205"/>
                </a:cxn>
                <a:cxn ang="0">
                  <a:pos x="2" y="200"/>
                </a:cxn>
                <a:cxn ang="0">
                  <a:pos x="0" y="199"/>
                </a:cxn>
                <a:cxn ang="0">
                  <a:pos x="0" y="199"/>
                </a:cxn>
                <a:cxn ang="0">
                  <a:pos x="0" y="199"/>
                </a:cxn>
                <a:cxn ang="0">
                  <a:pos x="0" y="199"/>
                </a:cxn>
              </a:cxnLst>
              <a:rect l="0" t="0" r="r" b="b"/>
              <a:pathLst>
                <a:path w="550" h="377">
                  <a:moveTo>
                    <a:pt x="0" y="199"/>
                  </a:moveTo>
                  <a:lnTo>
                    <a:pt x="2" y="188"/>
                  </a:lnTo>
                  <a:lnTo>
                    <a:pt x="9" y="172"/>
                  </a:lnTo>
                  <a:lnTo>
                    <a:pt x="25" y="150"/>
                  </a:lnTo>
                  <a:lnTo>
                    <a:pt x="47" y="124"/>
                  </a:lnTo>
                  <a:lnTo>
                    <a:pt x="73" y="95"/>
                  </a:lnTo>
                  <a:lnTo>
                    <a:pt x="104" y="64"/>
                  </a:lnTo>
                  <a:lnTo>
                    <a:pt x="139" y="32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1"/>
                  </a:lnTo>
                  <a:lnTo>
                    <a:pt x="340" y="2"/>
                  </a:lnTo>
                  <a:lnTo>
                    <a:pt x="345" y="5"/>
                  </a:lnTo>
                  <a:lnTo>
                    <a:pt x="351" y="9"/>
                  </a:lnTo>
                  <a:lnTo>
                    <a:pt x="354" y="14"/>
                  </a:lnTo>
                  <a:lnTo>
                    <a:pt x="358" y="19"/>
                  </a:lnTo>
                  <a:lnTo>
                    <a:pt x="360" y="26"/>
                  </a:lnTo>
                  <a:lnTo>
                    <a:pt x="361" y="32"/>
                  </a:lnTo>
                  <a:lnTo>
                    <a:pt x="362" y="41"/>
                  </a:lnTo>
                  <a:lnTo>
                    <a:pt x="365" y="63"/>
                  </a:lnTo>
                  <a:lnTo>
                    <a:pt x="370" y="92"/>
                  </a:lnTo>
                  <a:lnTo>
                    <a:pt x="379" y="126"/>
                  </a:lnTo>
                  <a:lnTo>
                    <a:pt x="392" y="163"/>
                  </a:lnTo>
                  <a:lnTo>
                    <a:pt x="411" y="199"/>
                  </a:lnTo>
                  <a:lnTo>
                    <a:pt x="436" y="231"/>
                  </a:lnTo>
                  <a:lnTo>
                    <a:pt x="468" y="256"/>
                  </a:lnTo>
                  <a:lnTo>
                    <a:pt x="477" y="259"/>
                  </a:lnTo>
                  <a:lnTo>
                    <a:pt x="486" y="263"/>
                  </a:lnTo>
                  <a:lnTo>
                    <a:pt x="494" y="266"/>
                  </a:lnTo>
                  <a:lnTo>
                    <a:pt x="503" y="267"/>
                  </a:lnTo>
                  <a:lnTo>
                    <a:pt x="512" y="267"/>
                  </a:lnTo>
                  <a:lnTo>
                    <a:pt x="521" y="267"/>
                  </a:lnTo>
                  <a:lnTo>
                    <a:pt x="530" y="265"/>
                  </a:lnTo>
                  <a:lnTo>
                    <a:pt x="539" y="262"/>
                  </a:lnTo>
                  <a:lnTo>
                    <a:pt x="550" y="354"/>
                  </a:lnTo>
                  <a:lnTo>
                    <a:pt x="247" y="377"/>
                  </a:lnTo>
                  <a:lnTo>
                    <a:pt x="230" y="236"/>
                  </a:lnTo>
                  <a:lnTo>
                    <a:pt x="215" y="236"/>
                  </a:lnTo>
                  <a:lnTo>
                    <a:pt x="214" y="236"/>
                  </a:lnTo>
                  <a:lnTo>
                    <a:pt x="208" y="236"/>
                  </a:lnTo>
                  <a:lnTo>
                    <a:pt x="201" y="235"/>
                  </a:lnTo>
                  <a:lnTo>
                    <a:pt x="190" y="235"/>
                  </a:lnTo>
                  <a:lnTo>
                    <a:pt x="177" y="234"/>
                  </a:lnTo>
                  <a:lnTo>
                    <a:pt x="163" y="232"/>
                  </a:lnTo>
                  <a:lnTo>
                    <a:pt x="148" y="231"/>
                  </a:lnTo>
                  <a:lnTo>
                    <a:pt x="131" y="230"/>
                  </a:lnTo>
                  <a:lnTo>
                    <a:pt x="114" y="227"/>
                  </a:lnTo>
                  <a:lnTo>
                    <a:pt x="96" y="225"/>
                  </a:lnTo>
                  <a:lnTo>
                    <a:pt x="78" y="222"/>
                  </a:lnTo>
                  <a:lnTo>
                    <a:pt x="61" y="218"/>
                  </a:lnTo>
                  <a:lnTo>
                    <a:pt x="44" y="214"/>
                  </a:lnTo>
                  <a:lnTo>
                    <a:pt x="29" y="210"/>
                  </a:lnTo>
                  <a:lnTo>
                    <a:pt x="14" y="205"/>
                  </a:lnTo>
                  <a:lnTo>
                    <a:pt x="2" y="200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530" y="1288"/>
              <a:ext cx="29" cy="13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2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50"/>
                </a:cxn>
                <a:cxn ang="0">
                  <a:pos x="57" y="48"/>
                </a:cxn>
                <a:cxn ang="0">
                  <a:pos x="43" y="46"/>
                </a:cxn>
                <a:cxn ang="0">
                  <a:pos x="29" y="43"/>
                </a:cxn>
                <a:cxn ang="0">
                  <a:pos x="14" y="41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1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2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50"/>
                  </a:lnTo>
                  <a:lnTo>
                    <a:pt x="57" y="48"/>
                  </a:lnTo>
                  <a:lnTo>
                    <a:pt x="43" y="46"/>
                  </a:lnTo>
                  <a:lnTo>
                    <a:pt x="29" y="43"/>
                  </a:lnTo>
                  <a:lnTo>
                    <a:pt x="14" y="41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1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508" y="1261"/>
              <a:ext cx="23" cy="2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2"/>
                </a:cxn>
                <a:cxn ang="0">
                  <a:pos x="91" y="105"/>
                </a:cxn>
                <a:cxn ang="0">
                  <a:pos x="89" y="106"/>
                </a:cxn>
                <a:cxn ang="0">
                  <a:pos x="89" y="108"/>
                </a:cxn>
                <a:cxn ang="0">
                  <a:pos x="73" y="115"/>
                </a:cxn>
                <a:cxn ang="0">
                  <a:pos x="1" y="19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5">
                  <a:moveTo>
                    <a:pt x="5" y="4"/>
                  </a:moveTo>
                  <a:lnTo>
                    <a:pt x="9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2"/>
                  </a:lnTo>
                  <a:lnTo>
                    <a:pt x="91" y="105"/>
                  </a:lnTo>
                  <a:lnTo>
                    <a:pt x="89" y="106"/>
                  </a:lnTo>
                  <a:lnTo>
                    <a:pt x="89" y="108"/>
                  </a:lnTo>
                  <a:lnTo>
                    <a:pt x="73" y="115"/>
                  </a:lnTo>
                  <a:lnTo>
                    <a:pt x="1" y="1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295" y="1270"/>
              <a:ext cx="184" cy="51"/>
            </a:xfrm>
            <a:custGeom>
              <a:avLst/>
              <a:gdLst/>
              <a:ahLst/>
              <a:cxnLst>
                <a:cxn ang="0">
                  <a:pos x="737" y="21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3"/>
                </a:cxn>
                <a:cxn ang="0">
                  <a:pos x="513" y="52"/>
                </a:cxn>
                <a:cxn ang="0">
                  <a:pos x="462" y="61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1"/>
                </a:cxn>
                <a:cxn ang="0">
                  <a:pos x="142" y="144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8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3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7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6"/>
                </a:cxn>
                <a:cxn ang="0">
                  <a:pos x="737" y="21"/>
                </a:cxn>
              </a:cxnLst>
              <a:rect l="0" t="0" r="r" b="b"/>
              <a:pathLst>
                <a:path w="737" h="204">
                  <a:moveTo>
                    <a:pt x="737" y="21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3"/>
                  </a:lnTo>
                  <a:lnTo>
                    <a:pt x="513" y="52"/>
                  </a:lnTo>
                  <a:lnTo>
                    <a:pt x="462" y="61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1"/>
                  </a:lnTo>
                  <a:lnTo>
                    <a:pt x="142" y="144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8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3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7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6"/>
                  </a:lnTo>
                  <a:lnTo>
                    <a:pt x="737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319" y="1341"/>
              <a:ext cx="174" cy="174"/>
            </a:xfrm>
            <a:custGeom>
              <a:avLst/>
              <a:gdLst/>
              <a:ahLst/>
              <a:cxnLst>
                <a:cxn ang="0">
                  <a:pos x="350" y="695"/>
                </a:cxn>
                <a:cxn ang="0">
                  <a:pos x="315" y="692"/>
                </a:cxn>
                <a:cxn ang="0">
                  <a:pos x="281" y="685"/>
                </a:cxn>
                <a:cxn ang="0">
                  <a:pos x="248" y="675"/>
                </a:cxn>
                <a:cxn ang="0">
                  <a:pos x="215" y="662"/>
                </a:cxn>
                <a:cxn ang="0">
                  <a:pos x="186" y="646"/>
                </a:cxn>
                <a:cxn ang="0">
                  <a:pos x="156" y="627"/>
                </a:cxn>
                <a:cxn ang="0">
                  <a:pos x="127" y="605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1"/>
                </a:cxn>
                <a:cxn ang="0">
                  <a:pos x="125" y="69"/>
                </a:cxn>
                <a:cxn ang="0">
                  <a:pos x="152" y="49"/>
                </a:cxn>
                <a:cxn ang="0">
                  <a:pos x="180" y="34"/>
                </a:cxn>
                <a:cxn ang="0">
                  <a:pos x="212" y="21"/>
                </a:cxn>
                <a:cxn ang="0">
                  <a:pos x="244" y="11"/>
                </a:cxn>
                <a:cxn ang="0">
                  <a:pos x="276" y="4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4"/>
                </a:cxn>
                <a:cxn ang="0">
                  <a:pos x="413" y="11"/>
                </a:cxn>
                <a:cxn ang="0">
                  <a:pos x="447" y="21"/>
                </a:cxn>
                <a:cxn ang="0">
                  <a:pos x="479" y="34"/>
                </a:cxn>
                <a:cxn ang="0">
                  <a:pos x="509" y="49"/>
                </a:cxn>
                <a:cxn ang="0">
                  <a:pos x="539" y="69"/>
                </a:cxn>
                <a:cxn ang="0">
                  <a:pos x="567" y="91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1"/>
                </a:cxn>
                <a:cxn ang="0">
                  <a:pos x="661" y="513"/>
                </a:cxn>
                <a:cxn ang="0">
                  <a:pos x="628" y="569"/>
                </a:cxn>
                <a:cxn ang="0">
                  <a:pos x="583" y="615"/>
                </a:cxn>
                <a:cxn ang="0">
                  <a:pos x="530" y="653"/>
                </a:cxn>
                <a:cxn ang="0">
                  <a:pos x="469" y="680"/>
                </a:cxn>
                <a:cxn ang="0">
                  <a:pos x="402" y="694"/>
                </a:cxn>
              </a:cxnLst>
              <a:rect l="0" t="0" r="r" b="b"/>
              <a:pathLst>
                <a:path w="695" h="695">
                  <a:moveTo>
                    <a:pt x="367" y="695"/>
                  </a:moveTo>
                  <a:lnTo>
                    <a:pt x="350" y="695"/>
                  </a:lnTo>
                  <a:lnTo>
                    <a:pt x="332" y="694"/>
                  </a:lnTo>
                  <a:lnTo>
                    <a:pt x="315" y="692"/>
                  </a:lnTo>
                  <a:lnTo>
                    <a:pt x="298" y="689"/>
                  </a:lnTo>
                  <a:lnTo>
                    <a:pt x="281" y="685"/>
                  </a:lnTo>
                  <a:lnTo>
                    <a:pt x="265" y="680"/>
                  </a:lnTo>
                  <a:lnTo>
                    <a:pt x="248" y="675"/>
                  </a:lnTo>
                  <a:lnTo>
                    <a:pt x="232" y="670"/>
                  </a:lnTo>
                  <a:lnTo>
                    <a:pt x="215" y="662"/>
                  </a:lnTo>
                  <a:lnTo>
                    <a:pt x="200" y="654"/>
                  </a:lnTo>
                  <a:lnTo>
                    <a:pt x="186" y="646"/>
                  </a:lnTo>
                  <a:lnTo>
                    <a:pt x="170" y="637"/>
                  </a:lnTo>
                  <a:lnTo>
                    <a:pt x="156" y="627"/>
                  </a:lnTo>
                  <a:lnTo>
                    <a:pt x="142" y="617"/>
                  </a:lnTo>
                  <a:lnTo>
                    <a:pt x="127" y="605"/>
                  </a:lnTo>
                  <a:lnTo>
                    <a:pt x="115" y="593"/>
                  </a:lnTo>
                  <a:lnTo>
                    <a:pt x="90" y="568"/>
                  </a:lnTo>
                  <a:lnTo>
                    <a:pt x="68" y="540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6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1"/>
                  </a:lnTo>
                  <a:lnTo>
                    <a:pt x="112" y="79"/>
                  </a:lnTo>
                  <a:lnTo>
                    <a:pt x="125" y="69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2"/>
                  </a:lnTo>
                  <a:lnTo>
                    <a:pt x="180" y="34"/>
                  </a:lnTo>
                  <a:lnTo>
                    <a:pt x="196" y="26"/>
                  </a:lnTo>
                  <a:lnTo>
                    <a:pt x="212" y="21"/>
                  </a:lnTo>
                  <a:lnTo>
                    <a:pt x="227" y="16"/>
                  </a:lnTo>
                  <a:lnTo>
                    <a:pt x="244" y="11"/>
                  </a:lnTo>
                  <a:lnTo>
                    <a:pt x="259" y="7"/>
                  </a:lnTo>
                  <a:lnTo>
                    <a:pt x="276" y="4"/>
                  </a:lnTo>
                  <a:lnTo>
                    <a:pt x="293" y="2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2"/>
                  </a:lnTo>
                  <a:lnTo>
                    <a:pt x="380" y="4"/>
                  </a:lnTo>
                  <a:lnTo>
                    <a:pt x="396" y="7"/>
                  </a:lnTo>
                  <a:lnTo>
                    <a:pt x="413" y="11"/>
                  </a:lnTo>
                  <a:lnTo>
                    <a:pt x="430" y="16"/>
                  </a:lnTo>
                  <a:lnTo>
                    <a:pt x="447" y="21"/>
                  </a:lnTo>
                  <a:lnTo>
                    <a:pt x="462" y="26"/>
                  </a:lnTo>
                  <a:lnTo>
                    <a:pt x="479" y="34"/>
                  </a:lnTo>
                  <a:lnTo>
                    <a:pt x="495" y="42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9"/>
                  </a:lnTo>
                  <a:lnTo>
                    <a:pt x="553" y="79"/>
                  </a:lnTo>
                  <a:lnTo>
                    <a:pt x="567" y="91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1"/>
                  </a:lnTo>
                  <a:lnTo>
                    <a:pt x="676" y="482"/>
                  </a:lnTo>
                  <a:lnTo>
                    <a:pt x="661" y="513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3"/>
                  </a:lnTo>
                  <a:lnTo>
                    <a:pt x="583" y="615"/>
                  </a:lnTo>
                  <a:lnTo>
                    <a:pt x="558" y="636"/>
                  </a:lnTo>
                  <a:lnTo>
                    <a:pt x="530" y="653"/>
                  </a:lnTo>
                  <a:lnTo>
                    <a:pt x="500" y="668"/>
                  </a:lnTo>
                  <a:lnTo>
                    <a:pt x="469" y="680"/>
                  </a:lnTo>
                  <a:lnTo>
                    <a:pt x="436" y="689"/>
                  </a:lnTo>
                  <a:lnTo>
                    <a:pt x="402" y="694"/>
                  </a:lnTo>
                  <a:lnTo>
                    <a:pt x="367" y="695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671" y="1341"/>
              <a:ext cx="174" cy="174"/>
            </a:xfrm>
            <a:custGeom>
              <a:avLst/>
              <a:gdLst/>
              <a:ahLst/>
              <a:cxnLst>
                <a:cxn ang="0">
                  <a:pos x="351" y="695"/>
                </a:cxn>
                <a:cxn ang="0">
                  <a:pos x="316" y="692"/>
                </a:cxn>
                <a:cxn ang="0">
                  <a:pos x="282" y="685"/>
                </a:cxn>
                <a:cxn ang="0">
                  <a:pos x="248" y="675"/>
                </a:cxn>
                <a:cxn ang="0">
                  <a:pos x="216" y="662"/>
                </a:cxn>
                <a:cxn ang="0">
                  <a:pos x="186" y="646"/>
                </a:cxn>
                <a:cxn ang="0">
                  <a:pos x="157" y="627"/>
                </a:cxn>
                <a:cxn ang="0">
                  <a:pos x="128" y="605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1"/>
                </a:cxn>
                <a:cxn ang="0">
                  <a:pos x="126" y="69"/>
                </a:cxn>
                <a:cxn ang="0">
                  <a:pos x="153" y="49"/>
                </a:cxn>
                <a:cxn ang="0">
                  <a:pos x="181" y="34"/>
                </a:cxn>
                <a:cxn ang="0">
                  <a:pos x="212" y="21"/>
                </a:cxn>
                <a:cxn ang="0">
                  <a:pos x="245" y="11"/>
                </a:cxn>
                <a:cxn ang="0">
                  <a:pos x="277" y="4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4"/>
                </a:cxn>
                <a:cxn ang="0">
                  <a:pos x="414" y="11"/>
                </a:cxn>
                <a:cxn ang="0">
                  <a:pos x="448" y="21"/>
                </a:cxn>
                <a:cxn ang="0">
                  <a:pos x="480" y="34"/>
                </a:cxn>
                <a:cxn ang="0">
                  <a:pos x="510" y="49"/>
                </a:cxn>
                <a:cxn ang="0">
                  <a:pos x="539" y="69"/>
                </a:cxn>
                <a:cxn ang="0">
                  <a:pos x="568" y="91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1"/>
                </a:cxn>
                <a:cxn ang="0">
                  <a:pos x="662" y="513"/>
                </a:cxn>
                <a:cxn ang="0">
                  <a:pos x="629" y="569"/>
                </a:cxn>
                <a:cxn ang="0">
                  <a:pos x="583" y="615"/>
                </a:cxn>
                <a:cxn ang="0">
                  <a:pos x="530" y="653"/>
                </a:cxn>
                <a:cxn ang="0">
                  <a:pos x="470" y="680"/>
                </a:cxn>
                <a:cxn ang="0">
                  <a:pos x="402" y="694"/>
                </a:cxn>
              </a:cxnLst>
              <a:rect l="0" t="0" r="r" b="b"/>
              <a:pathLst>
                <a:path w="696" h="695">
                  <a:moveTo>
                    <a:pt x="367" y="695"/>
                  </a:moveTo>
                  <a:lnTo>
                    <a:pt x="351" y="695"/>
                  </a:lnTo>
                  <a:lnTo>
                    <a:pt x="333" y="694"/>
                  </a:lnTo>
                  <a:lnTo>
                    <a:pt x="316" y="692"/>
                  </a:lnTo>
                  <a:lnTo>
                    <a:pt x="299" y="689"/>
                  </a:lnTo>
                  <a:lnTo>
                    <a:pt x="282" y="685"/>
                  </a:lnTo>
                  <a:lnTo>
                    <a:pt x="265" y="680"/>
                  </a:lnTo>
                  <a:lnTo>
                    <a:pt x="248" y="675"/>
                  </a:lnTo>
                  <a:lnTo>
                    <a:pt x="233" y="670"/>
                  </a:lnTo>
                  <a:lnTo>
                    <a:pt x="216" y="662"/>
                  </a:lnTo>
                  <a:lnTo>
                    <a:pt x="201" y="654"/>
                  </a:lnTo>
                  <a:lnTo>
                    <a:pt x="186" y="646"/>
                  </a:lnTo>
                  <a:lnTo>
                    <a:pt x="171" y="637"/>
                  </a:lnTo>
                  <a:lnTo>
                    <a:pt x="157" y="627"/>
                  </a:lnTo>
                  <a:lnTo>
                    <a:pt x="142" y="617"/>
                  </a:lnTo>
                  <a:lnTo>
                    <a:pt x="128" y="605"/>
                  </a:lnTo>
                  <a:lnTo>
                    <a:pt x="115" y="593"/>
                  </a:lnTo>
                  <a:lnTo>
                    <a:pt x="91" y="568"/>
                  </a:lnTo>
                  <a:lnTo>
                    <a:pt x="69" y="540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6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1"/>
                  </a:lnTo>
                  <a:lnTo>
                    <a:pt x="113" y="79"/>
                  </a:lnTo>
                  <a:lnTo>
                    <a:pt x="126" y="69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2"/>
                  </a:lnTo>
                  <a:lnTo>
                    <a:pt x="181" y="34"/>
                  </a:lnTo>
                  <a:lnTo>
                    <a:pt x="197" y="26"/>
                  </a:lnTo>
                  <a:lnTo>
                    <a:pt x="212" y="21"/>
                  </a:lnTo>
                  <a:lnTo>
                    <a:pt x="228" y="16"/>
                  </a:lnTo>
                  <a:lnTo>
                    <a:pt x="245" y="11"/>
                  </a:lnTo>
                  <a:lnTo>
                    <a:pt x="260" y="7"/>
                  </a:lnTo>
                  <a:lnTo>
                    <a:pt x="277" y="4"/>
                  </a:lnTo>
                  <a:lnTo>
                    <a:pt x="294" y="2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2"/>
                  </a:lnTo>
                  <a:lnTo>
                    <a:pt x="380" y="4"/>
                  </a:lnTo>
                  <a:lnTo>
                    <a:pt x="397" y="7"/>
                  </a:lnTo>
                  <a:lnTo>
                    <a:pt x="414" y="11"/>
                  </a:lnTo>
                  <a:lnTo>
                    <a:pt x="431" y="16"/>
                  </a:lnTo>
                  <a:lnTo>
                    <a:pt x="448" y="21"/>
                  </a:lnTo>
                  <a:lnTo>
                    <a:pt x="463" y="26"/>
                  </a:lnTo>
                  <a:lnTo>
                    <a:pt x="480" y="34"/>
                  </a:lnTo>
                  <a:lnTo>
                    <a:pt x="495" y="42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9"/>
                  </a:lnTo>
                  <a:lnTo>
                    <a:pt x="554" y="79"/>
                  </a:lnTo>
                  <a:lnTo>
                    <a:pt x="568" y="91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1"/>
                  </a:lnTo>
                  <a:lnTo>
                    <a:pt x="676" y="482"/>
                  </a:lnTo>
                  <a:lnTo>
                    <a:pt x="662" y="513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3"/>
                  </a:lnTo>
                  <a:lnTo>
                    <a:pt x="583" y="615"/>
                  </a:lnTo>
                  <a:lnTo>
                    <a:pt x="559" y="636"/>
                  </a:lnTo>
                  <a:lnTo>
                    <a:pt x="530" y="653"/>
                  </a:lnTo>
                  <a:lnTo>
                    <a:pt x="501" y="668"/>
                  </a:lnTo>
                  <a:lnTo>
                    <a:pt x="470" y="680"/>
                  </a:lnTo>
                  <a:lnTo>
                    <a:pt x="437" y="689"/>
                  </a:lnTo>
                  <a:lnTo>
                    <a:pt x="402" y="694"/>
                  </a:lnTo>
                  <a:lnTo>
                    <a:pt x="367" y="695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259" y="1283"/>
              <a:ext cx="628" cy="172"/>
            </a:xfrm>
            <a:custGeom>
              <a:avLst/>
              <a:gdLst/>
              <a:ahLst/>
              <a:cxnLst>
                <a:cxn ang="0">
                  <a:pos x="2502" y="495"/>
                </a:cxn>
                <a:cxn ang="0">
                  <a:pos x="2460" y="595"/>
                </a:cxn>
                <a:cxn ang="0">
                  <a:pos x="2420" y="624"/>
                </a:cxn>
                <a:cxn ang="0">
                  <a:pos x="2384" y="644"/>
                </a:cxn>
                <a:cxn ang="0">
                  <a:pos x="2378" y="595"/>
                </a:cxn>
                <a:cxn ang="0">
                  <a:pos x="2354" y="467"/>
                </a:cxn>
                <a:cxn ang="0">
                  <a:pos x="2277" y="336"/>
                </a:cxn>
                <a:cxn ang="0">
                  <a:pos x="2206" y="270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5"/>
                </a:cxn>
                <a:cxn ang="0">
                  <a:pos x="1862" y="212"/>
                </a:cxn>
                <a:cxn ang="0">
                  <a:pos x="1736" y="283"/>
                </a:cxn>
                <a:cxn ang="0">
                  <a:pos x="1649" y="396"/>
                </a:cxn>
                <a:cxn ang="0">
                  <a:pos x="1612" y="539"/>
                </a:cxn>
                <a:cxn ang="0">
                  <a:pos x="1627" y="659"/>
                </a:cxn>
                <a:cxn ang="0">
                  <a:pos x="1571" y="683"/>
                </a:cxn>
                <a:cxn ang="0">
                  <a:pos x="1486" y="679"/>
                </a:cxn>
                <a:cxn ang="0">
                  <a:pos x="1398" y="676"/>
                </a:cxn>
                <a:cxn ang="0">
                  <a:pos x="1307" y="675"/>
                </a:cxn>
                <a:cxn ang="0">
                  <a:pos x="1222" y="675"/>
                </a:cxn>
                <a:cxn ang="0">
                  <a:pos x="1141" y="676"/>
                </a:cxn>
                <a:cxn ang="0">
                  <a:pos x="1060" y="677"/>
                </a:cxn>
                <a:cxn ang="0">
                  <a:pos x="980" y="680"/>
                </a:cxn>
                <a:cxn ang="0">
                  <a:pos x="970" y="604"/>
                </a:cxn>
                <a:cxn ang="0">
                  <a:pos x="947" y="467"/>
                </a:cxn>
                <a:cxn ang="0">
                  <a:pos x="869" y="336"/>
                </a:cxn>
                <a:cxn ang="0">
                  <a:pos x="797" y="270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5"/>
                </a:cxn>
                <a:cxn ang="0">
                  <a:pos x="454" y="212"/>
                </a:cxn>
                <a:cxn ang="0">
                  <a:pos x="329" y="283"/>
                </a:cxn>
                <a:cxn ang="0">
                  <a:pos x="241" y="396"/>
                </a:cxn>
                <a:cxn ang="0">
                  <a:pos x="205" y="539"/>
                </a:cxn>
                <a:cxn ang="0">
                  <a:pos x="211" y="627"/>
                </a:cxn>
                <a:cxn ang="0">
                  <a:pos x="148" y="619"/>
                </a:cxn>
                <a:cxn ang="0">
                  <a:pos x="75" y="577"/>
                </a:cxn>
                <a:cxn ang="0">
                  <a:pos x="31" y="521"/>
                </a:cxn>
                <a:cxn ang="0">
                  <a:pos x="6" y="423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9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8"/>
                </a:cxn>
                <a:cxn ang="0">
                  <a:pos x="1434" y="108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4"/>
                </a:cxn>
                <a:cxn ang="0">
                  <a:pos x="2511" y="388"/>
                </a:cxn>
              </a:cxnLst>
              <a:rect l="0" t="0" r="r" b="b"/>
              <a:pathLst>
                <a:path w="2511" h="685">
                  <a:moveTo>
                    <a:pt x="2511" y="388"/>
                  </a:moveTo>
                  <a:lnTo>
                    <a:pt x="2510" y="425"/>
                  </a:lnTo>
                  <a:lnTo>
                    <a:pt x="2507" y="462"/>
                  </a:lnTo>
                  <a:lnTo>
                    <a:pt x="2502" y="495"/>
                  </a:lnTo>
                  <a:lnTo>
                    <a:pt x="2494" y="525"/>
                  </a:lnTo>
                  <a:lnTo>
                    <a:pt x="2485" y="553"/>
                  </a:lnTo>
                  <a:lnTo>
                    <a:pt x="2473" y="577"/>
                  </a:lnTo>
                  <a:lnTo>
                    <a:pt x="2460" y="595"/>
                  </a:lnTo>
                  <a:lnTo>
                    <a:pt x="2446" y="609"/>
                  </a:lnTo>
                  <a:lnTo>
                    <a:pt x="2438" y="614"/>
                  </a:lnTo>
                  <a:lnTo>
                    <a:pt x="2429" y="619"/>
                  </a:lnTo>
                  <a:lnTo>
                    <a:pt x="2420" y="624"/>
                  </a:lnTo>
                  <a:lnTo>
                    <a:pt x="2413" y="630"/>
                  </a:lnTo>
                  <a:lnTo>
                    <a:pt x="2402" y="633"/>
                  </a:lnTo>
                  <a:lnTo>
                    <a:pt x="2393" y="639"/>
                  </a:lnTo>
                  <a:lnTo>
                    <a:pt x="2384" y="644"/>
                  </a:lnTo>
                  <a:lnTo>
                    <a:pt x="2374" y="648"/>
                  </a:lnTo>
                  <a:lnTo>
                    <a:pt x="2376" y="630"/>
                  </a:lnTo>
                  <a:lnTo>
                    <a:pt x="2378" y="613"/>
                  </a:lnTo>
                  <a:lnTo>
                    <a:pt x="2378" y="595"/>
                  </a:lnTo>
                  <a:lnTo>
                    <a:pt x="2376" y="578"/>
                  </a:lnTo>
                  <a:lnTo>
                    <a:pt x="2372" y="540"/>
                  </a:lnTo>
                  <a:lnTo>
                    <a:pt x="2365" y="503"/>
                  </a:lnTo>
                  <a:lnTo>
                    <a:pt x="2354" y="467"/>
                  </a:lnTo>
                  <a:lnTo>
                    <a:pt x="2340" y="432"/>
                  </a:lnTo>
                  <a:lnTo>
                    <a:pt x="2322" y="398"/>
                  </a:lnTo>
                  <a:lnTo>
                    <a:pt x="2301" y="366"/>
                  </a:lnTo>
                  <a:lnTo>
                    <a:pt x="2277" y="336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0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7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5"/>
                  </a:lnTo>
                  <a:lnTo>
                    <a:pt x="1974" y="195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1"/>
                  </a:lnTo>
                  <a:lnTo>
                    <a:pt x="1736" y="283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29"/>
                  </a:lnTo>
                  <a:lnTo>
                    <a:pt x="1624" y="464"/>
                  </a:lnTo>
                  <a:lnTo>
                    <a:pt x="1616" y="500"/>
                  </a:lnTo>
                  <a:lnTo>
                    <a:pt x="1612" y="539"/>
                  </a:lnTo>
                  <a:lnTo>
                    <a:pt x="1612" y="578"/>
                  </a:lnTo>
                  <a:lnTo>
                    <a:pt x="1615" y="605"/>
                  </a:lnTo>
                  <a:lnTo>
                    <a:pt x="1620" y="632"/>
                  </a:lnTo>
                  <a:lnTo>
                    <a:pt x="1627" y="659"/>
                  </a:lnTo>
                  <a:lnTo>
                    <a:pt x="1634" y="685"/>
                  </a:lnTo>
                  <a:lnTo>
                    <a:pt x="1614" y="684"/>
                  </a:lnTo>
                  <a:lnTo>
                    <a:pt x="1593" y="684"/>
                  </a:lnTo>
                  <a:lnTo>
                    <a:pt x="1571" y="683"/>
                  </a:lnTo>
                  <a:lnTo>
                    <a:pt x="1550" y="681"/>
                  </a:lnTo>
                  <a:lnTo>
                    <a:pt x="1528" y="680"/>
                  </a:lnTo>
                  <a:lnTo>
                    <a:pt x="1506" y="680"/>
                  </a:lnTo>
                  <a:lnTo>
                    <a:pt x="1486" y="679"/>
                  </a:lnTo>
                  <a:lnTo>
                    <a:pt x="1464" y="677"/>
                  </a:lnTo>
                  <a:lnTo>
                    <a:pt x="1442" y="677"/>
                  </a:lnTo>
                  <a:lnTo>
                    <a:pt x="1420" y="676"/>
                  </a:lnTo>
                  <a:lnTo>
                    <a:pt x="1398" y="676"/>
                  </a:lnTo>
                  <a:lnTo>
                    <a:pt x="1375" y="676"/>
                  </a:lnTo>
                  <a:lnTo>
                    <a:pt x="1353" y="675"/>
                  </a:lnTo>
                  <a:lnTo>
                    <a:pt x="1331" y="675"/>
                  </a:lnTo>
                  <a:lnTo>
                    <a:pt x="1307" y="675"/>
                  </a:lnTo>
                  <a:lnTo>
                    <a:pt x="1285" y="675"/>
                  </a:lnTo>
                  <a:lnTo>
                    <a:pt x="1265" y="675"/>
                  </a:lnTo>
                  <a:lnTo>
                    <a:pt x="1244" y="675"/>
                  </a:lnTo>
                  <a:lnTo>
                    <a:pt x="1222" y="675"/>
                  </a:lnTo>
                  <a:lnTo>
                    <a:pt x="1201" y="675"/>
                  </a:lnTo>
                  <a:lnTo>
                    <a:pt x="1182" y="676"/>
                  </a:lnTo>
                  <a:lnTo>
                    <a:pt x="1161" y="676"/>
                  </a:lnTo>
                  <a:lnTo>
                    <a:pt x="1141" y="676"/>
                  </a:lnTo>
                  <a:lnTo>
                    <a:pt x="1120" y="676"/>
                  </a:lnTo>
                  <a:lnTo>
                    <a:pt x="1100" y="677"/>
                  </a:lnTo>
                  <a:lnTo>
                    <a:pt x="1080" y="677"/>
                  </a:lnTo>
                  <a:lnTo>
                    <a:pt x="1060" y="677"/>
                  </a:lnTo>
                  <a:lnTo>
                    <a:pt x="1040" y="679"/>
                  </a:lnTo>
                  <a:lnTo>
                    <a:pt x="1020" y="679"/>
                  </a:lnTo>
                  <a:lnTo>
                    <a:pt x="1000" y="679"/>
                  </a:lnTo>
                  <a:lnTo>
                    <a:pt x="980" y="680"/>
                  </a:lnTo>
                  <a:lnTo>
                    <a:pt x="961" y="680"/>
                  </a:lnTo>
                  <a:lnTo>
                    <a:pt x="965" y="655"/>
                  </a:lnTo>
                  <a:lnTo>
                    <a:pt x="969" y="630"/>
                  </a:lnTo>
                  <a:lnTo>
                    <a:pt x="970" y="604"/>
                  </a:lnTo>
                  <a:lnTo>
                    <a:pt x="969" y="578"/>
                  </a:lnTo>
                  <a:lnTo>
                    <a:pt x="965" y="540"/>
                  </a:lnTo>
                  <a:lnTo>
                    <a:pt x="957" y="503"/>
                  </a:lnTo>
                  <a:lnTo>
                    <a:pt x="947" y="467"/>
                  </a:lnTo>
                  <a:lnTo>
                    <a:pt x="932" y="432"/>
                  </a:lnTo>
                  <a:lnTo>
                    <a:pt x="914" y="398"/>
                  </a:lnTo>
                  <a:lnTo>
                    <a:pt x="894" y="366"/>
                  </a:lnTo>
                  <a:lnTo>
                    <a:pt x="869" y="336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0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7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5"/>
                  </a:lnTo>
                  <a:lnTo>
                    <a:pt x="567" y="195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1"/>
                  </a:lnTo>
                  <a:lnTo>
                    <a:pt x="329" y="283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29"/>
                  </a:lnTo>
                  <a:lnTo>
                    <a:pt x="216" y="464"/>
                  </a:lnTo>
                  <a:lnTo>
                    <a:pt x="208" y="500"/>
                  </a:lnTo>
                  <a:lnTo>
                    <a:pt x="205" y="539"/>
                  </a:lnTo>
                  <a:lnTo>
                    <a:pt x="205" y="578"/>
                  </a:lnTo>
                  <a:lnTo>
                    <a:pt x="206" y="595"/>
                  </a:lnTo>
                  <a:lnTo>
                    <a:pt x="208" y="610"/>
                  </a:lnTo>
                  <a:lnTo>
                    <a:pt x="211" y="627"/>
                  </a:lnTo>
                  <a:lnTo>
                    <a:pt x="215" y="644"/>
                  </a:lnTo>
                  <a:lnTo>
                    <a:pt x="192" y="636"/>
                  </a:lnTo>
                  <a:lnTo>
                    <a:pt x="168" y="628"/>
                  </a:lnTo>
                  <a:lnTo>
                    <a:pt x="148" y="619"/>
                  </a:lnTo>
                  <a:lnTo>
                    <a:pt x="128" y="610"/>
                  </a:lnTo>
                  <a:lnTo>
                    <a:pt x="109" y="600"/>
                  </a:lnTo>
                  <a:lnTo>
                    <a:pt x="91" y="588"/>
                  </a:lnTo>
                  <a:lnTo>
                    <a:pt x="75" y="577"/>
                  </a:lnTo>
                  <a:lnTo>
                    <a:pt x="60" y="565"/>
                  </a:lnTo>
                  <a:lnTo>
                    <a:pt x="49" y="555"/>
                  </a:lnTo>
                  <a:lnTo>
                    <a:pt x="40" y="539"/>
                  </a:lnTo>
                  <a:lnTo>
                    <a:pt x="31" y="521"/>
                  </a:lnTo>
                  <a:lnTo>
                    <a:pt x="24" y="500"/>
                  </a:lnTo>
                  <a:lnTo>
                    <a:pt x="17" y="477"/>
                  </a:lnTo>
                  <a:lnTo>
                    <a:pt x="11" y="450"/>
                  </a:lnTo>
                  <a:lnTo>
                    <a:pt x="6" y="423"/>
                  </a:lnTo>
                  <a:lnTo>
                    <a:pt x="3" y="393"/>
                  </a:lnTo>
                  <a:lnTo>
                    <a:pt x="0" y="363"/>
                  </a:lnTo>
                  <a:lnTo>
                    <a:pt x="0" y="336"/>
                  </a:lnTo>
                  <a:lnTo>
                    <a:pt x="3" y="312"/>
                  </a:lnTo>
                  <a:lnTo>
                    <a:pt x="6" y="288"/>
                  </a:lnTo>
                  <a:lnTo>
                    <a:pt x="6" y="288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6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9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20"/>
                  </a:lnTo>
                  <a:lnTo>
                    <a:pt x="773" y="15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6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4"/>
                  </a:lnTo>
                  <a:lnTo>
                    <a:pt x="918" y="29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6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8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8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6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4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1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5"/>
                  </a:lnTo>
                  <a:lnTo>
                    <a:pt x="2393" y="215"/>
                  </a:lnTo>
                  <a:lnTo>
                    <a:pt x="2428" y="235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4"/>
                  </a:lnTo>
                  <a:lnTo>
                    <a:pt x="2500" y="299"/>
                  </a:lnTo>
                  <a:lnTo>
                    <a:pt x="2506" y="327"/>
                  </a:lnTo>
                  <a:lnTo>
                    <a:pt x="2510" y="357"/>
                  </a:lnTo>
                  <a:lnTo>
                    <a:pt x="2511" y="388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528" y="1196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8" y="15"/>
                </a:cxn>
                <a:cxn ang="0">
                  <a:pos x="34" y="25"/>
                </a:cxn>
                <a:cxn ang="0">
                  <a:pos x="35" y="38"/>
                </a:cxn>
                <a:cxn ang="0">
                  <a:pos x="35" y="40"/>
                </a:cxn>
                <a:cxn ang="0">
                  <a:pos x="35" y="42"/>
                </a:cxn>
                <a:cxn ang="0">
                  <a:pos x="35" y="43"/>
                </a:cxn>
                <a:cxn ang="0">
                  <a:pos x="35" y="46"/>
                </a:cxn>
                <a:cxn ang="0">
                  <a:pos x="32" y="38"/>
                </a:cxn>
                <a:cxn ang="0">
                  <a:pos x="28" y="33"/>
                </a:cxn>
                <a:cxn ang="0">
                  <a:pos x="22" y="29"/>
                </a:cxn>
                <a:cxn ang="0">
                  <a:pos x="17" y="28"/>
                </a:cxn>
                <a:cxn ang="0">
                  <a:pos x="9" y="31"/>
                </a:cxn>
                <a:cxn ang="0">
                  <a:pos x="4" y="36"/>
                </a:cxn>
                <a:cxn ang="0">
                  <a:pos x="0" y="43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69"/>
                </a:cxn>
                <a:cxn ang="0">
                  <a:pos x="12" y="74"/>
                </a:cxn>
                <a:cxn ang="0">
                  <a:pos x="19" y="77"/>
                </a:cxn>
                <a:cxn ang="0">
                  <a:pos x="19" y="77"/>
                </a:cxn>
                <a:cxn ang="0">
                  <a:pos x="19" y="77"/>
                </a:cxn>
                <a:cxn ang="0">
                  <a:pos x="19" y="77"/>
                </a:cxn>
                <a:cxn ang="0">
                  <a:pos x="19" y="77"/>
                </a:cxn>
                <a:cxn ang="0">
                  <a:pos x="21" y="77"/>
                </a:cxn>
                <a:cxn ang="0">
                  <a:pos x="22" y="77"/>
                </a:cxn>
                <a:cxn ang="0">
                  <a:pos x="23" y="77"/>
                </a:cxn>
                <a:cxn ang="0">
                  <a:pos x="24" y="77"/>
                </a:cxn>
                <a:cxn ang="0">
                  <a:pos x="36" y="74"/>
                </a:cxn>
                <a:cxn ang="0">
                  <a:pos x="45" y="65"/>
                </a:cxn>
                <a:cxn ang="0">
                  <a:pos x="50" y="54"/>
                </a:cxn>
                <a:cxn ang="0">
                  <a:pos x="52" y="38"/>
                </a:cxn>
                <a:cxn ang="0">
                  <a:pos x="49" y="23"/>
                </a:cxn>
                <a:cxn ang="0">
                  <a:pos x="41" y="11"/>
                </a:cxn>
                <a:cxn ang="0">
                  <a:pos x="32" y="2"/>
                </a:cxn>
                <a:cxn ang="0">
                  <a:pos x="21" y="0"/>
                </a:cxn>
              </a:cxnLst>
              <a:rect l="0" t="0" r="r" b="b"/>
              <a:pathLst>
                <a:path w="52" h="77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8" y="15"/>
                  </a:lnTo>
                  <a:lnTo>
                    <a:pt x="34" y="25"/>
                  </a:lnTo>
                  <a:lnTo>
                    <a:pt x="35" y="38"/>
                  </a:lnTo>
                  <a:lnTo>
                    <a:pt x="35" y="40"/>
                  </a:lnTo>
                  <a:lnTo>
                    <a:pt x="35" y="42"/>
                  </a:lnTo>
                  <a:lnTo>
                    <a:pt x="35" y="43"/>
                  </a:lnTo>
                  <a:lnTo>
                    <a:pt x="35" y="46"/>
                  </a:lnTo>
                  <a:lnTo>
                    <a:pt x="32" y="38"/>
                  </a:lnTo>
                  <a:lnTo>
                    <a:pt x="28" y="33"/>
                  </a:lnTo>
                  <a:lnTo>
                    <a:pt x="22" y="29"/>
                  </a:lnTo>
                  <a:lnTo>
                    <a:pt x="17" y="28"/>
                  </a:lnTo>
                  <a:lnTo>
                    <a:pt x="9" y="31"/>
                  </a:lnTo>
                  <a:lnTo>
                    <a:pt x="4" y="36"/>
                  </a:lnTo>
                  <a:lnTo>
                    <a:pt x="0" y="43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69"/>
                  </a:lnTo>
                  <a:lnTo>
                    <a:pt x="12" y="74"/>
                  </a:lnTo>
                  <a:lnTo>
                    <a:pt x="19" y="77"/>
                  </a:lnTo>
                  <a:lnTo>
                    <a:pt x="19" y="77"/>
                  </a:lnTo>
                  <a:lnTo>
                    <a:pt x="19" y="77"/>
                  </a:lnTo>
                  <a:lnTo>
                    <a:pt x="19" y="77"/>
                  </a:lnTo>
                  <a:lnTo>
                    <a:pt x="19" y="77"/>
                  </a:lnTo>
                  <a:lnTo>
                    <a:pt x="21" y="77"/>
                  </a:lnTo>
                  <a:lnTo>
                    <a:pt x="22" y="77"/>
                  </a:lnTo>
                  <a:lnTo>
                    <a:pt x="23" y="77"/>
                  </a:lnTo>
                  <a:lnTo>
                    <a:pt x="24" y="77"/>
                  </a:lnTo>
                  <a:lnTo>
                    <a:pt x="36" y="74"/>
                  </a:lnTo>
                  <a:lnTo>
                    <a:pt x="45" y="65"/>
                  </a:lnTo>
                  <a:lnTo>
                    <a:pt x="50" y="54"/>
                  </a:lnTo>
                  <a:lnTo>
                    <a:pt x="52" y="38"/>
                  </a:lnTo>
                  <a:lnTo>
                    <a:pt x="49" y="23"/>
                  </a:lnTo>
                  <a:lnTo>
                    <a:pt x="41" y="11"/>
                  </a:lnTo>
                  <a:lnTo>
                    <a:pt x="3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562" y="1197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3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7"/>
                </a:cxn>
                <a:cxn ang="0">
                  <a:pos x="29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9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3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7"/>
                  </a:lnTo>
                  <a:lnTo>
                    <a:pt x="29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9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349" y="1371"/>
              <a:ext cx="114" cy="114"/>
            </a:xfrm>
            <a:custGeom>
              <a:avLst/>
              <a:gdLst/>
              <a:ahLst/>
              <a:cxnLst>
                <a:cxn ang="0">
                  <a:pos x="193" y="2"/>
                </a:cxn>
                <a:cxn ang="0">
                  <a:pos x="149" y="11"/>
                </a:cxn>
                <a:cxn ang="0">
                  <a:pos x="109" y="28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29"/>
                </a:cxn>
                <a:cxn ang="0">
                  <a:pos x="174" y="446"/>
                </a:cxn>
                <a:cxn ang="0">
                  <a:pos x="218" y="454"/>
                </a:cxn>
                <a:cxn ang="0">
                  <a:pos x="264" y="454"/>
                </a:cxn>
                <a:cxn ang="0">
                  <a:pos x="308" y="446"/>
                </a:cxn>
                <a:cxn ang="0">
                  <a:pos x="347" y="429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1"/>
                </a:cxn>
                <a:cxn ang="0">
                  <a:pos x="397" y="83"/>
                </a:cxn>
                <a:cxn ang="0">
                  <a:pos x="364" y="51"/>
                </a:cxn>
                <a:cxn ang="0">
                  <a:pos x="326" y="26"/>
                </a:cxn>
                <a:cxn ang="0">
                  <a:pos x="284" y="10"/>
                </a:cxn>
                <a:cxn ang="0">
                  <a:pos x="240" y="2"/>
                </a:cxn>
              </a:cxnLst>
              <a:rect l="0" t="0" r="r" b="b"/>
              <a:pathLst>
                <a:path w="457" h="455">
                  <a:moveTo>
                    <a:pt x="216" y="0"/>
                  </a:moveTo>
                  <a:lnTo>
                    <a:pt x="193" y="2"/>
                  </a:lnTo>
                  <a:lnTo>
                    <a:pt x="171" y="6"/>
                  </a:lnTo>
                  <a:lnTo>
                    <a:pt x="149" y="11"/>
                  </a:lnTo>
                  <a:lnTo>
                    <a:pt x="128" y="19"/>
                  </a:lnTo>
                  <a:lnTo>
                    <a:pt x="109" y="28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8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4"/>
                  </a:lnTo>
                  <a:lnTo>
                    <a:pt x="34" y="335"/>
                  </a:lnTo>
                  <a:lnTo>
                    <a:pt x="46" y="354"/>
                  </a:lnTo>
                  <a:lnTo>
                    <a:pt x="61" y="373"/>
                  </a:lnTo>
                  <a:lnTo>
                    <a:pt x="77" y="389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29"/>
                  </a:lnTo>
                  <a:lnTo>
                    <a:pt x="153" y="438"/>
                  </a:lnTo>
                  <a:lnTo>
                    <a:pt x="174" y="446"/>
                  </a:lnTo>
                  <a:lnTo>
                    <a:pt x="196" y="451"/>
                  </a:lnTo>
                  <a:lnTo>
                    <a:pt x="218" y="454"/>
                  </a:lnTo>
                  <a:lnTo>
                    <a:pt x="241" y="455"/>
                  </a:lnTo>
                  <a:lnTo>
                    <a:pt x="264" y="454"/>
                  </a:lnTo>
                  <a:lnTo>
                    <a:pt x="286" y="451"/>
                  </a:lnTo>
                  <a:lnTo>
                    <a:pt x="308" y="446"/>
                  </a:lnTo>
                  <a:lnTo>
                    <a:pt x="328" y="438"/>
                  </a:lnTo>
                  <a:lnTo>
                    <a:pt x="347" y="429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89"/>
                  </a:lnTo>
                  <a:lnTo>
                    <a:pt x="413" y="373"/>
                  </a:lnTo>
                  <a:lnTo>
                    <a:pt x="426" y="354"/>
                  </a:lnTo>
                  <a:lnTo>
                    <a:pt x="436" y="335"/>
                  </a:lnTo>
                  <a:lnTo>
                    <a:pt x="445" y="314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1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1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0" y="2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358" y="1379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6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2"/>
                </a:cxn>
                <a:cxn ang="0">
                  <a:pos x="113" y="364"/>
                </a:cxn>
                <a:cxn ang="0">
                  <a:pos x="96" y="355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4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7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7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4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2"/>
                </a:cxn>
                <a:cxn ang="0">
                  <a:pos x="339" y="331"/>
                </a:cxn>
                <a:cxn ang="0">
                  <a:pos x="311" y="354"/>
                </a:cxn>
                <a:cxn ang="0">
                  <a:pos x="280" y="372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6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2"/>
                  </a:lnTo>
                  <a:lnTo>
                    <a:pt x="113" y="364"/>
                  </a:lnTo>
                  <a:lnTo>
                    <a:pt x="96" y="355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4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7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7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4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2"/>
                  </a:lnTo>
                  <a:lnTo>
                    <a:pt x="339" y="331"/>
                  </a:lnTo>
                  <a:lnTo>
                    <a:pt x="311" y="354"/>
                  </a:lnTo>
                  <a:lnTo>
                    <a:pt x="280" y="372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363" y="1385"/>
              <a:ext cx="86" cy="85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30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5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7"/>
                </a:cxn>
                <a:cxn ang="0">
                  <a:pos x="46" y="280"/>
                </a:cxn>
                <a:cxn ang="0">
                  <a:pos x="57" y="293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29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1"/>
                </a:cxn>
                <a:cxn ang="0">
                  <a:pos x="181" y="342"/>
                </a:cxn>
                <a:cxn ang="0">
                  <a:pos x="198" y="341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29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3"/>
                </a:cxn>
                <a:cxn ang="0">
                  <a:pos x="311" y="280"/>
                </a:cxn>
                <a:cxn ang="0">
                  <a:pos x="320" y="267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5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1"/>
                </a:cxn>
                <a:cxn ang="0">
                  <a:pos x="229" y="13"/>
                </a:cxn>
                <a:cxn ang="0">
                  <a:pos x="214" y="8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2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30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5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7"/>
                  </a:lnTo>
                  <a:lnTo>
                    <a:pt x="46" y="280"/>
                  </a:lnTo>
                  <a:lnTo>
                    <a:pt x="57" y="293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29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1"/>
                  </a:lnTo>
                  <a:lnTo>
                    <a:pt x="181" y="342"/>
                  </a:lnTo>
                  <a:lnTo>
                    <a:pt x="198" y="341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29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3"/>
                  </a:lnTo>
                  <a:lnTo>
                    <a:pt x="311" y="280"/>
                  </a:lnTo>
                  <a:lnTo>
                    <a:pt x="320" y="267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5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1"/>
                  </a:lnTo>
                  <a:lnTo>
                    <a:pt x="229" y="13"/>
                  </a:lnTo>
                  <a:lnTo>
                    <a:pt x="214" y="8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372" y="1393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1"/>
                </a:cxn>
                <a:cxn ang="0">
                  <a:pos x="104" y="267"/>
                </a:cxn>
                <a:cxn ang="0">
                  <a:pos x="92" y="263"/>
                </a:cxn>
                <a:cxn ang="0">
                  <a:pos x="79" y="258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3"/>
                </a:cxn>
                <a:cxn ang="0">
                  <a:pos x="27" y="213"/>
                </a:cxn>
                <a:cxn ang="0">
                  <a:pos x="20" y="201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3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3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3"/>
                </a:cxn>
                <a:cxn ang="0">
                  <a:pos x="172" y="271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1"/>
                  </a:lnTo>
                  <a:lnTo>
                    <a:pt x="104" y="267"/>
                  </a:lnTo>
                  <a:lnTo>
                    <a:pt x="92" y="263"/>
                  </a:lnTo>
                  <a:lnTo>
                    <a:pt x="79" y="258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3"/>
                  </a:lnTo>
                  <a:lnTo>
                    <a:pt x="27" y="213"/>
                  </a:lnTo>
                  <a:lnTo>
                    <a:pt x="20" y="201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3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3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3"/>
                  </a:lnTo>
                  <a:lnTo>
                    <a:pt x="172" y="271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701" y="1371"/>
              <a:ext cx="114" cy="114"/>
            </a:xfrm>
            <a:custGeom>
              <a:avLst/>
              <a:gdLst/>
              <a:ahLst/>
              <a:cxnLst>
                <a:cxn ang="0">
                  <a:pos x="192" y="2"/>
                </a:cxn>
                <a:cxn ang="0">
                  <a:pos x="148" y="11"/>
                </a:cxn>
                <a:cxn ang="0">
                  <a:pos x="108" y="28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29"/>
                </a:cxn>
                <a:cxn ang="0">
                  <a:pos x="174" y="446"/>
                </a:cxn>
                <a:cxn ang="0">
                  <a:pos x="218" y="454"/>
                </a:cxn>
                <a:cxn ang="0">
                  <a:pos x="263" y="454"/>
                </a:cxn>
                <a:cxn ang="0">
                  <a:pos x="307" y="446"/>
                </a:cxn>
                <a:cxn ang="0">
                  <a:pos x="346" y="429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1"/>
                </a:cxn>
                <a:cxn ang="0">
                  <a:pos x="396" y="83"/>
                </a:cxn>
                <a:cxn ang="0">
                  <a:pos x="362" y="51"/>
                </a:cxn>
                <a:cxn ang="0">
                  <a:pos x="325" y="26"/>
                </a:cxn>
                <a:cxn ang="0">
                  <a:pos x="282" y="10"/>
                </a:cxn>
                <a:cxn ang="0">
                  <a:pos x="238" y="2"/>
                </a:cxn>
              </a:cxnLst>
              <a:rect l="0" t="0" r="r" b="b"/>
              <a:pathLst>
                <a:path w="456" h="455">
                  <a:moveTo>
                    <a:pt x="215" y="0"/>
                  </a:moveTo>
                  <a:lnTo>
                    <a:pt x="192" y="2"/>
                  </a:lnTo>
                  <a:lnTo>
                    <a:pt x="170" y="6"/>
                  </a:lnTo>
                  <a:lnTo>
                    <a:pt x="148" y="11"/>
                  </a:lnTo>
                  <a:lnTo>
                    <a:pt x="127" y="19"/>
                  </a:lnTo>
                  <a:lnTo>
                    <a:pt x="108" y="28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8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4"/>
                  </a:lnTo>
                  <a:lnTo>
                    <a:pt x="33" y="335"/>
                  </a:lnTo>
                  <a:lnTo>
                    <a:pt x="44" y="354"/>
                  </a:lnTo>
                  <a:lnTo>
                    <a:pt x="60" y="373"/>
                  </a:lnTo>
                  <a:lnTo>
                    <a:pt x="75" y="389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29"/>
                  </a:lnTo>
                  <a:lnTo>
                    <a:pt x="152" y="438"/>
                  </a:lnTo>
                  <a:lnTo>
                    <a:pt x="174" y="446"/>
                  </a:lnTo>
                  <a:lnTo>
                    <a:pt x="196" y="451"/>
                  </a:lnTo>
                  <a:lnTo>
                    <a:pt x="218" y="454"/>
                  </a:lnTo>
                  <a:lnTo>
                    <a:pt x="241" y="455"/>
                  </a:lnTo>
                  <a:lnTo>
                    <a:pt x="263" y="454"/>
                  </a:lnTo>
                  <a:lnTo>
                    <a:pt x="285" y="451"/>
                  </a:lnTo>
                  <a:lnTo>
                    <a:pt x="307" y="446"/>
                  </a:lnTo>
                  <a:lnTo>
                    <a:pt x="328" y="438"/>
                  </a:lnTo>
                  <a:lnTo>
                    <a:pt x="346" y="429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89"/>
                  </a:lnTo>
                  <a:lnTo>
                    <a:pt x="412" y="373"/>
                  </a:lnTo>
                  <a:lnTo>
                    <a:pt x="425" y="354"/>
                  </a:lnTo>
                  <a:lnTo>
                    <a:pt x="435" y="335"/>
                  </a:lnTo>
                  <a:lnTo>
                    <a:pt x="444" y="314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1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1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10"/>
                  </a:lnTo>
                  <a:lnTo>
                    <a:pt x="260" y="4"/>
                  </a:lnTo>
                  <a:lnTo>
                    <a:pt x="238" y="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710" y="1379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6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2"/>
                </a:cxn>
                <a:cxn ang="0">
                  <a:pos x="113" y="364"/>
                </a:cxn>
                <a:cxn ang="0">
                  <a:pos x="96" y="355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4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7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7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4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2"/>
                </a:cxn>
                <a:cxn ang="0">
                  <a:pos x="339" y="331"/>
                </a:cxn>
                <a:cxn ang="0">
                  <a:pos x="310" y="354"/>
                </a:cxn>
                <a:cxn ang="0">
                  <a:pos x="279" y="372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6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2"/>
                  </a:lnTo>
                  <a:lnTo>
                    <a:pt x="113" y="364"/>
                  </a:lnTo>
                  <a:lnTo>
                    <a:pt x="96" y="355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4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7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7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4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2"/>
                  </a:lnTo>
                  <a:lnTo>
                    <a:pt x="339" y="331"/>
                  </a:lnTo>
                  <a:lnTo>
                    <a:pt x="310" y="354"/>
                  </a:lnTo>
                  <a:lnTo>
                    <a:pt x="279" y="372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715" y="1385"/>
              <a:ext cx="86" cy="85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30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7"/>
                </a:cxn>
                <a:cxn ang="0">
                  <a:pos x="45" y="280"/>
                </a:cxn>
                <a:cxn ang="0">
                  <a:pos x="57" y="293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29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1"/>
                </a:cxn>
                <a:cxn ang="0">
                  <a:pos x="181" y="342"/>
                </a:cxn>
                <a:cxn ang="0">
                  <a:pos x="198" y="341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29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3"/>
                </a:cxn>
                <a:cxn ang="0">
                  <a:pos x="310" y="280"/>
                </a:cxn>
                <a:cxn ang="0">
                  <a:pos x="319" y="267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5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1"/>
                </a:cxn>
                <a:cxn ang="0">
                  <a:pos x="229" y="13"/>
                </a:cxn>
                <a:cxn ang="0">
                  <a:pos x="213" y="8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2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30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7"/>
                  </a:lnTo>
                  <a:lnTo>
                    <a:pt x="45" y="280"/>
                  </a:lnTo>
                  <a:lnTo>
                    <a:pt x="57" y="293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29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1"/>
                  </a:lnTo>
                  <a:lnTo>
                    <a:pt x="181" y="342"/>
                  </a:lnTo>
                  <a:lnTo>
                    <a:pt x="198" y="341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29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3"/>
                  </a:lnTo>
                  <a:lnTo>
                    <a:pt x="310" y="280"/>
                  </a:lnTo>
                  <a:lnTo>
                    <a:pt x="319" y="267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5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1"/>
                  </a:lnTo>
                  <a:lnTo>
                    <a:pt x="229" y="13"/>
                  </a:lnTo>
                  <a:lnTo>
                    <a:pt x="213" y="8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724" y="1393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1"/>
                </a:cxn>
                <a:cxn ang="0">
                  <a:pos x="103" y="267"/>
                </a:cxn>
                <a:cxn ang="0">
                  <a:pos x="92" y="263"/>
                </a:cxn>
                <a:cxn ang="0">
                  <a:pos x="79" y="258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3"/>
                </a:cxn>
                <a:cxn ang="0">
                  <a:pos x="27" y="213"/>
                </a:cxn>
                <a:cxn ang="0">
                  <a:pos x="19" y="201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3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3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3"/>
                </a:cxn>
                <a:cxn ang="0">
                  <a:pos x="172" y="271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1"/>
                  </a:lnTo>
                  <a:lnTo>
                    <a:pt x="103" y="267"/>
                  </a:lnTo>
                  <a:lnTo>
                    <a:pt x="92" y="263"/>
                  </a:lnTo>
                  <a:lnTo>
                    <a:pt x="79" y="258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3"/>
                  </a:lnTo>
                  <a:lnTo>
                    <a:pt x="27" y="213"/>
                  </a:lnTo>
                  <a:lnTo>
                    <a:pt x="19" y="201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3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3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3"/>
                  </a:lnTo>
                  <a:lnTo>
                    <a:pt x="172" y="271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536" y="1341"/>
              <a:ext cx="85" cy="85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4"/>
                </a:cxn>
                <a:cxn ang="0">
                  <a:pos x="97" y="15"/>
                </a:cxn>
                <a:cxn ang="0">
                  <a:pos x="68" y="30"/>
                </a:cxn>
                <a:cxn ang="0">
                  <a:pos x="44" y="51"/>
                </a:cxn>
                <a:cxn ang="0">
                  <a:pos x="24" y="77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6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9"/>
                </a:cxn>
                <a:cxn ang="0">
                  <a:pos x="331" y="122"/>
                </a:cxn>
                <a:cxn ang="0">
                  <a:pos x="324" y="106"/>
                </a:cxn>
                <a:cxn ang="0">
                  <a:pos x="316" y="91"/>
                </a:cxn>
                <a:cxn ang="0">
                  <a:pos x="307" y="77"/>
                </a:cxn>
                <a:cxn ang="0">
                  <a:pos x="297" y="64"/>
                </a:cxn>
                <a:cxn ang="0">
                  <a:pos x="284" y="51"/>
                </a:cxn>
                <a:cxn ang="0">
                  <a:pos x="271" y="39"/>
                </a:cxn>
                <a:cxn ang="0">
                  <a:pos x="257" y="29"/>
                </a:cxn>
                <a:cxn ang="0">
                  <a:pos x="243" y="21"/>
                </a:cxn>
                <a:cxn ang="0">
                  <a:pos x="227" y="13"/>
                </a:cxn>
                <a:cxn ang="0">
                  <a:pos x="212" y="8"/>
                </a:cxn>
                <a:cxn ang="0">
                  <a:pos x="195" y="4"/>
                </a:cxn>
                <a:cxn ang="0">
                  <a:pos x="178" y="2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4"/>
                  </a:lnTo>
                  <a:lnTo>
                    <a:pt x="97" y="15"/>
                  </a:lnTo>
                  <a:lnTo>
                    <a:pt x="68" y="30"/>
                  </a:lnTo>
                  <a:lnTo>
                    <a:pt x="44" y="51"/>
                  </a:lnTo>
                  <a:lnTo>
                    <a:pt x="24" y="77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6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9"/>
                  </a:lnTo>
                  <a:lnTo>
                    <a:pt x="331" y="122"/>
                  </a:lnTo>
                  <a:lnTo>
                    <a:pt x="324" y="106"/>
                  </a:lnTo>
                  <a:lnTo>
                    <a:pt x="316" y="91"/>
                  </a:lnTo>
                  <a:lnTo>
                    <a:pt x="307" y="77"/>
                  </a:lnTo>
                  <a:lnTo>
                    <a:pt x="297" y="64"/>
                  </a:lnTo>
                  <a:lnTo>
                    <a:pt x="284" y="51"/>
                  </a:lnTo>
                  <a:lnTo>
                    <a:pt x="271" y="39"/>
                  </a:lnTo>
                  <a:lnTo>
                    <a:pt x="257" y="29"/>
                  </a:lnTo>
                  <a:lnTo>
                    <a:pt x="243" y="21"/>
                  </a:lnTo>
                  <a:lnTo>
                    <a:pt x="227" y="13"/>
                  </a:lnTo>
                  <a:lnTo>
                    <a:pt x="212" y="8"/>
                  </a:lnTo>
                  <a:lnTo>
                    <a:pt x="195" y="4"/>
                  </a:lnTo>
                  <a:lnTo>
                    <a:pt x="178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544" y="1350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2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50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1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6"/>
                </a:cxn>
                <a:cxn ang="0">
                  <a:pos x="77" y="11"/>
                </a:cxn>
                <a:cxn ang="0">
                  <a:pos x="89" y="7"/>
                </a:cxn>
                <a:cxn ang="0">
                  <a:pos x="102" y="3"/>
                </a:cxn>
                <a:cxn ang="0">
                  <a:pos x="115" y="2"/>
                </a:cxn>
                <a:cxn ang="0">
                  <a:pos x="128" y="0"/>
                </a:cxn>
                <a:cxn ang="0">
                  <a:pos x="140" y="2"/>
                </a:cxn>
                <a:cxn ang="0">
                  <a:pos x="155" y="3"/>
                </a:cxn>
                <a:cxn ang="0">
                  <a:pos x="168" y="7"/>
                </a:cxn>
                <a:cxn ang="0">
                  <a:pos x="181" y="11"/>
                </a:cxn>
                <a:cxn ang="0">
                  <a:pos x="193" y="16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1"/>
                </a:cxn>
                <a:cxn ang="0">
                  <a:pos x="245" y="61"/>
                </a:cxn>
                <a:cxn ang="0">
                  <a:pos x="253" y="73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50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2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50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1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6"/>
                  </a:lnTo>
                  <a:lnTo>
                    <a:pt x="77" y="11"/>
                  </a:lnTo>
                  <a:lnTo>
                    <a:pt x="89" y="7"/>
                  </a:lnTo>
                  <a:lnTo>
                    <a:pt x="102" y="3"/>
                  </a:lnTo>
                  <a:lnTo>
                    <a:pt x="115" y="2"/>
                  </a:lnTo>
                  <a:lnTo>
                    <a:pt x="128" y="0"/>
                  </a:lnTo>
                  <a:lnTo>
                    <a:pt x="140" y="2"/>
                  </a:lnTo>
                  <a:lnTo>
                    <a:pt x="155" y="3"/>
                  </a:lnTo>
                  <a:lnTo>
                    <a:pt x="168" y="7"/>
                  </a:lnTo>
                  <a:lnTo>
                    <a:pt x="181" y="11"/>
                  </a:lnTo>
                  <a:lnTo>
                    <a:pt x="193" y="16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1"/>
                  </a:lnTo>
                  <a:lnTo>
                    <a:pt x="245" y="61"/>
                  </a:lnTo>
                  <a:lnTo>
                    <a:pt x="253" y="73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50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558" y="1358"/>
              <a:ext cx="33" cy="50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7"/>
                </a:cxn>
                <a:cxn ang="0">
                  <a:pos x="58" y="200"/>
                </a:cxn>
                <a:cxn ang="0">
                  <a:pos x="132" y="202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3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2">
                  <a:moveTo>
                    <a:pt x="16" y="32"/>
                  </a:moveTo>
                  <a:lnTo>
                    <a:pt x="8" y="36"/>
                  </a:lnTo>
                  <a:lnTo>
                    <a:pt x="3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7"/>
                  </a:lnTo>
                  <a:lnTo>
                    <a:pt x="58" y="200"/>
                  </a:lnTo>
                  <a:lnTo>
                    <a:pt x="132" y="202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3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605" y="1182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2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7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7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6"/>
                </a:cxn>
                <a:cxn ang="0">
                  <a:pos x="93" y="3"/>
                </a:cxn>
                <a:cxn ang="0">
                  <a:pos x="87" y="2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2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7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7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6"/>
                  </a:lnTo>
                  <a:lnTo>
                    <a:pt x="93" y="3"/>
                  </a:lnTo>
                  <a:lnTo>
                    <a:pt x="87" y="2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609" y="1185"/>
              <a:ext cx="30" cy="31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1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8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8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1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1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8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8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1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615" y="1189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6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1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7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1">
                  <a:moveTo>
                    <a:pt x="7" y="14"/>
                  </a:moveTo>
                  <a:lnTo>
                    <a:pt x="4" y="16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1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7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565" y="1246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8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2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3"/>
                </a:cxn>
                <a:cxn ang="0">
                  <a:pos x="69" y="55"/>
                </a:cxn>
                <a:cxn ang="0">
                  <a:pos x="53" y="64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1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8"/>
                </a:cxn>
                <a:cxn ang="0">
                  <a:pos x="0" y="27"/>
                </a:cxn>
              </a:cxnLst>
              <a:rect l="0" t="0" r="r" b="b"/>
              <a:pathLst>
                <a:path w="84" h="64">
                  <a:moveTo>
                    <a:pt x="0" y="27"/>
                  </a:moveTo>
                  <a:lnTo>
                    <a:pt x="1" y="27"/>
                  </a:lnTo>
                  <a:lnTo>
                    <a:pt x="5" y="28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2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3"/>
                  </a:lnTo>
                  <a:lnTo>
                    <a:pt x="69" y="55"/>
                  </a:lnTo>
                  <a:lnTo>
                    <a:pt x="53" y="64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1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2084" name="Group 36"/>
          <p:cNvGrpSpPr>
            <a:grpSpLocks noChangeAspect="1"/>
          </p:cNvGrpSpPr>
          <p:nvPr/>
        </p:nvGrpSpPr>
        <p:grpSpPr bwMode="auto">
          <a:xfrm>
            <a:off x="3924077" y="1845246"/>
            <a:ext cx="1027112" cy="644525"/>
            <a:chOff x="975" y="1117"/>
            <a:chExt cx="647" cy="406"/>
          </a:xfrm>
        </p:grpSpPr>
        <p:sp>
          <p:nvSpPr>
            <p:cNvPr id="2083" name="AutoShape 35"/>
            <p:cNvSpPr>
              <a:spLocks noChangeAspect="1" noChangeArrowheads="1" noTextEdit="1"/>
            </p:cNvSpPr>
            <p:nvPr/>
          </p:nvSpPr>
          <p:spPr bwMode="auto">
            <a:xfrm>
              <a:off x="975" y="1117"/>
              <a:ext cx="647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977" y="1117"/>
              <a:ext cx="644" cy="406"/>
            </a:xfrm>
            <a:custGeom>
              <a:avLst/>
              <a:gdLst/>
              <a:ahLst/>
              <a:cxnLst>
                <a:cxn ang="0">
                  <a:pos x="2552" y="906"/>
                </a:cxn>
                <a:cxn ang="0">
                  <a:pos x="2412" y="780"/>
                </a:cxn>
                <a:cxn ang="0">
                  <a:pos x="2156" y="676"/>
                </a:cxn>
                <a:cxn ang="0">
                  <a:pos x="1829" y="601"/>
                </a:cxn>
                <a:cxn ang="0">
                  <a:pos x="1649" y="705"/>
                </a:cxn>
                <a:cxn ang="0">
                  <a:pos x="1617" y="714"/>
                </a:cxn>
                <a:cxn ang="0">
                  <a:pos x="1578" y="475"/>
                </a:cxn>
                <a:cxn ang="0">
                  <a:pos x="1635" y="372"/>
                </a:cxn>
                <a:cxn ang="0">
                  <a:pos x="1742" y="276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0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7"/>
                </a:cxn>
                <a:cxn ang="0">
                  <a:pos x="1158" y="138"/>
                </a:cxn>
                <a:cxn ang="0">
                  <a:pos x="1079" y="278"/>
                </a:cxn>
                <a:cxn ang="0">
                  <a:pos x="949" y="457"/>
                </a:cxn>
                <a:cxn ang="0">
                  <a:pos x="993" y="496"/>
                </a:cxn>
                <a:cxn ang="0">
                  <a:pos x="1082" y="515"/>
                </a:cxn>
                <a:cxn ang="0">
                  <a:pos x="1163" y="525"/>
                </a:cxn>
                <a:cxn ang="0">
                  <a:pos x="1180" y="650"/>
                </a:cxn>
                <a:cxn ang="0">
                  <a:pos x="1146" y="658"/>
                </a:cxn>
                <a:cxn ang="0">
                  <a:pos x="1043" y="540"/>
                </a:cxn>
                <a:cxn ang="0">
                  <a:pos x="991" y="585"/>
                </a:cxn>
                <a:cxn ang="0">
                  <a:pos x="1029" y="652"/>
                </a:cxn>
                <a:cxn ang="0">
                  <a:pos x="1020" y="694"/>
                </a:cxn>
                <a:cxn ang="0">
                  <a:pos x="945" y="627"/>
                </a:cxn>
                <a:cxn ang="0">
                  <a:pos x="925" y="575"/>
                </a:cxn>
                <a:cxn ang="0">
                  <a:pos x="698" y="606"/>
                </a:cxn>
                <a:cxn ang="0">
                  <a:pos x="494" y="651"/>
                </a:cxn>
                <a:cxn ang="0">
                  <a:pos x="315" y="708"/>
                </a:cxn>
                <a:cxn ang="0">
                  <a:pos x="169" y="776"/>
                </a:cxn>
                <a:cxn ang="0">
                  <a:pos x="58" y="855"/>
                </a:cxn>
                <a:cxn ang="0">
                  <a:pos x="1" y="1059"/>
                </a:cxn>
                <a:cxn ang="0">
                  <a:pos x="44" y="1220"/>
                </a:cxn>
                <a:cxn ang="0">
                  <a:pos x="152" y="1309"/>
                </a:cxn>
                <a:cxn ang="0">
                  <a:pos x="276" y="1391"/>
                </a:cxn>
                <a:cxn ang="0">
                  <a:pos x="364" y="1513"/>
                </a:cxn>
                <a:cxn ang="0">
                  <a:pos x="459" y="1580"/>
                </a:cxn>
                <a:cxn ang="0">
                  <a:pos x="566" y="1616"/>
                </a:cxn>
                <a:cxn ang="0">
                  <a:pos x="678" y="1623"/>
                </a:cxn>
                <a:cxn ang="0">
                  <a:pos x="786" y="1596"/>
                </a:cxn>
                <a:cxn ang="0">
                  <a:pos x="878" y="1539"/>
                </a:cxn>
                <a:cxn ang="0">
                  <a:pos x="952" y="1450"/>
                </a:cxn>
                <a:cxn ang="0">
                  <a:pos x="1025" y="1379"/>
                </a:cxn>
                <a:cxn ang="0">
                  <a:pos x="1149" y="1376"/>
                </a:cxn>
                <a:cxn ang="0">
                  <a:pos x="1277" y="1375"/>
                </a:cxn>
                <a:cxn ang="0">
                  <a:pos x="1413" y="1376"/>
                </a:cxn>
                <a:cxn ang="0">
                  <a:pos x="1550" y="1380"/>
                </a:cxn>
                <a:cxn ang="0">
                  <a:pos x="1682" y="1385"/>
                </a:cxn>
                <a:cxn ang="0">
                  <a:pos x="1745" y="1483"/>
                </a:cxn>
                <a:cxn ang="0">
                  <a:pos x="1833" y="1561"/>
                </a:cxn>
                <a:cxn ang="0">
                  <a:pos x="1936" y="1608"/>
                </a:cxn>
                <a:cxn ang="0">
                  <a:pos x="2049" y="1624"/>
                </a:cxn>
                <a:cxn ang="0">
                  <a:pos x="2160" y="1608"/>
                </a:cxn>
                <a:cxn ang="0">
                  <a:pos x="2257" y="1561"/>
                </a:cxn>
                <a:cxn ang="0">
                  <a:pos x="2342" y="1477"/>
                </a:cxn>
                <a:cxn ang="0">
                  <a:pos x="2400" y="1353"/>
                </a:cxn>
                <a:cxn ang="0">
                  <a:pos x="2478" y="1317"/>
                </a:cxn>
                <a:cxn ang="0">
                  <a:pos x="2562" y="1196"/>
                </a:cxn>
              </a:cxnLst>
              <a:rect l="0" t="0" r="r" b="b"/>
              <a:pathLst>
                <a:path w="2577" h="1624">
                  <a:moveTo>
                    <a:pt x="2577" y="1054"/>
                  </a:moveTo>
                  <a:lnTo>
                    <a:pt x="2576" y="1025"/>
                  </a:lnTo>
                  <a:lnTo>
                    <a:pt x="2574" y="994"/>
                  </a:lnTo>
                  <a:lnTo>
                    <a:pt x="2568" y="963"/>
                  </a:lnTo>
                  <a:lnTo>
                    <a:pt x="2561" y="933"/>
                  </a:lnTo>
                  <a:lnTo>
                    <a:pt x="2552" y="906"/>
                  </a:lnTo>
                  <a:lnTo>
                    <a:pt x="2540" y="880"/>
                  </a:lnTo>
                  <a:lnTo>
                    <a:pt x="2526" y="859"/>
                  </a:lnTo>
                  <a:lnTo>
                    <a:pt x="2509" y="842"/>
                  </a:lnTo>
                  <a:lnTo>
                    <a:pt x="2479" y="822"/>
                  </a:lnTo>
                  <a:lnTo>
                    <a:pt x="2447" y="801"/>
                  </a:lnTo>
                  <a:lnTo>
                    <a:pt x="2412" y="780"/>
                  </a:lnTo>
                  <a:lnTo>
                    <a:pt x="2374" y="761"/>
                  </a:lnTo>
                  <a:lnTo>
                    <a:pt x="2336" y="743"/>
                  </a:lnTo>
                  <a:lnTo>
                    <a:pt x="2293" y="725"/>
                  </a:lnTo>
                  <a:lnTo>
                    <a:pt x="2249" y="708"/>
                  </a:lnTo>
                  <a:lnTo>
                    <a:pt x="2204" y="691"/>
                  </a:lnTo>
                  <a:lnTo>
                    <a:pt x="2156" y="676"/>
                  </a:lnTo>
                  <a:lnTo>
                    <a:pt x="2106" y="661"/>
                  </a:lnTo>
                  <a:lnTo>
                    <a:pt x="2054" y="647"/>
                  </a:lnTo>
                  <a:lnTo>
                    <a:pt x="2000" y="634"/>
                  </a:lnTo>
                  <a:lnTo>
                    <a:pt x="1944" y="623"/>
                  </a:lnTo>
                  <a:lnTo>
                    <a:pt x="1887" y="611"/>
                  </a:lnTo>
                  <a:lnTo>
                    <a:pt x="1829" y="601"/>
                  </a:lnTo>
                  <a:lnTo>
                    <a:pt x="1768" y="592"/>
                  </a:lnTo>
                  <a:lnTo>
                    <a:pt x="1768" y="592"/>
                  </a:lnTo>
                  <a:lnTo>
                    <a:pt x="1764" y="521"/>
                  </a:lnTo>
                  <a:lnTo>
                    <a:pt x="1644" y="521"/>
                  </a:lnTo>
                  <a:lnTo>
                    <a:pt x="1654" y="704"/>
                  </a:lnTo>
                  <a:lnTo>
                    <a:pt x="1649" y="705"/>
                  </a:lnTo>
                  <a:lnTo>
                    <a:pt x="1644" y="707"/>
                  </a:lnTo>
                  <a:lnTo>
                    <a:pt x="1639" y="708"/>
                  </a:lnTo>
                  <a:lnTo>
                    <a:pt x="1634" y="709"/>
                  </a:lnTo>
                  <a:lnTo>
                    <a:pt x="1629" y="712"/>
                  </a:lnTo>
                  <a:lnTo>
                    <a:pt x="1623" y="713"/>
                  </a:lnTo>
                  <a:lnTo>
                    <a:pt x="1617" y="714"/>
                  </a:lnTo>
                  <a:lnTo>
                    <a:pt x="1612" y="716"/>
                  </a:lnTo>
                  <a:lnTo>
                    <a:pt x="1622" y="711"/>
                  </a:lnTo>
                  <a:lnTo>
                    <a:pt x="1568" y="620"/>
                  </a:lnTo>
                  <a:lnTo>
                    <a:pt x="1554" y="500"/>
                  </a:lnTo>
                  <a:lnTo>
                    <a:pt x="1567" y="488"/>
                  </a:lnTo>
                  <a:lnTo>
                    <a:pt x="1578" y="475"/>
                  </a:lnTo>
                  <a:lnTo>
                    <a:pt x="1590" y="461"/>
                  </a:lnTo>
                  <a:lnTo>
                    <a:pt x="1600" y="446"/>
                  </a:lnTo>
                  <a:lnTo>
                    <a:pt x="1610" y="429"/>
                  </a:lnTo>
                  <a:lnTo>
                    <a:pt x="1620" y="411"/>
                  </a:lnTo>
                  <a:lnTo>
                    <a:pt x="1627" y="391"/>
                  </a:lnTo>
                  <a:lnTo>
                    <a:pt x="1635" y="372"/>
                  </a:lnTo>
                  <a:lnTo>
                    <a:pt x="1644" y="521"/>
                  </a:lnTo>
                  <a:lnTo>
                    <a:pt x="1764" y="521"/>
                  </a:lnTo>
                  <a:lnTo>
                    <a:pt x="1753" y="302"/>
                  </a:lnTo>
                  <a:lnTo>
                    <a:pt x="1751" y="293"/>
                  </a:lnTo>
                  <a:lnTo>
                    <a:pt x="1747" y="284"/>
                  </a:lnTo>
                  <a:lnTo>
                    <a:pt x="1742" y="276"/>
                  </a:lnTo>
                  <a:lnTo>
                    <a:pt x="1736" y="269"/>
                  </a:lnTo>
                  <a:lnTo>
                    <a:pt x="1728" y="262"/>
                  </a:lnTo>
                  <a:lnTo>
                    <a:pt x="1720" y="258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8"/>
                  </a:lnTo>
                  <a:lnTo>
                    <a:pt x="1653" y="261"/>
                  </a:lnTo>
                  <a:lnTo>
                    <a:pt x="1653" y="261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8"/>
                  </a:lnTo>
                  <a:lnTo>
                    <a:pt x="1638" y="183"/>
                  </a:lnTo>
                  <a:lnTo>
                    <a:pt x="1629" y="160"/>
                  </a:lnTo>
                  <a:lnTo>
                    <a:pt x="1617" y="137"/>
                  </a:lnTo>
                  <a:lnTo>
                    <a:pt x="1603" y="116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59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7"/>
                  </a:lnTo>
                  <a:lnTo>
                    <a:pt x="1228" y="50"/>
                  </a:lnTo>
                  <a:lnTo>
                    <a:pt x="1211" y="66"/>
                  </a:lnTo>
                  <a:lnTo>
                    <a:pt x="1194" y="81"/>
                  </a:lnTo>
                  <a:lnTo>
                    <a:pt x="1181" y="99"/>
                  </a:lnTo>
                  <a:lnTo>
                    <a:pt x="1168" y="118"/>
                  </a:lnTo>
                  <a:lnTo>
                    <a:pt x="1158" y="138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4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09"/>
                  </a:lnTo>
                  <a:lnTo>
                    <a:pt x="1016" y="341"/>
                  </a:lnTo>
                  <a:lnTo>
                    <a:pt x="987" y="373"/>
                  </a:lnTo>
                  <a:lnTo>
                    <a:pt x="965" y="404"/>
                  </a:lnTo>
                  <a:lnTo>
                    <a:pt x="951" y="433"/>
                  </a:lnTo>
                  <a:lnTo>
                    <a:pt x="949" y="457"/>
                  </a:lnTo>
                  <a:lnTo>
                    <a:pt x="951" y="466"/>
                  </a:lnTo>
                  <a:lnTo>
                    <a:pt x="955" y="474"/>
                  </a:lnTo>
                  <a:lnTo>
                    <a:pt x="962" y="481"/>
                  </a:lnTo>
                  <a:lnTo>
                    <a:pt x="969" y="486"/>
                  </a:lnTo>
                  <a:lnTo>
                    <a:pt x="981" y="491"/>
                  </a:lnTo>
                  <a:lnTo>
                    <a:pt x="993" y="496"/>
                  </a:lnTo>
                  <a:lnTo>
                    <a:pt x="1007" y="500"/>
                  </a:lnTo>
                  <a:lnTo>
                    <a:pt x="1021" y="504"/>
                  </a:lnTo>
                  <a:lnTo>
                    <a:pt x="1035" y="508"/>
                  </a:lnTo>
                  <a:lnTo>
                    <a:pt x="1051" y="510"/>
                  </a:lnTo>
                  <a:lnTo>
                    <a:pt x="1066" y="514"/>
                  </a:lnTo>
                  <a:lnTo>
                    <a:pt x="1082" y="515"/>
                  </a:lnTo>
                  <a:lnTo>
                    <a:pt x="1096" y="518"/>
                  </a:lnTo>
                  <a:lnTo>
                    <a:pt x="1111" y="519"/>
                  </a:lnTo>
                  <a:lnTo>
                    <a:pt x="1126" y="522"/>
                  </a:lnTo>
                  <a:lnTo>
                    <a:pt x="1139" y="523"/>
                  </a:lnTo>
                  <a:lnTo>
                    <a:pt x="1152" y="523"/>
                  </a:lnTo>
                  <a:lnTo>
                    <a:pt x="1163" y="525"/>
                  </a:lnTo>
                  <a:lnTo>
                    <a:pt x="1174" y="526"/>
                  </a:lnTo>
                  <a:lnTo>
                    <a:pt x="1183" y="526"/>
                  </a:lnTo>
                  <a:lnTo>
                    <a:pt x="1197" y="651"/>
                  </a:lnTo>
                  <a:lnTo>
                    <a:pt x="1197" y="655"/>
                  </a:lnTo>
                  <a:lnTo>
                    <a:pt x="1188" y="652"/>
                  </a:lnTo>
                  <a:lnTo>
                    <a:pt x="1180" y="650"/>
                  </a:lnTo>
                  <a:lnTo>
                    <a:pt x="1171" y="650"/>
                  </a:lnTo>
                  <a:lnTo>
                    <a:pt x="1162" y="652"/>
                  </a:lnTo>
                  <a:lnTo>
                    <a:pt x="1157" y="654"/>
                  </a:lnTo>
                  <a:lnTo>
                    <a:pt x="1153" y="655"/>
                  </a:lnTo>
                  <a:lnTo>
                    <a:pt x="1149" y="656"/>
                  </a:lnTo>
                  <a:lnTo>
                    <a:pt x="1146" y="658"/>
                  </a:lnTo>
                  <a:lnTo>
                    <a:pt x="1071" y="554"/>
                  </a:lnTo>
                  <a:lnTo>
                    <a:pt x="1070" y="553"/>
                  </a:lnTo>
                  <a:lnTo>
                    <a:pt x="1065" y="549"/>
                  </a:lnTo>
                  <a:lnTo>
                    <a:pt x="1058" y="545"/>
                  </a:lnTo>
                  <a:lnTo>
                    <a:pt x="1052" y="543"/>
                  </a:lnTo>
                  <a:lnTo>
                    <a:pt x="1043" y="540"/>
                  </a:lnTo>
                  <a:lnTo>
                    <a:pt x="1035" y="540"/>
                  </a:lnTo>
                  <a:lnTo>
                    <a:pt x="1026" y="543"/>
                  </a:lnTo>
                  <a:lnTo>
                    <a:pt x="1017" y="545"/>
                  </a:lnTo>
                  <a:lnTo>
                    <a:pt x="1008" y="552"/>
                  </a:lnTo>
                  <a:lnTo>
                    <a:pt x="995" y="568"/>
                  </a:lnTo>
                  <a:lnTo>
                    <a:pt x="991" y="585"/>
                  </a:lnTo>
                  <a:lnTo>
                    <a:pt x="994" y="601"/>
                  </a:lnTo>
                  <a:lnTo>
                    <a:pt x="999" y="612"/>
                  </a:lnTo>
                  <a:lnTo>
                    <a:pt x="1002" y="616"/>
                  </a:lnTo>
                  <a:lnTo>
                    <a:pt x="1008" y="624"/>
                  </a:lnTo>
                  <a:lnTo>
                    <a:pt x="1017" y="637"/>
                  </a:lnTo>
                  <a:lnTo>
                    <a:pt x="1029" y="652"/>
                  </a:lnTo>
                  <a:lnTo>
                    <a:pt x="1040" y="668"/>
                  </a:lnTo>
                  <a:lnTo>
                    <a:pt x="1053" y="685"/>
                  </a:lnTo>
                  <a:lnTo>
                    <a:pt x="1064" y="699"/>
                  </a:lnTo>
                  <a:lnTo>
                    <a:pt x="1073" y="711"/>
                  </a:lnTo>
                  <a:lnTo>
                    <a:pt x="1044" y="703"/>
                  </a:lnTo>
                  <a:lnTo>
                    <a:pt x="1020" y="694"/>
                  </a:lnTo>
                  <a:lnTo>
                    <a:pt x="998" y="683"/>
                  </a:lnTo>
                  <a:lnTo>
                    <a:pt x="980" y="673"/>
                  </a:lnTo>
                  <a:lnTo>
                    <a:pt x="965" y="663"/>
                  </a:lnTo>
                  <a:lnTo>
                    <a:pt x="954" y="651"/>
                  </a:lnTo>
                  <a:lnTo>
                    <a:pt x="947" y="640"/>
                  </a:lnTo>
                  <a:lnTo>
                    <a:pt x="945" y="627"/>
                  </a:lnTo>
                  <a:lnTo>
                    <a:pt x="943" y="618"/>
                  </a:lnTo>
                  <a:lnTo>
                    <a:pt x="943" y="610"/>
                  </a:lnTo>
                  <a:lnTo>
                    <a:pt x="943" y="602"/>
                  </a:lnTo>
                  <a:lnTo>
                    <a:pt x="945" y="594"/>
                  </a:lnTo>
                  <a:lnTo>
                    <a:pt x="946" y="572"/>
                  </a:lnTo>
                  <a:lnTo>
                    <a:pt x="925" y="575"/>
                  </a:lnTo>
                  <a:lnTo>
                    <a:pt x="887" y="579"/>
                  </a:lnTo>
                  <a:lnTo>
                    <a:pt x="848" y="584"/>
                  </a:lnTo>
                  <a:lnTo>
                    <a:pt x="809" y="588"/>
                  </a:lnTo>
                  <a:lnTo>
                    <a:pt x="772" y="594"/>
                  </a:lnTo>
                  <a:lnTo>
                    <a:pt x="734" y="599"/>
                  </a:lnTo>
                  <a:lnTo>
                    <a:pt x="698" y="606"/>
                  </a:lnTo>
                  <a:lnTo>
                    <a:pt x="663" y="612"/>
                  </a:lnTo>
                  <a:lnTo>
                    <a:pt x="627" y="619"/>
                  </a:lnTo>
                  <a:lnTo>
                    <a:pt x="593" y="627"/>
                  </a:lnTo>
                  <a:lnTo>
                    <a:pt x="559" y="634"/>
                  </a:lnTo>
                  <a:lnTo>
                    <a:pt x="526" y="642"/>
                  </a:lnTo>
                  <a:lnTo>
                    <a:pt x="494" y="651"/>
                  </a:lnTo>
                  <a:lnTo>
                    <a:pt x="461" y="659"/>
                  </a:lnTo>
                  <a:lnTo>
                    <a:pt x="432" y="668"/>
                  </a:lnTo>
                  <a:lnTo>
                    <a:pt x="400" y="678"/>
                  </a:lnTo>
                  <a:lnTo>
                    <a:pt x="372" y="687"/>
                  </a:lnTo>
                  <a:lnTo>
                    <a:pt x="344" y="698"/>
                  </a:lnTo>
                  <a:lnTo>
                    <a:pt x="315" y="708"/>
                  </a:lnTo>
                  <a:lnTo>
                    <a:pt x="289" y="718"/>
                  </a:lnTo>
                  <a:lnTo>
                    <a:pt x="263" y="730"/>
                  </a:lnTo>
                  <a:lnTo>
                    <a:pt x="238" y="742"/>
                  </a:lnTo>
                  <a:lnTo>
                    <a:pt x="214" y="753"/>
                  </a:lnTo>
                  <a:lnTo>
                    <a:pt x="191" y="765"/>
                  </a:lnTo>
                  <a:lnTo>
                    <a:pt x="169" y="776"/>
                  </a:lnTo>
                  <a:lnTo>
                    <a:pt x="148" y="789"/>
                  </a:lnTo>
                  <a:lnTo>
                    <a:pt x="128" y="802"/>
                  </a:lnTo>
                  <a:lnTo>
                    <a:pt x="108" y="815"/>
                  </a:lnTo>
                  <a:lnTo>
                    <a:pt x="90" y="828"/>
                  </a:lnTo>
                  <a:lnTo>
                    <a:pt x="73" y="842"/>
                  </a:lnTo>
                  <a:lnTo>
                    <a:pt x="58" y="855"/>
                  </a:lnTo>
                  <a:lnTo>
                    <a:pt x="44" y="869"/>
                  </a:lnTo>
                  <a:lnTo>
                    <a:pt x="29" y="884"/>
                  </a:lnTo>
                  <a:lnTo>
                    <a:pt x="9" y="924"/>
                  </a:lnTo>
                  <a:lnTo>
                    <a:pt x="0" y="975"/>
                  </a:lnTo>
                  <a:lnTo>
                    <a:pt x="0" y="1025"/>
                  </a:lnTo>
                  <a:lnTo>
                    <a:pt x="1" y="1059"/>
                  </a:lnTo>
                  <a:lnTo>
                    <a:pt x="4" y="1087"/>
                  </a:lnTo>
                  <a:lnTo>
                    <a:pt x="9" y="1115"/>
                  </a:lnTo>
                  <a:lnTo>
                    <a:pt x="15" y="1143"/>
                  </a:lnTo>
                  <a:lnTo>
                    <a:pt x="23" y="1171"/>
                  </a:lnTo>
                  <a:lnTo>
                    <a:pt x="32" y="1196"/>
                  </a:lnTo>
                  <a:lnTo>
                    <a:pt x="44" y="1220"/>
                  </a:lnTo>
                  <a:lnTo>
                    <a:pt x="57" y="1240"/>
                  </a:lnTo>
                  <a:lnTo>
                    <a:pt x="71" y="1256"/>
                  </a:lnTo>
                  <a:lnTo>
                    <a:pt x="89" y="1270"/>
                  </a:lnTo>
                  <a:lnTo>
                    <a:pt x="108" y="1284"/>
                  </a:lnTo>
                  <a:lnTo>
                    <a:pt x="130" y="1297"/>
                  </a:lnTo>
                  <a:lnTo>
                    <a:pt x="152" y="1309"/>
                  </a:lnTo>
                  <a:lnTo>
                    <a:pt x="177" y="1319"/>
                  </a:lnTo>
                  <a:lnTo>
                    <a:pt x="203" y="1329"/>
                  </a:lnTo>
                  <a:lnTo>
                    <a:pt x="230" y="1338"/>
                  </a:lnTo>
                  <a:lnTo>
                    <a:pt x="258" y="1346"/>
                  </a:lnTo>
                  <a:lnTo>
                    <a:pt x="267" y="1369"/>
                  </a:lnTo>
                  <a:lnTo>
                    <a:pt x="276" y="1391"/>
                  </a:lnTo>
                  <a:lnTo>
                    <a:pt x="288" y="1413"/>
                  </a:lnTo>
                  <a:lnTo>
                    <a:pt x="301" y="1435"/>
                  </a:lnTo>
                  <a:lnTo>
                    <a:pt x="315" y="1456"/>
                  </a:lnTo>
                  <a:lnTo>
                    <a:pt x="329" y="1475"/>
                  </a:lnTo>
                  <a:lnTo>
                    <a:pt x="346" y="1495"/>
                  </a:lnTo>
                  <a:lnTo>
                    <a:pt x="364" y="1513"/>
                  </a:lnTo>
                  <a:lnTo>
                    <a:pt x="379" y="1526"/>
                  </a:lnTo>
                  <a:lnTo>
                    <a:pt x="394" y="1539"/>
                  </a:lnTo>
                  <a:lnTo>
                    <a:pt x="410" y="1550"/>
                  </a:lnTo>
                  <a:lnTo>
                    <a:pt x="425" y="1561"/>
                  </a:lnTo>
                  <a:lnTo>
                    <a:pt x="442" y="1571"/>
                  </a:lnTo>
                  <a:lnTo>
                    <a:pt x="459" y="1580"/>
                  </a:lnTo>
                  <a:lnTo>
                    <a:pt x="475" y="1588"/>
                  </a:lnTo>
                  <a:lnTo>
                    <a:pt x="494" y="1596"/>
                  </a:lnTo>
                  <a:lnTo>
                    <a:pt x="510" y="1602"/>
                  </a:lnTo>
                  <a:lnTo>
                    <a:pt x="528" y="1608"/>
                  </a:lnTo>
                  <a:lnTo>
                    <a:pt x="547" y="1612"/>
                  </a:lnTo>
                  <a:lnTo>
                    <a:pt x="566" y="1616"/>
                  </a:lnTo>
                  <a:lnTo>
                    <a:pt x="584" y="1620"/>
                  </a:lnTo>
                  <a:lnTo>
                    <a:pt x="603" y="1623"/>
                  </a:lnTo>
                  <a:lnTo>
                    <a:pt x="622" y="1624"/>
                  </a:lnTo>
                  <a:lnTo>
                    <a:pt x="641" y="1624"/>
                  </a:lnTo>
                  <a:lnTo>
                    <a:pt x="660" y="1624"/>
                  </a:lnTo>
                  <a:lnTo>
                    <a:pt x="678" y="1623"/>
                  </a:lnTo>
                  <a:lnTo>
                    <a:pt x="698" y="1620"/>
                  </a:lnTo>
                  <a:lnTo>
                    <a:pt x="716" y="1616"/>
                  </a:lnTo>
                  <a:lnTo>
                    <a:pt x="734" y="1612"/>
                  </a:lnTo>
                  <a:lnTo>
                    <a:pt x="751" y="1608"/>
                  </a:lnTo>
                  <a:lnTo>
                    <a:pt x="769" y="1602"/>
                  </a:lnTo>
                  <a:lnTo>
                    <a:pt x="786" y="1596"/>
                  </a:lnTo>
                  <a:lnTo>
                    <a:pt x="803" y="1588"/>
                  </a:lnTo>
                  <a:lnTo>
                    <a:pt x="818" y="1580"/>
                  </a:lnTo>
                  <a:lnTo>
                    <a:pt x="834" y="1571"/>
                  </a:lnTo>
                  <a:lnTo>
                    <a:pt x="849" y="1561"/>
                  </a:lnTo>
                  <a:lnTo>
                    <a:pt x="863" y="1550"/>
                  </a:lnTo>
                  <a:lnTo>
                    <a:pt x="878" y="1539"/>
                  </a:lnTo>
                  <a:lnTo>
                    <a:pt x="892" y="1526"/>
                  </a:lnTo>
                  <a:lnTo>
                    <a:pt x="905" y="1513"/>
                  </a:lnTo>
                  <a:lnTo>
                    <a:pt x="918" y="1499"/>
                  </a:lnTo>
                  <a:lnTo>
                    <a:pt x="931" y="1483"/>
                  </a:lnTo>
                  <a:lnTo>
                    <a:pt x="941" y="1466"/>
                  </a:lnTo>
                  <a:lnTo>
                    <a:pt x="952" y="1450"/>
                  </a:lnTo>
                  <a:lnTo>
                    <a:pt x="962" y="1433"/>
                  </a:lnTo>
                  <a:lnTo>
                    <a:pt x="969" y="1416"/>
                  </a:lnTo>
                  <a:lnTo>
                    <a:pt x="977" y="1398"/>
                  </a:lnTo>
                  <a:lnTo>
                    <a:pt x="984" y="1380"/>
                  </a:lnTo>
                  <a:lnTo>
                    <a:pt x="1004" y="1380"/>
                  </a:lnTo>
                  <a:lnTo>
                    <a:pt x="1025" y="1379"/>
                  </a:lnTo>
                  <a:lnTo>
                    <a:pt x="1046" y="1379"/>
                  </a:lnTo>
                  <a:lnTo>
                    <a:pt x="1066" y="1379"/>
                  </a:lnTo>
                  <a:lnTo>
                    <a:pt x="1087" y="1377"/>
                  </a:lnTo>
                  <a:lnTo>
                    <a:pt x="1108" y="1377"/>
                  </a:lnTo>
                  <a:lnTo>
                    <a:pt x="1128" y="1377"/>
                  </a:lnTo>
                  <a:lnTo>
                    <a:pt x="1149" y="1376"/>
                  </a:lnTo>
                  <a:lnTo>
                    <a:pt x="1170" y="1376"/>
                  </a:lnTo>
                  <a:lnTo>
                    <a:pt x="1192" y="1376"/>
                  </a:lnTo>
                  <a:lnTo>
                    <a:pt x="1212" y="1376"/>
                  </a:lnTo>
                  <a:lnTo>
                    <a:pt x="1234" y="1375"/>
                  </a:lnTo>
                  <a:lnTo>
                    <a:pt x="1255" y="1375"/>
                  </a:lnTo>
                  <a:lnTo>
                    <a:pt x="1277" y="1375"/>
                  </a:lnTo>
                  <a:lnTo>
                    <a:pt x="1298" y="1375"/>
                  </a:lnTo>
                  <a:lnTo>
                    <a:pt x="1320" y="1375"/>
                  </a:lnTo>
                  <a:lnTo>
                    <a:pt x="1343" y="1375"/>
                  </a:lnTo>
                  <a:lnTo>
                    <a:pt x="1366" y="1375"/>
                  </a:lnTo>
                  <a:lnTo>
                    <a:pt x="1389" y="1375"/>
                  </a:lnTo>
                  <a:lnTo>
                    <a:pt x="1413" y="1376"/>
                  </a:lnTo>
                  <a:lnTo>
                    <a:pt x="1436" y="1376"/>
                  </a:lnTo>
                  <a:lnTo>
                    <a:pt x="1459" y="1376"/>
                  </a:lnTo>
                  <a:lnTo>
                    <a:pt x="1481" y="1377"/>
                  </a:lnTo>
                  <a:lnTo>
                    <a:pt x="1504" y="1377"/>
                  </a:lnTo>
                  <a:lnTo>
                    <a:pt x="1526" y="1379"/>
                  </a:lnTo>
                  <a:lnTo>
                    <a:pt x="1550" y="1380"/>
                  </a:lnTo>
                  <a:lnTo>
                    <a:pt x="1572" y="1380"/>
                  </a:lnTo>
                  <a:lnTo>
                    <a:pt x="1594" y="1381"/>
                  </a:lnTo>
                  <a:lnTo>
                    <a:pt x="1616" y="1382"/>
                  </a:lnTo>
                  <a:lnTo>
                    <a:pt x="1638" y="1384"/>
                  </a:lnTo>
                  <a:lnTo>
                    <a:pt x="1660" y="1384"/>
                  </a:lnTo>
                  <a:lnTo>
                    <a:pt x="1682" y="1385"/>
                  </a:lnTo>
                  <a:lnTo>
                    <a:pt x="1689" y="1403"/>
                  </a:lnTo>
                  <a:lnTo>
                    <a:pt x="1698" y="1420"/>
                  </a:lnTo>
                  <a:lnTo>
                    <a:pt x="1709" y="1437"/>
                  </a:lnTo>
                  <a:lnTo>
                    <a:pt x="1720" y="1452"/>
                  </a:lnTo>
                  <a:lnTo>
                    <a:pt x="1732" y="1469"/>
                  </a:lnTo>
                  <a:lnTo>
                    <a:pt x="1745" y="1483"/>
                  </a:lnTo>
                  <a:lnTo>
                    <a:pt x="1758" y="1499"/>
                  </a:lnTo>
                  <a:lnTo>
                    <a:pt x="1772" y="1513"/>
                  </a:lnTo>
                  <a:lnTo>
                    <a:pt x="1786" y="1526"/>
                  </a:lnTo>
                  <a:lnTo>
                    <a:pt x="1802" y="1539"/>
                  </a:lnTo>
                  <a:lnTo>
                    <a:pt x="1817" y="1550"/>
                  </a:lnTo>
                  <a:lnTo>
                    <a:pt x="1833" y="1561"/>
                  </a:lnTo>
                  <a:lnTo>
                    <a:pt x="1850" y="1571"/>
                  </a:lnTo>
                  <a:lnTo>
                    <a:pt x="1866" y="1580"/>
                  </a:lnTo>
                  <a:lnTo>
                    <a:pt x="1883" y="1588"/>
                  </a:lnTo>
                  <a:lnTo>
                    <a:pt x="1901" y="1596"/>
                  </a:lnTo>
                  <a:lnTo>
                    <a:pt x="1918" y="1602"/>
                  </a:lnTo>
                  <a:lnTo>
                    <a:pt x="1936" y="1608"/>
                  </a:lnTo>
                  <a:lnTo>
                    <a:pt x="1954" y="1612"/>
                  </a:lnTo>
                  <a:lnTo>
                    <a:pt x="1974" y="1616"/>
                  </a:lnTo>
                  <a:lnTo>
                    <a:pt x="1992" y="1620"/>
                  </a:lnTo>
                  <a:lnTo>
                    <a:pt x="2011" y="1623"/>
                  </a:lnTo>
                  <a:lnTo>
                    <a:pt x="2029" y="1624"/>
                  </a:lnTo>
                  <a:lnTo>
                    <a:pt x="2049" y="1624"/>
                  </a:lnTo>
                  <a:lnTo>
                    <a:pt x="2068" y="1624"/>
                  </a:lnTo>
                  <a:lnTo>
                    <a:pt x="2086" y="1623"/>
                  </a:lnTo>
                  <a:lnTo>
                    <a:pt x="2106" y="1620"/>
                  </a:lnTo>
                  <a:lnTo>
                    <a:pt x="2124" y="1616"/>
                  </a:lnTo>
                  <a:lnTo>
                    <a:pt x="2142" y="1612"/>
                  </a:lnTo>
                  <a:lnTo>
                    <a:pt x="2160" y="1608"/>
                  </a:lnTo>
                  <a:lnTo>
                    <a:pt x="2177" y="1602"/>
                  </a:lnTo>
                  <a:lnTo>
                    <a:pt x="2193" y="1596"/>
                  </a:lnTo>
                  <a:lnTo>
                    <a:pt x="2210" y="1588"/>
                  </a:lnTo>
                  <a:lnTo>
                    <a:pt x="2226" y="1580"/>
                  </a:lnTo>
                  <a:lnTo>
                    <a:pt x="2243" y="1571"/>
                  </a:lnTo>
                  <a:lnTo>
                    <a:pt x="2257" y="1561"/>
                  </a:lnTo>
                  <a:lnTo>
                    <a:pt x="2272" y="1550"/>
                  </a:lnTo>
                  <a:lnTo>
                    <a:pt x="2287" y="1539"/>
                  </a:lnTo>
                  <a:lnTo>
                    <a:pt x="2299" y="1526"/>
                  </a:lnTo>
                  <a:lnTo>
                    <a:pt x="2312" y="1513"/>
                  </a:lnTo>
                  <a:lnTo>
                    <a:pt x="2328" y="1496"/>
                  </a:lnTo>
                  <a:lnTo>
                    <a:pt x="2342" y="1477"/>
                  </a:lnTo>
                  <a:lnTo>
                    <a:pt x="2355" y="1459"/>
                  </a:lnTo>
                  <a:lnTo>
                    <a:pt x="2367" y="1438"/>
                  </a:lnTo>
                  <a:lnTo>
                    <a:pt x="2377" y="1417"/>
                  </a:lnTo>
                  <a:lnTo>
                    <a:pt x="2386" y="1397"/>
                  </a:lnTo>
                  <a:lnTo>
                    <a:pt x="2394" y="1375"/>
                  </a:lnTo>
                  <a:lnTo>
                    <a:pt x="2400" y="1353"/>
                  </a:lnTo>
                  <a:lnTo>
                    <a:pt x="2415" y="1348"/>
                  </a:lnTo>
                  <a:lnTo>
                    <a:pt x="2427" y="1341"/>
                  </a:lnTo>
                  <a:lnTo>
                    <a:pt x="2440" y="1336"/>
                  </a:lnTo>
                  <a:lnTo>
                    <a:pt x="2453" y="1329"/>
                  </a:lnTo>
                  <a:lnTo>
                    <a:pt x="2466" y="1323"/>
                  </a:lnTo>
                  <a:lnTo>
                    <a:pt x="2478" y="1317"/>
                  </a:lnTo>
                  <a:lnTo>
                    <a:pt x="2490" y="1310"/>
                  </a:lnTo>
                  <a:lnTo>
                    <a:pt x="2500" y="1302"/>
                  </a:lnTo>
                  <a:lnTo>
                    <a:pt x="2521" y="1283"/>
                  </a:lnTo>
                  <a:lnTo>
                    <a:pt x="2537" y="1258"/>
                  </a:lnTo>
                  <a:lnTo>
                    <a:pt x="2552" y="1229"/>
                  </a:lnTo>
                  <a:lnTo>
                    <a:pt x="2562" y="1196"/>
                  </a:lnTo>
                  <a:lnTo>
                    <a:pt x="2570" y="1161"/>
                  </a:lnTo>
                  <a:lnTo>
                    <a:pt x="2575" y="1125"/>
                  </a:lnTo>
                  <a:lnTo>
                    <a:pt x="2577" y="1089"/>
                  </a:lnTo>
                  <a:lnTo>
                    <a:pt x="2577" y="10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1423" y="1274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0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9"/>
                </a:cxn>
                <a:cxn ang="0">
                  <a:pos x="0" y="21"/>
                </a:cxn>
                <a:cxn ang="0">
                  <a:pos x="1" y="16"/>
                </a:cxn>
                <a:cxn ang="0">
                  <a:pos x="1" y="11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20"/>
                </a:cxn>
                <a:cxn ang="0">
                  <a:pos x="168" y="30"/>
                </a:cxn>
                <a:cxn ang="0">
                  <a:pos x="221" y="42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2"/>
                </a:cxn>
                <a:cxn ang="0">
                  <a:pos x="415" y="97"/>
                </a:cxn>
                <a:cxn ang="0">
                  <a:pos x="459" y="113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0"/>
                </a:cxn>
                <a:cxn ang="0">
                  <a:pos x="711" y="244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0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9"/>
                  </a:lnTo>
                  <a:lnTo>
                    <a:pt x="0" y="21"/>
                  </a:lnTo>
                  <a:lnTo>
                    <a:pt x="1" y="16"/>
                  </a:lnTo>
                  <a:lnTo>
                    <a:pt x="1" y="11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20"/>
                  </a:lnTo>
                  <a:lnTo>
                    <a:pt x="168" y="30"/>
                  </a:lnTo>
                  <a:lnTo>
                    <a:pt x="221" y="42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2"/>
                  </a:lnTo>
                  <a:lnTo>
                    <a:pt x="415" y="97"/>
                  </a:lnTo>
                  <a:lnTo>
                    <a:pt x="459" y="113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0"/>
                  </a:lnTo>
                  <a:lnTo>
                    <a:pt x="711" y="244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1394" y="1189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2"/>
                </a:cxn>
                <a:cxn ang="0">
                  <a:pos x="71" y="372"/>
                </a:cxn>
                <a:cxn ang="0">
                  <a:pos x="67" y="376"/>
                </a:cxn>
                <a:cxn ang="0">
                  <a:pos x="62" y="380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5"/>
                </a:cxn>
                <a:cxn ang="0">
                  <a:pos x="30" y="399"/>
                </a:cxn>
                <a:cxn ang="0">
                  <a:pos x="22" y="403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3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2"/>
                  </a:lnTo>
                  <a:lnTo>
                    <a:pt x="71" y="372"/>
                  </a:lnTo>
                  <a:lnTo>
                    <a:pt x="67" y="376"/>
                  </a:lnTo>
                  <a:lnTo>
                    <a:pt x="62" y="380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5"/>
                  </a:lnTo>
                  <a:lnTo>
                    <a:pt x="30" y="399"/>
                  </a:lnTo>
                  <a:lnTo>
                    <a:pt x="22" y="403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1285" y="1278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6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1"/>
                </a:cxn>
                <a:cxn ang="0">
                  <a:pos x="334" y="83"/>
                </a:cxn>
                <a:cxn ang="0">
                  <a:pos x="321" y="86"/>
                </a:cxn>
                <a:cxn ang="0">
                  <a:pos x="307" y="87"/>
                </a:cxn>
                <a:cxn ang="0">
                  <a:pos x="293" y="90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9"/>
                </a:cxn>
                <a:cxn ang="0">
                  <a:pos x="172" y="99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9"/>
                </a:cxn>
                <a:cxn ang="0">
                  <a:pos x="73" y="99"/>
                </a:cxn>
                <a:cxn ang="0">
                  <a:pos x="64" y="99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6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4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1"/>
                  </a:lnTo>
                  <a:lnTo>
                    <a:pt x="334" y="83"/>
                  </a:lnTo>
                  <a:lnTo>
                    <a:pt x="321" y="86"/>
                  </a:lnTo>
                  <a:lnTo>
                    <a:pt x="307" y="87"/>
                  </a:lnTo>
                  <a:lnTo>
                    <a:pt x="293" y="90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9"/>
                  </a:lnTo>
                  <a:lnTo>
                    <a:pt x="172" y="99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9"/>
                  </a:lnTo>
                  <a:lnTo>
                    <a:pt x="73" y="99"/>
                  </a:lnTo>
                  <a:lnTo>
                    <a:pt x="64" y="99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89" name="Freeform 41"/>
            <p:cNvSpPr>
              <a:spLocks/>
            </p:cNvSpPr>
            <p:nvPr/>
          </p:nvSpPr>
          <p:spPr bwMode="auto">
            <a:xfrm>
              <a:off x="1269" y="1125"/>
              <a:ext cx="113" cy="114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1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3"/>
                </a:cxn>
                <a:cxn ang="0">
                  <a:pos x="371" y="431"/>
                </a:cxn>
                <a:cxn ang="0">
                  <a:pos x="342" y="450"/>
                </a:cxn>
                <a:cxn ang="0">
                  <a:pos x="329" y="454"/>
                </a:cxn>
                <a:cxn ang="0">
                  <a:pos x="315" y="456"/>
                </a:cxn>
                <a:cxn ang="0">
                  <a:pos x="302" y="452"/>
                </a:cxn>
                <a:cxn ang="0">
                  <a:pos x="270" y="429"/>
                </a:cxn>
                <a:cxn ang="0">
                  <a:pos x="234" y="368"/>
                </a:cxn>
                <a:cxn ang="0">
                  <a:pos x="216" y="304"/>
                </a:cxn>
                <a:cxn ang="0">
                  <a:pos x="208" y="261"/>
                </a:cxn>
                <a:cxn ang="0">
                  <a:pos x="205" y="241"/>
                </a:cxn>
                <a:cxn ang="0">
                  <a:pos x="195" y="217"/>
                </a:cxn>
                <a:cxn ang="0">
                  <a:pos x="181" y="202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8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3"/>
                </a:cxn>
                <a:cxn ang="0">
                  <a:pos x="210" y="0"/>
                </a:cxn>
              </a:cxnLst>
              <a:rect l="0" t="0" r="r" b="b"/>
              <a:pathLst>
                <a:path w="450" h="456">
                  <a:moveTo>
                    <a:pt x="210" y="0"/>
                  </a:moveTo>
                  <a:lnTo>
                    <a:pt x="234" y="1"/>
                  </a:lnTo>
                  <a:lnTo>
                    <a:pt x="256" y="3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8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0"/>
                  </a:lnTo>
                  <a:lnTo>
                    <a:pt x="437" y="161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0"/>
                  </a:lnTo>
                  <a:lnTo>
                    <a:pt x="434" y="323"/>
                  </a:lnTo>
                  <a:lnTo>
                    <a:pt x="422" y="354"/>
                  </a:lnTo>
                  <a:lnTo>
                    <a:pt x="407" y="383"/>
                  </a:lnTo>
                  <a:lnTo>
                    <a:pt x="390" y="409"/>
                  </a:lnTo>
                  <a:lnTo>
                    <a:pt x="371" y="431"/>
                  </a:lnTo>
                  <a:lnTo>
                    <a:pt x="350" y="447"/>
                  </a:lnTo>
                  <a:lnTo>
                    <a:pt x="342" y="450"/>
                  </a:lnTo>
                  <a:lnTo>
                    <a:pt x="336" y="453"/>
                  </a:lnTo>
                  <a:lnTo>
                    <a:pt x="329" y="454"/>
                  </a:lnTo>
                  <a:lnTo>
                    <a:pt x="323" y="456"/>
                  </a:lnTo>
                  <a:lnTo>
                    <a:pt x="315" y="456"/>
                  </a:lnTo>
                  <a:lnTo>
                    <a:pt x="309" y="454"/>
                  </a:lnTo>
                  <a:lnTo>
                    <a:pt x="302" y="452"/>
                  </a:lnTo>
                  <a:lnTo>
                    <a:pt x="296" y="449"/>
                  </a:lnTo>
                  <a:lnTo>
                    <a:pt x="270" y="429"/>
                  </a:lnTo>
                  <a:lnTo>
                    <a:pt x="249" y="400"/>
                  </a:lnTo>
                  <a:lnTo>
                    <a:pt x="234" y="368"/>
                  </a:lnTo>
                  <a:lnTo>
                    <a:pt x="223" y="336"/>
                  </a:lnTo>
                  <a:lnTo>
                    <a:pt x="216" y="304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4"/>
                  </a:lnTo>
                  <a:lnTo>
                    <a:pt x="205" y="241"/>
                  </a:lnTo>
                  <a:lnTo>
                    <a:pt x="201" y="228"/>
                  </a:lnTo>
                  <a:lnTo>
                    <a:pt x="195" y="217"/>
                  </a:lnTo>
                  <a:lnTo>
                    <a:pt x="186" y="206"/>
                  </a:lnTo>
                  <a:lnTo>
                    <a:pt x="181" y="202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2"/>
                  </a:lnTo>
                  <a:lnTo>
                    <a:pt x="157" y="190"/>
                  </a:lnTo>
                  <a:lnTo>
                    <a:pt x="151" y="188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8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6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3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1223" y="1181"/>
              <a:ext cx="137" cy="94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2" y="188"/>
                </a:cxn>
                <a:cxn ang="0">
                  <a:pos x="9" y="172"/>
                </a:cxn>
                <a:cxn ang="0">
                  <a:pos x="25" y="150"/>
                </a:cxn>
                <a:cxn ang="0">
                  <a:pos x="47" y="124"/>
                </a:cxn>
                <a:cxn ang="0">
                  <a:pos x="73" y="95"/>
                </a:cxn>
                <a:cxn ang="0">
                  <a:pos x="104" y="64"/>
                </a:cxn>
                <a:cxn ang="0">
                  <a:pos x="139" y="32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1"/>
                </a:cxn>
                <a:cxn ang="0">
                  <a:pos x="340" y="2"/>
                </a:cxn>
                <a:cxn ang="0">
                  <a:pos x="345" y="5"/>
                </a:cxn>
                <a:cxn ang="0">
                  <a:pos x="351" y="9"/>
                </a:cxn>
                <a:cxn ang="0">
                  <a:pos x="354" y="14"/>
                </a:cxn>
                <a:cxn ang="0">
                  <a:pos x="358" y="19"/>
                </a:cxn>
                <a:cxn ang="0">
                  <a:pos x="360" y="26"/>
                </a:cxn>
                <a:cxn ang="0">
                  <a:pos x="361" y="32"/>
                </a:cxn>
                <a:cxn ang="0">
                  <a:pos x="362" y="41"/>
                </a:cxn>
                <a:cxn ang="0">
                  <a:pos x="365" y="63"/>
                </a:cxn>
                <a:cxn ang="0">
                  <a:pos x="370" y="92"/>
                </a:cxn>
                <a:cxn ang="0">
                  <a:pos x="379" y="126"/>
                </a:cxn>
                <a:cxn ang="0">
                  <a:pos x="392" y="163"/>
                </a:cxn>
                <a:cxn ang="0">
                  <a:pos x="411" y="199"/>
                </a:cxn>
                <a:cxn ang="0">
                  <a:pos x="436" y="231"/>
                </a:cxn>
                <a:cxn ang="0">
                  <a:pos x="468" y="256"/>
                </a:cxn>
                <a:cxn ang="0">
                  <a:pos x="477" y="259"/>
                </a:cxn>
                <a:cxn ang="0">
                  <a:pos x="486" y="263"/>
                </a:cxn>
                <a:cxn ang="0">
                  <a:pos x="494" y="266"/>
                </a:cxn>
                <a:cxn ang="0">
                  <a:pos x="503" y="267"/>
                </a:cxn>
                <a:cxn ang="0">
                  <a:pos x="512" y="267"/>
                </a:cxn>
                <a:cxn ang="0">
                  <a:pos x="521" y="267"/>
                </a:cxn>
                <a:cxn ang="0">
                  <a:pos x="530" y="265"/>
                </a:cxn>
                <a:cxn ang="0">
                  <a:pos x="539" y="262"/>
                </a:cxn>
                <a:cxn ang="0">
                  <a:pos x="550" y="354"/>
                </a:cxn>
                <a:cxn ang="0">
                  <a:pos x="247" y="377"/>
                </a:cxn>
                <a:cxn ang="0">
                  <a:pos x="230" y="236"/>
                </a:cxn>
                <a:cxn ang="0">
                  <a:pos x="215" y="236"/>
                </a:cxn>
                <a:cxn ang="0">
                  <a:pos x="214" y="236"/>
                </a:cxn>
                <a:cxn ang="0">
                  <a:pos x="208" y="236"/>
                </a:cxn>
                <a:cxn ang="0">
                  <a:pos x="201" y="235"/>
                </a:cxn>
                <a:cxn ang="0">
                  <a:pos x="190" y="235"/>
                </a:cxn>
                <a:cxn ang="0">
                  <a:pos x="177" y="234"/>
                </a:cxn>
                <a:cxn ang="0">
                  <a:pos x="163" y="232"/>
                </a:cxn>
                <a:cxn ang="0">
                  <a:pos x="148" y="231"/>
                </a:cxn>
                <a:cxn ang="0">
                  <a:pos x="131" y="230"/>
                </a:cxn>
                <a:cxn ang="0">
                  <a:pos x="114" y="227"/>
                </a:cxn>
                <a:cxn ang="0">
                  <a:pos x="96" y="225"/>
                </a:cxn>
                <a:cxn ang="0">
                  <a:pos x="78" y="222"/>
                </a:cxn>
                <a:cxn ang="0">
                  <a:pos x="61" y="218"/>
                </a:cxn>
                <a:cxn ang="0">
                  <a:pos x="44" y="214"/>
                </a:cxn>
                <a:cxn ang="0">
                  <a:pos x="29" y="210"/>
                </a:cxn>
                <a:cxn ang="0">
                  <a:pos x="14" y="205"/>
                </a:cxn>
                <a:cxn ang="0">
                  <a:pos x="2" y="200"/>
                </a:cxn>
                <a:cxn ang="0">
                  <a:pos x="0" y="199"/>
                </a:cxn>
                <a:cxn ang="0">
                  <a:pos x="0" y="199"/>
                </a:cxn>
                <a:cxn ang="0">
                  <a:pos x="0" y="199"/>
                </a:cxn>
                <a:cxn ang="0">
                  <a:pos x="0" y="199"/>
                </a:cxn>
              </a:cxnLst>
              <a:rect l="0" t="0" r="r" b="b"/>
              <a:pathLst>
                <a:path w="550" h="377">
                  <a:moveTo>
                    <a:pt x="0" y="199"/>
                  </a:moveTo>
                  <a:lnTo>
                    <a:pt x="2" y="188"/>
                  </a:lnTo>
                  <a:lnTo>
                    <a:pt x="9" y="172"/>
                  </a:lnTo>
                  <a:lnTo>
                    <a:pt x="25" y="150"/>
                  </a:lnTo>
                  <a:lnTo>
                    <a:pt x="47" y="124"/>
                  </a:lnTo>
                  <a:lnTo>
                    <a:pt x="73" y="95"/>
                  </a:lnTo>
                  <a:lnTo>
                    <a:pt x="104" y="64"/>
                  </a:lnTo>
                  <a:lnTo>
                    <a:pt x="139" y="32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1"/>
                  </a:lnTo>
                  <a:lnTo>
                    <a:pt x="340" y="2"/>
                  </a:lnTo>
                  <a:lnTo>
                    <a:pt x="345" y="5"/>
                  </a:lnTo>
                  <a:lnTo>
                    <a:pt x="351" y="9"/>
                  </a:lnTo>
                  <a:lnTo>
                    <a:pt x="354" y="14"/>
                  </a:lnTo>
                  <a:lnTo>
                    <a:pt x="358" y="19"/>
                  </a:lnTo>
                  <a:lnTo>
                    <a:pt x="360" y="26"/>
                  </a:lnTo>
                  <a:lnTo>
                    <a:pt x="361" y="32"/>
                  </a:lnTo>
                  <a:lnTo>
                    <a:pt x="362" y="41"/>
                  </a:lnTo>
                  <a:lnTo>
                    <a:pt x="365" y="63"/>
                  </a:lnTo>
                  <a:lnTo>
                    <a:pt x="370" y="92"/>
                  </a:lnTo>
                  <a:lnTo>
                    <a:pt x="379" y="126"/>
                  </a:lnTo>
                  <a:lnTo>
                    <a:pt x="392" y="163"/>
                  </a:lnTo>
                  <a:lnTo>
                    <a:pt x="411" y="199"/>
                  </a:lnTo>
                  <a:lnTo>
                    <a:pt x="436" y="231"/>
                  </a:lnTo>
                  <a:lnTo>
                    <a:pt x="468" y="256"/>
                  </a:lnTo>
                  <a:lnTo>
                    <a:pt x="477" y="259"/>
                  </a:lnTo>
                  <a:lnTo>
                    <a:pt x="486" y="263"/>
                  </a:lnTo>
                  <a:lnTo>
                    <a:pt x="494" y="266"/>
                  </a:lnTo>
                  <a:lnTo>
                    <a:pt x="503" y="267"/>
                  </a:lnTo>
                  <a:lnTo>
                    <a:pt x="512" y="267"/>
                  </a:lnTo>
                  <a:lnTo>
                    <a:pt x="521" y="267"/>
                  </a:lnTo>
                  <a:lnTo>
                    <a:pt x="530" y="265"/>
                  </a:lnTo>
                  <a:lnTo>
                    <a:pt x="539" y="262"/>
                  </a:lnTo>
                  <a:lnTo>
                    <a:pt x="550" y="354"/>
                  </a:lnTo>
                  <a:lnTo>
                    <a:pt x="247" y="377"/>
                  </a:lnTo>
                  <a:lnTo>
                    <a:pt x="230" y="236"/>
                  </a:lnTo>
                  <a:lnTo>
                    <a:pt x="215" y="236"/>
                  </a:lnTo>
                  <a:lnTo>
                    <a:pt x="214" y="236"/>
                  </a:lnTo>
                  <a:lnTo>
                    <a:pt x="208" y="236"/>
                  </a:lnTo>
                  <a:lnTo>
                    <a:pt x="201" y="235"/>
                  </a:lnTo>
                  <a:lnTo>
                    <a:pt x="190" y="235"/>
                  </a:lnTo>
                  <a:lnTo>
                    <a:pt x="177" y="234"/>
                  </a:lnTo>
                  <a:lnTo>
                    <a:pt x="163" y="232"/>
                  </a:lnTo>
                  <a:lnTo>
                    <a:pt x="148" y="231"/>
                  </a:lnTo>
                  <a:lnTo>
                    <a:pt x="131" y="230"/>
                  </a:lnTo>
                  <a:lnTo>
                    <a:pt x="114" y="227"/>
                  </a:lnTo>
                  <a:lnTo>
                    <a:pt x="96" y="225"/>
                  </a:lnTo>
                  <a:lnTo>
                    <a:pt x="78" y="222"/>
                  </a:lnTo>
                  <a:lnTo>
                    <a:pt x="61" y="218"/>
                  </a:lnTo>
                  <a:lnTo>
                    <a:pt x="44" y="214"/>
                  </a:lnTo>
                  <a:lnTo>
                    <a:pt x="29" y="210"/>
                  </a:lnTo>
                  <a:lnTo>
                    <a:pt x="14" y="205"/>
                  </a:lnTo>
                  <a:lnTo>
                    <a:pt x="2" y="200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91" name="Freeform 43"/>
            <p:cNvSpPr>
              <a:spLocks/>
            </p:cNvSpPr>
            <p:nvPr/>
          </p:nvSpPr>
          <p:spPr bwMode="auto">
            <a:xfrm>
              <a:off x="1256" y="1288"/>
              <a:ext cx="29" cy="13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2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50"/>
                </a:cxn>
                <a:cxn ang="0">
                  <a:pos x="57" y="48"/>
                </a:cxn>
                <a:cxn ang="0">
                  <a:pos x="43" y="46"/>
                </a:cxn>
                <a:cxn ang="0">
                  <a:pos x="29" y="43"/>
                </a:cxn>
                <a:cxn ang="0">
                  <a:pos x="14" y="41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1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2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50"/>
                  </a:lnTo>
                  <a:lnTo>
                    <a:pt x="57" y="48"/>
                  </a:lnTo>
                  <a:lnTo>
                    <a:pt x="43" y="46"/>
                  </a:lnTo>
                  <a:lnTo>
                    <a:pt x="29" y="43"/>
                  </a:lnTo>
                  <a:lnTo>
                    <a:pt x="14" y="41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1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1234" y="1261"/>
              <a:ext cx="23" cy="2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2"/>
                </a:cxn>
                <a:cxn ang="0">
                  <a:pos x="91" y="105"/>
                </a:cxn>
                <a:cxn ang="0">
                  <a:pos x="89" y="106"/>
                </a:cxn>
                <a:cxn ang="0">
                  <a:pos x="89" y="108"/>
                </a:cxn>
                <a:cxn ang="0">
                  <a:pos x="73" y="115"/>
                </a:cxn>
                <a:cxn ang="0">
                  <a:pos x="1" y="19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5">
                  <a:moveTo>
                    <a:pt x="5" y="4"/>
                  </a:moveTo>
                  <a:lnTo>
                    <a:pt x="9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2"/>
                  </a:lnTo>
                  <a:lnTo>
                    <a:pt x="91" y="105"/>
                  </a:lnTo>
                  <a:lnTo>
                    <a:pt x="89" y="106"/>
                  </a:lnTo>
                  <a:lnTo>
                    <a:pt x="89" y="108"/>
                  </a:lnTo>
                  <a:lnTo>
                    <a:pt x="73" y="115"/>
                  </a:lnTo>
                  <a:lnTo>
                    <a:pt x="1" y="1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1021" y="1270"/>
              <a:ext cx="184" cy="51"/>
            </a:xfrm>
            <a:custGeom>
              <a:avLst/>
              <a:gdLst/>
              <a:ahLst/>
              <a:cxnLst>
                <a:cxn ang="0">
                  <a:pos x="737" y="21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3"/>
                </a:cxn>
                <a:cxn ang="0">
                  <a:pos x="513" y="52"/>
                </a:cxn>
                <a:cxn ang="0">
                  <a:pos x="462" y="61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1"/>
                </a:cxn>
                <a:cxn ang="0">
                  <a:pos x="142" y="144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8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3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7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6"/>
                </a:cxn>
                <a:cxn ang="0">
                  <a:pos x="737" y="21"/>
                </a:cxn>
              </a:cxnLst>
              <a:rect l="0" t="0" r="r" b="b"/>
              <a:pathLst>
                <a:path w="737" h="204">
                  <a:moveTo>
                    <a:pt x="737" y="21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3"/>
                  </a:lnTo>
                  <a:lnTo>
                    <a:pt x="513" y="52"/>
                  </a:lnTo>
                  <a:lnTo>
                    <a:pt x="462" y="61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1"/>
                  </a:lnTo>
                  <a:lnTo>
                    <a:pt x="142" y="144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8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3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7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6"/>
                  </a:lnTo>
                  <a:lnTo>
                    <a:pt x="737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94" name="Freeform 46"/>
            <p:cNvSpPr>
              <a:spLocks/>
            </p:cNvSpPr>
            <p:nvPr/>
          </p:nvSpPr>
          <p:spPr bwMode="auto">
            <a:xfrm>
              <a:off x="1045" y="1341"/>
              <a:ext cx="174" cy="174"/>
            </a:xfrm>
            <a:custGeom>
              <a:avLst/>
              <a:gdLst/>
              <a:ahLst/>
              <a:cxnLst>
                <a:cxn ang="0">
                  <a:pos x="350" y="695"/>
                </a:cxn>
                <a:cxn ang="0">
                  <a:pos x="315" y="692"/>
                </a:cxn>
                <a:cxn ang="0">
                  <a:pos x="281" y="685"/>
                </a:cxn>
                <a:cxn ang="0">
                  <a:pos x="248" y="675"/>
                </a:cxn>
                <a:cxn ang="0">
                  <a:pos x="215" y="662"/>
                </a:cxn>
                <a:cxn ang="0">
                  <a:pos x="186" y="646"/>
                </a:cxn>
                <a:cxn ang="0">
                  <a:pos x="156" y="627"/>
                </a:cxn>
                <a:cxn ang="0">
                  <a:pos x="127" y="605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1"/>
                </a:cxn>
                <a:cxn ang="0">
                  <a:pos x="125" y="69"/>
                </a:cxn>
                <a:cxn ang="0">
                  <a:pos x="152" y="49"/>
                </a:cxn>
                <a:cxn ang="0">
                  <a:pos x="180" y="34"/>
                </a:cxn>
                <a:cxn ang="0">
                  <a:pos x="212" y="21"/>
                </a:cxn>
                <a:cxn ang="0">
                  <a:pos x="244" y="11"/>
                </a:cxn>
                <a:cxn ang="0">
                  <a:pos x="276" y="4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4"/>
                </a:cxn>
                <a:cxn ang="0">
                  <a:pos x="413" y="11"/>
                </a:cxn>
                <a:cxn ang="0">
                  <a:pos x="447" y="21"/>
                </a:cxn>
                <a:cxn ang="0">
                  <a:pos x="479" y="34"/>
                </a:cxn>
                <a:cxn ang="0">
                  <a:pos x="509" y="49"/>
                </a:cxn>
                <a:cxn ang="0">
                  <a:pos x="539" y="69"/>
                </a:cxn>
                <a:cxn ang="0">
                  <a:pos x="567" y="91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1"/>
                </a:cxn>
                <a:cxn ang="0">
                  <a:pos x="661" y="513"/>
                </a:cxn>
                <a:cxn ang="0">
                  <a:pos x="628" y="569"/>
                </a:cxn>
                <a:cxn ang="0">
                  <a:pos x="583" y="615"/>
                </a:cxn>
                <a:cxn ang="0">
                  <a:pos x="530" y="653"/>
                </a:cxn>
                <a:cxn ang="0">
                  <a:pos x="469" y="680"/>
                </a:cxn>
                <a:cxn ang="0">
                  <a:pos x="402" y="694"/>
                </a:cxn>
              </a:cxnLst>
              <a:rect l="0" t="0" r="r" b="b"/>
              <a:pathLst>
                <a:path w="695" h="695">
                  <a:moveTo>
                    <a:pt x="367" y="695"/>
                  </a:moveTo>
                  <a:lnTo>
                    <a:pt x="350" y="695"/>
                  </a:lnTo>
                  <a:lnTo>
                    <a:pt x="332" y="694"/>
                  </a:lnTo>
                  <a:lnTo>
                    <a:pt x="315" y="692"/>
                  </a:lnTo>
                  <a:lnTo>
                    <a:pt x="298" y="689"/>
                  </a:lnTo>
                  <a:lnTo>
                    <a:pt x="281" y="685"/>
                  </a:lnTo>
                  <a:lnTo>
                    <a:pt x="265" y="680"/>
                  </a:lnTo>
                  <a:lnTo>
                    <a:pt x="248" y="675"/>
                  </a:lnTo>
                  <a:lnTo>
                    <a:pt x="232" y="670"/>
                  </a:lnTo>
                  <a:lnTo>
                    <a:pt x="215" y="662"/>
                  </a:lnTo>
                  <a:lnTo>
                    <a:pt x="200" y="654"/>
                  </a:lnTo>
                  <a:lnTo>
                    <a:pt x="186" y="646"/>
                  </a:lnTo>
                  <a:lnTo>
                    <a:pt x="170" y="637"/>
                  </a:lnTo>
                  <a:lnTo>
                    <a:pt x="156" y="627"/>
                  </a:lnTo>
                  <a:lnTo>
                    <a:pt x="142" y="617"/>
                  </a:lnTo>
                  <a:lnTo>
                    <a:pt x="127" y="605"/>
                  </a:lnTo>
                  <a:lnTo>
                    <a:pt x="115" y="593"/>
                  </a:lnTo>
                  <a:lnTo>
                    <a:pt x="90" y="568"/>
                  </a:lnTo>
                  <a:lnTo>
                    <a:pt x="68" y="540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6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1"/>
                  </a:lnTo>
                  <a:lnTo>
                    <a:pt x="112" y="79"/>
                  </a:lnTo>
                  <a:lnTo>
                    <a:pt x="125" y="69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2"/>
                  </a:lnTo>
                  <a:lnTo>
                    <a:pt x="180" y="34"/>
                  </a:lnTo>
                  <a:lnTo>
                    <a:pt x="196" y="26"/>
                  </a:lnTo>
                  <a:lnTo>
                    <a:pt x="212" y="21"/>
                  </a:lnTo>
                  <a:lnTo>
                    <a:pt x="227" y="16"/>
                  </a:lnTo>
                  <a:lnTo>
                    <a:pt x="244" y="11"/>
                  </a:lnTo>
                  <a:lnTo>
                    <a:pt x="259" y="7"/>
                  </a:lnTo>
                  <a:lnTo>
                    <a:pt x="276" y="4"/>
                  </a:lnTo>
                  <a:lnTo>
                    <a:pt x="293" y="2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2"/>
                  </a:lnTo>
                  <a:lnTo>
                    <a:pt x="380" y="4"/>
                  </a:lnTo>
                  <a:lnTo>
                    <a:pt x="396" y="7"/>
                  </a:lnTo>
                  <a:lnTo>
                    <a:pt x="413" y="11"/>
                  </a:lnTo>
                  <a:lnTo>
                    <a:pt x="430" y="16"/>
                  </a:lnTo>
                  <a:lnTo>
                    <a:pt x="447" y="21"/>
                  </a:lnTo>
                  <a:lnTo>
                    <a:pt x="462" y="26"/>
                  </a:lnTo>
                  <a:lnTo>
                    <a:pt x="479" y="34"/>
                  </a:lnTo>
                  <a:lnTo>
                    <a:pt x="495" y="42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9"/>
                  </a:lnTo>
                  <a:lnTo>
                    <a:pt x="553" y="79"/>
                  </a:lnTo>
                  <a:lnTo>
                    <a:pt x="567" y="91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1"/>
                  </a:lnTo>
                  <a:lnTo>
                    <a:pt x="676" y="482"/>
                  </a:lnTo>
                  <a:lnTo>
                    <a:pt x="661" y="513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3"/>
                  </a:lnTo>
                  <a:lnTo>
                    <a:pt x="583" y="615"/>
                  </a:lnTo>
                  <a:lnTo>
                    <a:pt x="558" y="636"/>
                  </a:lnTo>
                  <a:lnTo>
                    <a:pt x="530" y="653"/>
                  </a:lnTo>
                  <a:lnTo>
                    <a:pt x="500" y="668"/>
                  </a:lnTo>
                  <a:lnTo>
                    <a:pt x="469" y="680"/>
                  </a:lnTo>
                  <a:lnTo>
                    <a:pt x="436" y="689"/>
                  </a:lnTo>
                  <a:lnTo>
                    <a:pt x="402" y="694"/>
                  </a:lnTo>
                  <a:lnTo>
                    <a:pt x="367" y="695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95" name="Freeform 47"/>
            <p:cNvSpPr>
              <a:spLocks/>
            </p:cNvSpPr>
            <p:nvPr/>
          </p:nvSpPr>
          <p:spPr bwMode="auto">
            <a:xfrm>
              <a:off x="1397" y="1341"/>
              <a:ext cx="174" cy="174"/>
            </a:xfrm>
            <a:custGeom>
              <a:avLst/>
              <a:gdLst/>
              <a:ahLst/>
              <a:cxnLst>
                <a:cxn ang="0">
                  <a:pos x="351" y="695"/>
                </a:cxn>
                <a:cxn ang="0">
                  <a:pos x="316" y="692"/>
                </a:cxn>
                <a:cxn ang="0">
                  <a:pos x="282" y="685"/>
                </a:cxn>
                <a:cxn ang="0">
                  <a:pos x="248" y="675"/>
                </a:cxn>
                <a:cxn ang="0">
                  <a:pos x="216" y="662"/>
                </a:cxn>
                <a:cxn ang="0">
                  <a:pos x="186" y="646"/>
                </a:cxn>
                <a:cxn ang="0">
                  <a:pos x="157" y="627"/>
                </a:cxn>
                <a:cxn ang="0">
                  <a:pos x="128" y="605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1"/>
                </a:cxn>
                <a:cxn ang="0">
                  <a:pos x="126" y="69"/>
                </a:cxn>
                <a:cxn ang="0">
                  <a:pos x="153" y="49"/>
                </a:cxn>
                <a:cxn ang="0">
                  <a:pos x="181" y="34"/>
                </a:cxn>
                <a:cxn ang="0">
                  <a:pos x="212" y="21"/>
                </a:cxn>
                <a:cxn ang="0">
                  <a:pos x="245" y="11"/>
                </a:cxn>
                <a:cxn ang="0">
                  <a:pos x="277" y="4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4"/>
                </a:cxn>
                <a:cxn ang="0">
                  <a:pos x="414" y="11"/>
                </a:cxn>
                <a:cxn ang="0">
                  <a:pos x="448" y="21"/>
                </a:cxn>
                <a:cxn ang="0">
                  <a:pos x="480" y="34"/>
                </a:cxn>
                <a:cxn ang="0">
                  <a:pos x="510" y="49"/>
                </a:cxn>
                <a:cxn ang="0">
                  <a:pos x="539" y="69"/>
                </a:cxn>
                <a:cxn ang="0">
                  <a:pos x="568" y="91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1"/>
                </a:cxn>
                <a:cxn ang="0">
                  <a:pos x="662" y="513"/>
                </a:cxn>
                <a:cxn ang="0">
                  <a:pos x="629" y="569"/>
                </a:cxn>
                <a:cxn ang="0">
                  <a:pos x="583" y="615"/>
                </a:cxn>
                <a:cxn ang="0">
                  <a:pos x="530" y="653"/>
                </a:cxn>
                <a:cxn ang="0">
                  <a:pos x="470" y="680"/>
                </a:cxn>
                <a:cxn ang="0">
                  <a:pos x="402" y="694"/>
                </a:cxn>
              </a:cxnLst>
              <a:rect l="0" t="0" r="r" b="b"/>
              <a:pathLst>
                <a:path w="696" h="695">
                  <a:moveTo>
                    <a:pt x="367" y="695"/>
                  </a:moveTo>
                  <a:lnTo>
                    <a:pt x="351" y="695"/>
                  </a:lnTo>
                  <a:lnTo>
                    <a:pt x="333" y="694"/>
                  </a:lnTo>
                  <a:lnTo>
                    <a:pt x="316" y="692"/>
                  </a:lnTo>
                  <a:lnTo>
                    <a:pt x="299" y="689"/>
                  </a:lnTo>
                  <a:lnTo>
                    <a:pt x="282" y="685"/>
                  </a:lnTo>
                  <a:lnTo>
                    <a:pt x="265" y="680"/>
                  </a:lnTo>
                  <a:lnTo>
                    <a:pt x="248" y="675"/>
                  </a:lnTo>
                  <a:lnTo>
                    <a:pt x="233" y="670"/>
                  </a:lnTo>
                  <a:lnTo>
                    <a:pt x="216" y="662"/>
                  </a:lnTo>
                  <a:lnTo>
                    <a:pt x="201" y="654"/>
                  </a:lnTo>
                  <a:lnTo>
                    <a:pt x="186" y="646"/>
                  </a:lnTo>
                  <a:lnTo>
                    <a:pt x="171" y="637"/>
                  </a:lnTo>
                  <a:lnTo>
                    <a:pt x="157" y="627"/>
                  </a:lnTo>
                  <a:lnTo>
                    <a:pt x="142" y="617"/>
                  </a:lnTo>
                  <a:lnTo>
                    <a:pt x="128" y="605"/>
                  </a:lnTo>
                  <a:lnTo>
                    <a:pt x="115" y="593"/>
                  </a:lnTo>
                  <a:lnTo>
                    <a:pt x="91" y="568"/>
                  </a:lnTo>
                  <a:lnTo>
                    <a:pt x="69" y="540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6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1"/>
                  </a:lnTo>
                  <a:lnTo>
                    <a:pt x="113" y="79"/>
                  </a:lnTo>
                  <a:lnTo>
                    <a:pt x="126" y="69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2"/>
                  </a:lnTo>
                  <a:lnTo>
                    <a:pt x="181" y="34"/>
                  </a:lnTo>
                  <a:lnTo>
                    <a:pt x="197" y="26"/>
                  </a:lnTo>
                  <a:lnTo>
                    <a:pt x="212" y="21"/>
                  </a:lnTo>
                  <a:lnTo>
                    <a:pt x="228" y="16"/>
                  </a:lnTo>
                  <a:lnTo>
                    <a:pt x="245" y="11"/>
                  </a:lnTo>
                  <a:lnTo>
                    <a:pt x="260" y="7"/>
                  </a:lnTo>
                  <a:lnTo>
                    <a:pt x="277" y="4"/>
                  </a:lnTo>
                  <a:lnTo>
                    <a:pt x="294" y="2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2"/>
                  </a:lnTo>
                  <a:lnTo>
                    <a:pt x="380" y="4"/>
                  </a:lnTo>
                  <a:lnTo>
                    <a:pt x="397" y="7"/>
                  </a:lnTo>
                  <a:lnTo>
                    <a:pt x="414" y="11"/>
                  </a:lnTo>
                  <a:lnTo>
                    <a:pt x="431" y="16"/>
                  </a:lnTo>
                  <a:lnTo>
                    <a:pt x="448" y="21"/>
                  </a:lnTo>
                  <a:lnTo>
                    <a:pt x="463" y="26"/>
                  </a:lnTo>
                  <a:lnTo>
                    <a:pt x="480" y="34"/>
                  </a:lnTo>
                  <a:lnTo>
                    <a:pt x="495" y="42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9"/>
                  </a:lnTo>
                  <a:lnTo>
                    <a:pt x="554" y="79"/>
                  </a:lnTo>
                  <a:lnTo>
                    <a:pt x="568" y="91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1"/>
                  </a:lnTo>
                  <a:lnTo>
                    <a:pt x="676" y="482"/>
                  </a:lnTo>
                  <a:lnTo>
                    <a:pt x="662" y="513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3"/>
                  </a:lnTo>
                  <a:lnTo>
                    <a:pt x="583" y="615"/>
                  </a:lnTo>
                  <a:lnTo>
                    <a:pt x="559" y="636"/>
                  </a:lnTo>
                  <a:lnTo>
                    <a:pt x="530" y="653"/>
                  </a:lnTo>
                  <a:lnTo>
                    <a:pt x="501" y="668"/>
                  </a:lnTo>
                  <a:lnTo>
                    <a:pt x="470" y="680"/>
                  </a:lnTo>
                  <a:lnTo>
                    <a:pt x="437" y="689"/>
                  </a:lnTo>
                  <a:lnTo>
                    <a:pt x="402" y="694"/>
                  </a:lnTo>
                  <a:lnTo>
                    <a:pt x="367" y="695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96" name="Freeform 48"/>
            <p:cNvSpPr>
              <a:spLocks/>
            </p:cNvSpPr>
            <p:nvPr/>
          </p:nvSpPr>
          <p:spPr bwMode="auto">
            <a:xfrm>
              <a:off x="985" y="1283"/>
              <a:ext cx="628" cy="172"/>
            </a:xfrm>
            <a:custGeom>
              <a:avLst/>
              <a:gdLst/>
              <a:ahLst/>
              <a:cxnLst>
                <a:cxn ang="0">
                  <a:pos x="2502" y="495"/>
                </a:cxn>
                <a:cxn ang="0">
                  <a:pos x="2460" y="595"/>
                </a:cxn>
                <a:cxn ang="0">
                  <a:pos x="2420" y="624"/>
                </a:cxn>
                <a:cxn ang="0">
                  <a:pos x="2384" y="644"/>
                </a:cxn>
                <a:cxn ang="0">
                  <a:pos x="2378" y="595"/>
                </a:cxn>
                <a:cxn ang="0">
                  <a:pos x="2354" y="467"/>
                </a:cxn>
                <a:cxn ang="0">
                  <a:pos x="2277" y="336"/>
                </a:cxn>
                <a:cxn ang="0">
                  <a:pos x="2206" y="270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5"/>
                </a:cxn>
                <a:cxn ang="0">
                  <a:pos x="1862" y="212"/>
                </a:cxn>
                <a:cxn ang="0">
                  <a:pos x="1736" y="283"/>
                </a:cxn>
                <a:cxn ang="0">
                  <a:pos x="1649" y="396"/>
                </a:cxn>
                <a:cxn ang="0">
                  <a:pos x="1612" y="539"/>
                </a:cxn>
                <a:cxn ang="0">
                  <a:pos x="1627" y="659"/>
                </a:cxn>
                <a:cxn ang="0">
                  <a:pos x="1571" y="683"/>
                </a:cxn>
                <a:cxn ang="0">
                  <a:pos x="1486" y="679"/>
                </a:cxn>
                <a:cxn ang="0">
                  <a:pos x="1398" y="676"/>
                </a:cxn>
                <a:cxn ang="0">
                  <a:pos x="1307" y="675"/>
                </a:cxn>
                <a:cxn ang="0">
                  <a:pos x="1222" y="675"/>
                </a:cxn>
                <a:cxn ang="0">
                  <a:pos x="1141" y="676"/>
                </a:cxn>
                <a:cxn ang="0">
                  <a:pos x="1060" y="677"/>
                </a:cxn>
                <a:cxn ang="0">
                  <a:pos x="980" y="680"/>
                </a:cxn>
                <a:cxn ang="0">
                  <a:pos x="970" y="604"/>
                </a:cxn>
                <a:cxn ang="0">
                  <a:pos x="947" y="467"/>
                </a:cxn>
                <a:cxn ang="0">
                  <a:pos x="869" y="336"/>
                </a:cxn>
                <a:cxn ang="0">
                  <a:pos x="797" y="270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5"/>
                </a:cxn>
                <a:cxn ang="0">
                  <a:pos x="454" y="212"/>
                </a:cxn>
                <a:cxn ang="0">
                  <a:pos x="329" y="283"/>
                </a:cxn>
                <a:cxn ang="0">
                  <a:pos x="241" y="396"/>
                </a:cxn>
                <a:cxn ang="0">
                  <a:pos x="205" y="539"/>
                </a:cxn>
                <a:cxn ang="0">
                  <a:pos x="211" y="627"/>
                </a:cxn>
                <a:cxn ang="0">
                  <a:pos x="148" y="619"/>
                </a:cxn>
                <a:cxn ang="0">
                  <a:pos x="75" y="577"/>
                </a:cxn>
                <a:cxn ang="0">
                  <a:pos x="31" y="521"/>
                </a:cxn>
                <a:cxn ang="0">
                  <a:pos x="6" y="423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9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8"/>
                </a:cxn>
                <a:cxn ang="0">
                  <a:pos x="1434" y="108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4"/>
                </a:cxn>
                <a:cxn ang="0">
                  <a:pos x="2511" y="388"/>
                </a:cxn>
              </a:cxnLst>
              <a:rect l="0" t="0" r="r" b="b"/>
              <a:pathLst>
                <a:path w="2511" h="685">
                  <a:moveTo>
                    <a:pt x="2511" y="388"/>
                  </a:moveTo>
                  <a:lnTo>
                    <a:pt x="2510" y="425"/>
                  </a:lnTo>
                  <a:lnTo>
                    <a:pt x="2507" y="462"/>
                  </a:lnTo>
                  <a:lnTo>
                    <a:pt x="2502" y="495"/>
                  </a:lnTo>
                  <a:lnTo>
                    <a:pt x="2494" y="525"/>
                  </a:lnTo>
                  <a:lnTo>
                    <a:pt x="2485" y="553"/>
                  </a:lnTo>
                  <a:lnTo>
                    <a:pt x="2473" y="577"/>
                  </a:lnTo>
                  <a:lnTo>
                    <a:pt x="2460" y="595"/>
                  </a:lnTo>
                  <a:lnTo>
                    <a:pt x="2446" y="609"/>
                  </a:lnTo>
                  <a:lnTo>
                    <a:pt x="2438" y="614"/>
                  </a:lnTo>
                  <a:lnTo>
                    <a:pt x="2429" y="619"/>
                  </a:lnTo>
                  <a:lnTo>
                    <a:pt x="2420" y="624"/>
                  </a:lnTo>
                  <a:lnTo>
                    <a:pt x="2413" y="630"/>
                  </a:lnTo>
                  <a:lnTo>
                    <a:pt x="2402" y="633"/>
                  </a:lnTo>
                  <a:lnTo>
                    <a:pt x="2393" y="639"/>
                  </a:lnTo>
                  <a:lnTo>
                    <a:pt x="2384" y="644"/>
                  </a:lnTo>
                  <a:lnTo>
                    <a:pt x="2374" y="648"/>
                  </a:lnTo>
                  <a:lnTo>
                    <a:pt x="2376" y="630"/>
                  </a:lnTo>
                  <a:lnTo>
                    <a:pt x="2378" y="613"/>
                  </a:lnTo>
                  <a:lnTo>
                    <a:pt x="2378" y="595"/>
                  </a:lnTo>
                  <a:lnTo>
                    <a:pt x="2376" y="578"/>
                  </a:lnTo>
                  <a:lnTo>
                    <a:pt x="2372" y="540"/>
                  </a:lnTo>
                  <a:lnTo>
                    <a:pt x="2365" y="503"/>
                  </a:lnTo>
                  <a:lnTo>
                    <a:pt x="2354" y="467"/>
                  </a:lnTo>
                  <a:lnTo>
                    <a:pt x="2340" y="432"/>
                  </a:lnTo>
                  <a:lnTo>
                    <a:pt x="2322" y="398"/>
                  </a:lnTo>
                  <a:lnTo>
                    <a:pt x="2301" y="366"/>
                  </a:lnTo>
                  <a:lnTo>
                    <a:pt x="2277" y="336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0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7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5"/>
                  </a:lnTo>
                  <a:lnTo>
                    <a:pt x="1974" y="195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1"/>
                  </a:lnTo>
                  <a:lnTo>
                    <a:pt x="1736" y="283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29"/>
                  </a:lnTo>
                  <a:lnTo>
                    <a:pt x="1624" y="464"/>
                  </a:lnTo>
                  <a:lnTo>
                    <a:pt x="1616" y="500"/>
                  </a:lnTo>
                  <a:lnTo>
                    <a:pt x="1612" y="539"/>
                  </a:lnTo>
                  <a:lnTo>
                    <a:pt x="1612" y="578"/>
                  </a:lnTo>
                  <a:lnTo>
                    <a:pt x="1615" y="605"/>
                  </a:lnTo>
                  <a:lnTo>
                    <a:pt x="1620" y="632"/>
                  </a:lnTo>
                  <a:lnTo>
                    <a:pt x="1627" y="659"/>
                  </a:lnTo>
                  <a:lnTo>
                    <a:pt x="1634" y="685"/>
                  </a:lnTo>
                  <a:lnTo>
                    <a:pt x="1614" y="684"/>
                  </a:lnTo>
                  <a:lnTo>
                    <a:pt x="1593" y="684"/>
                  </a:lnTo>
                  <a:lnTo>
                    <a:pt x="1571" y="683"/>
                  </a:lnTo>
                  <a:lnTo>
                    <a:pt x="1550" y="681"/>
                  </a:lnTo>
                  <a:lnTo>
                    <a:pt x="1528" y="680"/>
                  </a:lnTo>
                  <a:lnTo>
                    <a:pt x="1506" y="680"/>
                  </a:lnTo>
                  <a:lnTo>
                    <a:pt x="1486" y="679"/>
                  </a:lnTo>
                  <a:lnTo>
                    <a:pt x="1464" y="677"/>
                  </a:lnTo>
                  <a:lnTo>
                    <a:pt x="1442" y="677"/>
                  </a:lnTo>
                  <a:lnTo>
                    <a:pt x="1420" y="676"/>
                  </a:lnTo>
                  <a:lnTo>
                    <a:pt x="1398" y="676"/>
                  </a:lnTo>
                  <a:lnTo>
                    <a:pt x="1375" y="676"/>
                  </a:lnTo>
                  <a:lnTo>
                    <a:pt x="1353" y="675"/>
                  </a:lnTo>
                  <a:lnTo>
                    <a:pt x="1331" y="675"/>
                  </a:lnTo>
                  <a:lnTo>
                    <a:pt x="1307" y="675"/>
                  </a:lnTo>
                  <a:lnTo>
                    <a:pt x="1285" y="675"/>
                  </a:lnTo>
                  <a:lnTo>
                    <a:pt x="1265" y="675"/>
                  </a:lnTo>
                  <a:lnTo>
                    <a:pt x="1244" y="675"/>
                  </a:lnTo>
                  <a:lnTo>
                    <a:pt x="1222" y="675"/>
                  </a:lnTo>
                  <a:lnTo>
                    <a:pt x="1201" y="675"/>
                  </a:lnTo>
                  <a:lnTo>
                    <a:pt x="1182" y="676"/>
                  </a:lnTo>
                  <a:lnTo>
                    <a:pt x="1161" y="676"/>
                  </a:lnTo>
                  <a:lnTo>
                    <a:pt x="1141" y="676"/>
                  </a:lnTo>
                  <a:lnTo>
                    <a:pt x="1120" y="676"/>
                  </a:lnTo>
                  <a:lnTo>
                    <a:pt x="1100" y="677"/>
                  </a:lnTo>
                  <a:lnTo>
                    <a:pt x="1080" y="677"/>
                  </a:lnTo>
                  <a:lnTo>
                    <a:pt x="1060" y="677"/>
                  </a:lnTo>
                  <a:lnTo>
                    <a:pt x="1040" y="679"/>
                  </a:lnTo>
                  <a:lnTo>
                    <a:pt x="1020" y="679"/>
                  </a:lnTo>
                  <a:lnTo>
                    <a:pt x="1000" y="679"/>
                  </a:lnTo>
                  <a:lnTo>
                    <a:pt x="980" y="680"/>
                  </a:lnTo>
                  <a:lnTo>
                    <a:pt x="961" y="680"/>
                  </a:lnTo>
                  <a:lnTo>
                    <a:pt x="965" y="655"/>
                  </a:lnTo>
                  <a:lnTo>
                    <a:pt x="969" y="630"/>
                  </a:lnTo>
                  <a:lnTo>
                    <a:pt x="970" y="604"/>
                  </a:lnTo>
                  <a:lnTo>
                    <a:pt x="969" y="578"/>
                  </a:lnTo>
                  <a:lnTo>
                    <a:pt x="965" y="540"/>
                  </a:lnTo>
                  <a:lnTo>
                    <a:pt x="957" y="503"/>
                  </a:lnTo>
                  <a:lnTo>
                    <a:pt x="947" y="467"/>
                  </a:lnTo>
                  <a:lnTo>
                    <a:pt x="932" y="432"/>
                  </a:lnTo>
                  <a:lnTo>
                    <a:pt x="914" y="398"/>
                  </a:lnTo>
                  <a:lnTo>
                    <a:pt x="894" y="366"/>
                  </a:lnTo>
                  <a:lnTo>
                    <a:pt x="869" y="336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0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7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5"/>
                  </a:lnTo>
                  <a:lnTo>
                    <a:pt x="567" y="195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1"/>
                  </a:lnTo>
                  <a:lnTo>
                    <a:pt x="329" y="283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29"/>
                  </a:lnTo>
                  <a:lnTo>
                    <a:pt x="216" y="464"/>
                  </a:lnTo>
                  <a:lnTo>
                    <a:pt x="208" y="500"/>
                  </a:lnTo>
                  <a:lnTo>
                    <a:pt x="205" y="539"/>
                  </a:lnTo>
                  <a:lnTo>
                    <a:pt x="205" y="578"/>
                  </a:lnTo>
                  <a:lnTo>
                    <a:pt x="206" y="595"/>
                  </a:lnTo>
                  <a:lnTo>
                    <a:pt x="208" y="610"/>
                  </a:lnTo>
                  <a:lnTo>
                    <a:pt x="211" y="627"/>
                  </a:lnTo>
                  <a:lnTo>
                    <a:pt x="215" y="644"/>
                  </a:lnTo>
                  <a:lnTo>
                    <a:pt x="192" y="636"/>
                  </a:lnTo>
                  <a:lnTo>
                    <a:pt x="168" y="628"/>
                  </a:lnTo>
                  <a:lnTo>
                    <a:pt x="148" y="619"/>
                  </a:lnTo>
                  <a:lnTo>
                    <a:pt x="128" y="610"/>
                  </a:lnTo>
                  <a:lnTo>
                    <a:pt x="109" y="600"/>
                  </a:lnTo>
                  <a:lnTo>
                    <a:pt x="91" y="588"/>
                  </a:lnTo>
                  <a:lnTo>
                    <a:pt x="75" y="577"/>
                  </a:lnTo>
                  <a:lnTo>
                    <a:pt x="60" y="565"/>
                  </a:lnTo>
                  <a:lnTo>
                    <a:pt x="49" y="555"/>
                  </a:lnTo>
                  <a:lnTo>
                    <a:pt x="40" y="539"/>
                  </a:lnTo>
                  <a:lnTo>
                    <a:pt x="31" y="521"/>
                  </a:lnTo>
                  <a:lnTo>
                    <a:pt x="24" y="500"/>
                  </a:lnTo>
                  <a:lnTo>
                    <a:pt x="17" y="477"/>
                  </a:lnTo>
                  <a:lnTo>
                    <a:pt x="11" y="450"/>
                  </a:lnTo>
                  <a:lnTo>
                    <a:pt x="6" y="423"/>
                  </a:lnTo>
                  <a:lnTo>
                    <a:pt x="3" y="393"/>
                  </a:lnTo>
                  <a:lnTo>
                    <a:pt x="0" y="363"/>
                  </a:lnTo>
                  <a:lnTo>
                    <a:pt x="0" y="336"/>
                  </a:lnTo>
                  <a:lnTo>
                    <a:pt x="3" y="312"/>
                  </a:lnTo>
                  <a:lnTo>
                    <a:pt x="6" y="288"/>
                  </a:lnTo>
                  <a:lnTo>
                    <a:pt x="6" y="288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6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9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20"/>
                  </a:lnTo>
                  <a:lnTo>
                    <a:pt x="773" y="15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6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4"/>
                  </a:lnTo>
                  <a:lnTo>
                    <a:pt x="918" y="29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6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8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8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6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4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1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5"/>
                  </a:lnTo>
                  <a:lnTo>
                    <a:pt x="2393" y="215"/>
                  </a:lnTo>
                  <a:lnTo>
                    <a:pt x="2428" y="235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4"/>
                  </a:lnTo>
                  <a:lnTo>
                    <a:pt x="2500" y="299"/>
                  </a:lnTo>
                  <a:lnTo>
                    <a:pt x="2506" y="327"/>
                  </a:lnTo>
                  <a:lnTo>
                    <a:pt x="2510" y="357"/>
                  </a:lnTo>
                  <a:lnTo>
                    <a:pt x="2511" y="38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97" name="Freeform 49"/>
            <p:cNvSpPr>
              <a:spLocks/>
            </p:cNvSpPr>
            <p:nvPr/>
          </p:nvSpPr>
          <p:spPr bwMode="auto">
            <a:xfrm>
              <a:off x="1254" y="1196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8" y="15"/>
                </a:cxn>
                <a:cxn ang="0">
                  <a:pos x="34" y="25"/>
                </a:cxn>
                <a:cxn ang="0">
                  <a:pos x="35" y="38"/>
                </a:cxn>
                <a:cxn ang="0">
                  <a:pos x="35" y="40"/>
                </a:cxn>
                <a:cxn ang="0">
                  <a:pos x="35" y="42"/>
                </a:cxn>
                <a:cxn ang="0">
                  <a:pos x="35" y="43"/>
                </a:cxn>
                <a:cxn ang="0">
                  <a:pos x="35" y="46"/>
                </a:cxn>
                <a:cxn ang="0">
                  <a:pos x="32" y="38"/>
                </a:cxn>
                <a:cxn ang="0">
                  <a:pos x="28" y="33"/>
                </a:cxn>
                <a:cxn ang="0">
                  <a:pos x="22" y="29"/>
                </a:cxn>
                <a:cxn ang="0">
                  <a:pos x="17" y="28"/>
                </a:cxn>
                <a:cxn ang="0">
                  <a:pos x="9" y="31"/>
                </a:cxn>
                <a:cxn ang="0">
                  <a:pos x="4" y="36"/>
                </a:cxn>
                <a:cxn ang="0">
                  <a:pos x="0" y="43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69"/>
                </a:cxn>
                <a:cxn ang="0">
                  <a:pos x="12" y="74"/>
                </a:cxn>
                <a:cxn ang="0">
                  <a:pos x="19" y="77"/>
                </a:cxn>
                <a:cxn ang="0">
                  <a:pos x="19" y="77"/>
                </a:cxn>
                <a:cxn ang="0">
                  <a:pos x="19" y="77"/>
                </a:cxn>
                <a:cxn ang="0">
                  <a:pos x="19" y="77"/>
                </a:cxn>
                <a:cxn ang="0">
                  <a:pos x="19" y="77"/>
                </a:cxn>
                <a:cxn ang="0">
                  <a:pos x="21" y="77"/>
                </a:cxn>
                <a:cxn ang="0">
                  <a:pos x="22" y="77"/>
                </a:cxn>
                <a:cxn ang="0">
                  <a:pos x="23" y="77"/>
                </a:cxn>
                <a:cxn ang="0">
                  <a:pos x="24" y="77"/>
                </a:cxn>
                <a:cxn ang="0">
                  <a:pos x="36" y="74"/>
                </a:cxn>
                <a:cxn ang="0">
                  <a:pos x="45" y="65"/>
                </a:cxn>
                <a:cxn ang="0">
                  <a:pos x="50" y="54"/>
                </a:cxn>
                <a:cxn ang="0">
                  <a:pos x="52" y="38"/>
                </a:cxn>
                <a:cxn ang="0">
                  <a:pos x="49" y="23"/>
                </a:cxn>
                <a:cxn ang="0">
                  <a:pos x="41" y="11"/>
                </a:cxn>
                <a:cxn ang="0">
                  <a:pos x="32" y="2"/>
                </a:cxn>
                <a:cxn ang="0">
                  <a:pos x="21" y="0"/>
                </a:cxn>
              </a:cxnLst>
              <a:rect l="0" t="0" r="r" b="b"/>
              <a:pathLst>
                <a:path w="52" h="77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8" y="15"/>
                  </a:lnTo>
                  <a:lnTo>
                    <a:pt x="34" y="25"/>
                  </a:lnTo>
                  <a:lnTo>
                    <a:pt x="35" y="38"/>
                  </a:lnTo>
                  <a:lnTo>
                    <a:pt x="35" y="40"/>
                  </a:lnTo>
                  <a:lnTo>
                    <a:pt x="35" y="42"/>
                  </a:lnTo>
                  <a:lnTo>
                    <a:pt x="35" y="43"/>
                  </a:lnTo>
                  <a:lnTo>
                    <a:pt x="35" y="46"/>
                  </a:lnTo>
                  <a:lnTo>
                    <a:pt x="32" y="38"/>
                  </a:lnTo>
                  <a:lnTo>
                    <a:pt x="28" y="33"/>
                  </a:lnTo>
                  <a:lnTo>
                    <a:pt x="22" y="29"/>
                  </a:lnTo>
                  <a:lnTo>
                    <a:pt x="17" y="28"/>
                  </a:lnTo>
                  <a:lnTo>
                    <a:pt x="9" y="31"/>
                  </a:lnTo>
                  <a:lnTo>
                    <a:pt x="4" y="36"/>
                  </a:lnTo>
                  <a:lnTo>
                    <a:pt x="0" y="43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69"/>
                  </a:lnTo>
                  <a:lnTo>
                    <a:pt x="12" y="74"/>
                  </a:lnTo>
                  <a:lnTo>
                    <a:pt x="19" y="77"/>
                  </a:lnTo>
                  <a:lnTo>
                    <a:pt x="19" y="77"/>
                  </a:lnTo>
                  <a:lnTo>
                    <a:pt x="19" y="77"/>
                  </a:lnTo>
                  <a:lnTo>
                    <a:pt x="19" y="77"/>
                  </a:lnTo>
                  <a:lnTo>
                    <a:pt x="19" y="77"/>
                  </a:lnTo>
                  <a:lnTo>
                    <a:pt x="21" y="77"/>
                  </a:lnTo>
                  <a:lnTo>
                    <a:pt x="22" y="77"/>
                  </a:lnTo>
                  <a:lnTo>
                    <a:pt x="23" y="77"/>
                  </a:lnTo>
                  <a:lnTo>
                    <a:pt x="24" y="77"/>
                  </a:lnTo>
                  <a:lnTo>
                    <a:pt x="36" y="74"/>
                  </a:lnTo>
                  <a:lnTo>
                    <a:pt x="45" y="65"/>
                  </a:lnTo>
                  <a:lnTo>
                    <a:pt x="50" y="54"/>
                  </a:lnTo>
                  <a:lnTo>
                    <a:pt x="52" y="38"/>
                  </a:lnTo>
                  <a:lnTo>
                    <a:pt x="49" y="23"/>
                  </a:lnTo>
                  <a:lnTo>
                    <a:pt x="41" y="11"/>
                  </a:lnTo>
                  <a:lnTo>
                    <a:pt x="32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98" name="Freeform 50"/>
            <p:cNvSpPr>
              <a:spLocks/>
            </p:cNvSpPr>
            <p:nvPr/>
          </p:nvSpPr>
          <p:spPr bwMode="auto">
            <a:xfrm>
              <a:off x="1288" y="1197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3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7"/>
                </a:cxn>
                <a:cxn ang="0">
                  <a:pos x="29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9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3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7"/>
                  </a:lnTo>
                  <a:lnTo>
                    <a:pt x="29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9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99" name="Freeform 51"/>
            <p:cNvSpPr>
              <a:spLocks/>
            </p:cNvSpPr>
            <p:nvPr/>
          </p:nvSpPr>
          <p:spPr bwMode="auto">
            <a:xfrm>
              <a:off x="1075" y="1371"/>
              <a:ext cx="114" cy="114"/>
            </a:xfrm>
            <a:custGeom>
              <a:avLst/>
              <a:gdLst/>
              <a:ahLst/>
              <a:cxnLst>
                <a:cxn ang="0">
                  <a:pos x="193" y="2"/>
                </a:cxn>
                <a:cxn ang="0">
                  <a:pos x="149" y="11"/>
                </a:cxn>
                <a:cxn ang="0">
                  <a:pos x="109" y="28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29"/>
                </a:cxn>
                <a:cxn ang="0">
                  <a:pos x="174" y="446"/>
                </a:cxn>
                <a:cxn ang="0">
                  <a:pos x="218" y="454"/>
                </a:cxn>
                <a:cxn ang="0">
                  <a:pos x="264" y="454"/>
                </a:cxn>
                <a:cxn ang="0">
                  <a:pos x="308" y="446"/>
                </a:cxn>
                <a:cxn ang="0">
                  <a:pos x="347" y="429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1"/>
                </a:cxn>
                <a:cxn ang="0">
                  <a:pos x="397" y="83"/>
                </a:cxn>
                <a:cxn ang="0">
                  <a:pos x="364" y="51"/>
                </a:cxn>
                <a:cxn ang="0">
                  <a:pos x="326" y="26"/>
                </a:cxn>
                <a:cxn ang="0">
                  <a:pos x="284" y="10"/>
                </a:cxn>
                <a:cxn ang="0">
                  <a:pos x="240" y="2"/>
                </a:cxn>
              </a:cxnLst>
              <a:rect l="0" t="0" r="r" b="b"/>
              <a:pathLst>
                <a:path w="457" h="455">
                  <a:moveTo>
                    <a:pt x="216" y="0"/>
                  </a:moveTo>
                  <a:lnTo>
                    <a:pt x="193" y="2"/>
                  </a:lnTo>
                  <a:lnTo>
                    <a:pt x="171" y="6"/>
                  </a:lnTo>
                  <a:lnTo>
                    <a:pt x="149" y="11"/>
                  </a:lnTo>
                  <a:lnTo>
                    <a:pt x="128" y="19"/>
                  </a:lnTo>
                  <a:lnTo>
                    <a:pt x="109" y="28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8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4"/>
                  </a:lnTo>
                  <a:lnTo>
                    <a:pt x="34" y="335"/>
                  </a:lnTo>
                  <a:lnTo>
                    <a:pt x="46" y="354"/>
                  </a:lnTo>
                  <a:lnTo>
                    <a:pt x="61" y="373"/>
                  </a:lnTo>
                  <a:lnTo>
                    <a:pt x="77" y="389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29"/>
                  </a:lnTo>
                  <a:lnTo>
                    <a:pt x="153" y="438"/>
                  </a:lnTo>
                  <a:lnTo>
                    <a:pt x="174" y="446"/>
                  </a:lnTo>
                  <a:lnTo>
                    <a:pt x="196" y="451"/>
                  </a:lnTo>
                  <a:lnTo>
                    <a:pt x="218" y="454"/>
                  </a:lnTo>
                  <a:lnTo>
                    <a:pt x="241" y="455"/>
                  </a:lnTo>
                  <a:lnTo>
                    <a:pt x="264" y="454"/>
                  </a:lnTo>
                  <a:lnTo>
                    <a:pt x="286" y="451"/>
                  </a:lnTo>
                  <a:lnTo>
                    <a:pt x="308" y="446"/>
                  </a:lnTo>
                  <a:lnTo>
                    <a:pt x="328" y="438"/>
                  </a:lnTo>
                  <a:lnTo>
                    <a:pt x="347" y="429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89"/>
                  </a:lnTo>
                  <a:lnTo>
                    <a:pt x="413" y="373"/>
                  </a:lnTo>
                  <a:lnTo>
                    <a:pt x="426" y="354"/>
                  </a:lnTo>
                  <a:lnTo>
                    <a:pt x="436" y="335"/>
                  </a:lnTo>
                  <a:lnTo>
                    <a:pt x="445" y="314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1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1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0" y="2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00" name="Freeform 52"/>
            <p:cNvSpPr>
              <a:spLocks/>
            </p:cNvSpPr>
            <p:nvPr/>
          </p:nvSpPr>
          <p:spPr bwMode="auto">
            <a:xfrm>
              <a:off x="1084" y="1379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6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2"/>
                </a:cxn>
                <a:cxn ang="0">
                  <a:pos x="113" y="364"/>
                </a:cxn>
                <a:cxn ang="0">
                  <a:pos x="96" y="355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4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7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7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4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2"/>
                </a:cxn>
                <a:cxn ang="0">
                  <a:pos x="339" y="331"/>
                </a:cxn>
                <a:cxn ang="0">
                  <a:pos x="311" y="354"/>
                </a:cxn>
                <a:cxn ang="0">
                  <a:pos x="280" y="372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6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2"/>
                  </a:lnTo>
                  <a:lnTo>
                    <a:pt x="113" y="364"/>
                  </a:lnTo>
                  <a:lnTo>
                    <a:pt x="96" y="355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4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7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7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4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2"/>
                  </a:lnTo>
                  <a:lnTo>
                    <a:pt x="339" y="331"/>
                  </a:lnTo>
                  <a:lnTo>
                    <a:pt x="311" y="354"/>
                  </a:lnTo>
                  <a:lnTo>
                    <a:pt x="280" y="372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01" name="Freeform 53"/>
            <p:cNvSpPr>
              <a:spLocks/>
            </p:cNvSpPr>
            <p:nvPr/>
          </p:nvSpPr>
          <p:spPr bwMode="auto">
            <a:xfrm>
              <a:off x="1089" y="1385"/>
              <a:ext cx="86" cy="85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30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5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7"/>
                </a:cxn>
                <a:cxn ang="0">
                  <a:pos x="46" y="280"/>
                </a:cxn>
                <a:cxn ang="0">
                  <a:pos x="57" y="293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29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1"/>
                </a:cxn>
                <a:cxn ang="0">
                  <a:pos x="181" y="342"/>
                </a:cxn>
                <a:cxn ang="0">
                  <a:pos x="198" y="341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29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3"/>
                </a:cxn>
                <a:cxn ang="0">
                  <a:pos x="311" y="280"/>
                </a:cxn>
                <a:cxn ang="0">
                  <a:pos x="320" y="267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5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1"/>
                </a:cxn>
                <a:cxn ang="0">
                  <a:pos x="229" y="13"/>
                </a:cxn>
                <a:cxn ang="0">
                  <a:pos x="214" y="8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2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30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5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7"/>
                  </a:lnTo>
                  <a:lnTo>
                    <a:pt x="46" y="280"/>
                  </a:lnTo>
                  <a:lnTo>
                    <a:pt x="57" y="293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29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1"/>
                  </a:lnTo>
                  <a:lnTo>
                    <a:pt x="181" y="342"/>
                  </a:lnTo>
                  <a:lnTo>
                    <a:pt x="198" y="341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29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3"/>
                  </a:lnTo>
                  <a:lnTo>
                    <a:pt x="311" y="280"/>
                  </a:lnTo>
                  <a:lnTo>
                    <a:pt x="320" y="267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5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1"/>
                  </a:lnTo>
                  <a:lnTo>
                    <a:pt x="229" y="13"/>
                  </a:lnTo>
                  <a:lnTo>
                    <a:pt x="214" y="8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02" name="Freeform 54"/>
            <p:cNvSpPr>
              <a:spLocks/>
            </p:cNvSpPr>
            <p:nvPr/>
          </p:nvSpPr>
          <p:spPr bwMode="auto">
            <a:xfrm>
              <a:off x="1098" y="1393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1"/>
                </a:cxn>
                <a:cxn ang="0">
                  <a:pos x="104" y="267"/>
                </a:cxn>
                <a:cxn ang="0">
                  <a:pos x="92" y="263"/>
                </a:cxn>
                <a:cxn ang="0">
                  <a:pos x="79" y="258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3"/>
                </a:cxn>
                <a:cxn ang="0">
                  <a:pos x="27" y="213"/>
                </a:cxn>
                <a:cxn ang="0">
                  <a:pos x="20" y="201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3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3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3"/>
                </a:cxn>
                <a:cxn ang="0">
                  <a:pos x="172" y="271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1"/>
                  </a:lnTo>
                  <a:lnTo>
                    <a:pt x="104" y="267"/>
                  </a:lnTo>
                  <a:lnTo>
                    <a:pt x="92" y="263"/>
                  </a:lnTo>
                  <a:lnTo>
                    <a:pt x="79" y="258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3"/>
                  </a:lnTo>
                  <a:lnTo>
                    <a:pt x="27" y="213"/>
                  </a:lnTo>
                  <a:lnTo>
                    <a:pt x="20" y="201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3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3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3"/>
                  </a:lnTo>
                  <a:lnTo>
                    <a:pt x="172" y="271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03" name="Freeform 55"/>
            <p:cNvSpPr>
              <a:spLocks/>
            </p:cNvSpPr>
            <p:nvPr/>
          </p:nvSpPr>
          <p:spPr bwMode="auto">
            <a:xfrm>
              <a:off x="1427" y="1371"/>
              <a:ext cx="114" cy="114"/>
            </a:xfrm>
            <a:custGeom>
              <a:avLst/>
              <a:gdLst/>
              <a:ahLst/>
              <a:cxnLst>
                <a:cxn ang="0">
                  <a:pos x="192" y="2"/>
                </a:cxn>
                <a:cxn ang="0">
                  <a:pos x="148" y="11"/>
                </a:cxn>
                <a:cxn ang="0">
                  <a:pos x="108" y="28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29"/>
                </a:cxn>
                <a:cxn ang="0">
                  <a:pos x="174" y="446"/>
                </a:cxn>
                <a:cxn ang="0">
                  <a:pos x="218" y="454"/>
                </a:cxn>
                <a:cxn ang="0">
                  <a:pos x="263" y="454"/>
                </a:cxn>
                <a:cxn ang="0">
                  <a:pos x="307" y="446"/>
                </a:cxn>
                <a:cxn ang="0">
                  <a:pos x="346" y="429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1"/>
                </a:cxn>
                <a:cxn ang="0">
                  <a:pos x="396" y="83"/>
                </a:cxn>
                <a:cxn ang="0">
                  <a:pos x="362" y="51"/>
                </a:cxn>
                <a:cxn ang="0">
                  <a:pos x="325" y="26"/>
                </a:cxn>
                <a:cxn ang="0">
                  <a:pos x="282" y="10"/>
                </a:cxn>
                <a:cxn ang="0">
                  <a:pos x="238" y="2"/>
                </a:cxn>
              </a:cxnLst>
              <a:rect l="0" t="0" r="r" b="b"/>
              <a:pathLst>
                <a:path w="456" h="455">
                  <a:moveTo>
                    <a:pt x="215" y="0"/>
                  </a:moveTo>
                  <a:lnTo>
                    <a:pt x="192" y="2"/>
                  </a:lnTo>
                  <a:lnTo>
                    <a:pt x="170" y="6"/>
                  </a:lnTo>
                  <a:lnTo>
                    <a:pt x="148" y="11"/>
                  </a:lnTo>
                  <a:lnTo>
                    <a:pt x="127" y="19"/>
                  </a:lnTo>
                  <a:lnTo>
                    <a:pt x="108" y="28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8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4"/>
                  </a:lnTo>
                  <a:lnTo>
                    <a:pt x="33" y="335"/>
                  </a:lnTo>
                  <a:lnTo>
                    <a:pt x="44" y="354"/>
                  </a:lnTo>
                  <a:lnTo>
                    <a:pt x="60" y="373"/>
                  </a:lnTo>
                  <a:lnTo>
                    <a:pt x="75" y="389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29"/>
                  </a:lnTo>
                  <a:lnTo>
                    <a:pt x="152" y="438"/>
                  </a:lnTo>
                  <a:lnTo>
                    <a:pt x="174" y="446"/>
                  </a:lnTo>
                  <a:lnTo>
                    <a:pt x="196" y="451"/>
                  </a:lnTo>
                  <a:lnTo>
                    <a:pt x="218" y="454"/>
                  </a:lnTo>
                  <a:lnTo>
                    <a:pt x="241" y="455"/>
                  </a:lnTo>
                  <a:lnTo>
                    <a:pt x="263" y="454"/>
                  </a:lnTo>
                  <a:lnTo>
                    <a:pt x="285" y="451"/>
                  </a:lnTo>
                  <a:lnTo>
                    <a:pt x="307" y="446"/>
                  </a:lnTo>
                  <a:lnTo>
                    <a:pt x="328" y="438"/>
                  </a:lnTo>
                  <a:lnTo>
                    <a:pt x="346" y="429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89"/>
                  </a:lnTo>
                  <a:lnTo>
                    <a:pt x="412" y="373"/>
                  </a:lnTo>
                  <a:lnTo>
                    <a:pt x="425" y="354"/>
                  </a:lnTo>
                  <a:lnTo>
                    <a:pt x="435" y="335"/>
                  </a:lnTo>
                  <a:lnTo>
                    <a:pt x="444" y="314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1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1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10"/>
                  </a:lnTo>
                  <a:lnTo>
                    <a:pt x="260" y="4"/>
                  </a:lnTo>
                  <a:lnTo>
                    <a:pt x="238" y="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04" name="Freeform 56"/>
            <p:cNvSpPr>
              <a:spLocks/>
            </p:cNvSpPr>
            <p:nvPr/>
          </p:nvSpPr>
          <p:spPr bwMode="auto">
            <a:xfrm>
              <a:off x="1436" y="1379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6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2"/>
                </a:cxn>
                <a:cxn ang="0">
                  <a:pos x="113" y="364"/>
                </a:cxn>
                <a:cxn ang="0">
                  <a:pos x="96" y="355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4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7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7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4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2"/>
                </a:cxn>
                <a:cxn ang="0">
                  <a:pos x="339" y="331"/>
                </a:cxn>
                <a:cxn ang="0">
                  <a:pos x="310" y="354"/>
                </a:cxn>
                <a:cxn ang="0">
                  <a:pos x="279" y="372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6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2"/>
                  </a:lnTo>
                  <a:lnTo>
                    <a:pt x="113" y="364"/>
                  </a:lnTo>
                  <a:lnTo>
                    <a:pt x="96" y="355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4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7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7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4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2"/>
                  </a:lnTo>
                  <a:lnTo>
                    <a:pt x="339" y="331"/>
                  </a:lnTo>
                  <a:lnTo>
                    <a:pt x="310" y="354"/>
                  </a:lnTo>
                  <a:lnTo>
                    <a:pt x="279" y="372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05" name="Freeform 57"/>
            <p:cNvSpPr>
              <a:spLocks/>
            </p:cNvSpPr>
            <p:nvPr/>
          </p:nvSpPr>
          <p:spPr bwMode="auto">
            <a:xfrm>
              <a:off x="1441" y="1385"/>
              <a:ext cx="86" cy="85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30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7"/>
                </a:cxn>
                <a:cxn ang="0">
                  <a:pos x="45" y="280"/>
                </a:cxn>
                <a:cxn ang="0">
                  <a:pos x="57" y="293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29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1"/>
                </a:cxn>
                <a:cxn ang="0">
                  <a:pos x="181" y="342"/>
                </a:cxn>
                <a:cxn ang="0">
                  <a:pos x="198" y="341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29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3"/>
                </a:cxn>
                <a:cxn ang="0">
                  <a:pos x="310" y="280"/>
                </a:cxn>
                <a:cxn ang="0">
                  <a:pos x="319" y="267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5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1"/>
                </a:cxn>
                <a:cxn ang="0">
                  <a:pos x="229" y="13"/>
                </a:cxn>
                <a:cxn ang="0">
                  <a:pos x="213" y="8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2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30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7"/>
                  </a:lnTo>
                  <a:lnTo>
                    <a:pt x="45" y="280"/>
                  </a:lnTo>
                  <a:lnTo>
                    <a:pt x="57" y="293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29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1"/>
                  </a:lnTo>
                  <a:lnTo>
                    <a:pt x="181" y="342"/>
                  </a:lnTo>
                  <a:lnTo>
                    <a:pt x="198" y="341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29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3"/>
                  </a:lnTo>
                  <a:lnTo>
                    <a:pt x="310" y="280"/>
                  </a:lnTo>
                  <a:lnTo>
                    <a:pt x="319" y="267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5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1"/>
                  </a:lnTo>
                  <a:lnTo>
                    <a:pt x="229" y="13"/>
                  </a:lnTo>
                  <a:lnTo>
                    <a:pt x="213" y="8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06" name="Freeform 58"/>
            <p:cNvSpPr>
              <a:spLocks/>
            </p:cNvSpPr>
            <p:nvPr/>
          </p:nvSpPr>
          <p:spPr bwMode="auto">
            <a:xfrm>
              <a:off x="1450" y="1393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1"/>
                </a:cxn>
                <a:cxn ang="0">
                  <a:pos x="103" y="267"/>
                </a:cxn>
                <a:cxn ang="0">
                  <a:pos x="92" y="263"/>
                </a:cxn>
                <a:cxn ang="0">
                  <a:pos x="79" y="258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3"/>
                </a:cxn>
                <a:cxn ang="0">
                  <a:pos x="27" y="213"/>
                </a:cxn>
                <a:cxn ang="0">
                  <a:pos x="19" y="201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3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3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3"/>
                </a:cxn>
                <a:cxn ang="0">
                  <a:pos x="172" y="271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1"/>
                  </a:lnTo>
                  <a:lnTo>
                    <a:pt x="103" y="267"/>
                  </a:lnTo>
                  <a:lnTo>
                    <a:pt x="92" y="263"/>
                  </a:lnTo>
                  <a:lnTo>
                    <a:pt x="79" y="258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3"/>
                  </a:lnTo>
                  <a:lnTo>
                    <a:pt x="27" y="213"/>
                  </a:lnTo>
                  <a:lnTo>
                    <a:pt x="19" y="201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3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3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3"/>
                  </a:lnTo>
                  <a:lnTo>
                    <a:pt x="172" y="271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07" name="Freeform 59"/>
            <p:cNvSpPr>
              <a:spLocks/>
            </p:cNvSpPr>
            <p:nvPr/>
          </p:nvSpPr>
          <p:spPr bwMode="auto">
            <a:xfrm>
              <a:off x="1262" y="1341"/>
              <a:ext cx="85" cy="85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4"/>
                </a:cxn>
                <a:cxn ang="0">
                  <a:pos x="97" y="15"/>
                </a:cxn>
                <a:cxn ang="0">
                  <a:pos x="68" y="30"/>
                </a:cxn>
                <a:cxn ang="0">
                  <a:pos x="44" y="51"/>
                </a:cxn>
                <a:cxn ang="0">
                  <a:pos x="24" y="77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6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9"/>
                </a:cxn>
                <a:cxn ang="0">
                  <a:pos x="331" y="122"/>
                </a:cxn>
                <a:cxn ang="0">
                  <a:pos x="324" y="106"/>
                </a:cxn>
                <a:cxn ang="0">
                  <a:pos x="316" y="91"/>
                </a:cxn>
                <a:cxn ang="0">
                  <a:pos x="307" y="77"/>
                </a:cxn>
                <a:cxn ang="0">
                  <a:pos x="297" y="64"/>
                </a:cxn>
                <a:cxn ang="0">
                  <a:pos x="284" y="51"/>
                </a:cxn>
                <a:cxn ang="0">
                  <a:pos x="271" y="39"/>
                </a:cxn>
                <a:cxn ang="0">
                  <a:pos x="257" y="29"/>
                </a:cxn>
                <a:cxn ang="0">
                  <a:pos x="243" y="21"/>
                </a:cxn>
                <a:cxn ang="0">
                  <a:pos x="227" y="13"/>
                </a:cxn>
                <a:cxn ang="0">
                  <a:pos x="212" y="8"/>
                </a:cxn>
                <a:cxn ang="0">
                  <a:pos x="195" y="4"/>
                </a:cxn>
                <a:cxn ang="0">
                  <a:pos x="178" y="2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4"/>
                  </a:lnTo>
                  <a:lnTo>
                    <a:pt x="97" y="15"/>
                  </a:lnTo>
                  <a:lnTo>
                    <a:pt x="68" y="30"/>
                  </a:lnTo>
                  <a:lnTo>
                    <a:pt x="44" y="51"/>
                  </a:lnTo>
                  <a:lnTo>
                    <a:pt x="24" y="77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6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9"/>
                  </a:lnTo>
                  <a:lnTo>
                    <a:pt x="331" y="122"/>
                  </a:lnTo>
                  <a:lnTo>
                    <a:pt x="324" y="106"/>
                  </a:lnTo>
                  <a:lnTo>
                    <a:pt x="316" y="91"/>
                  </a:lnTo>
                  <a:lnTo>
                    <a:pt x="307" y="77"/>
                  </a:lnTo>
                  <a:lnTo>
                    <a:pt x="297" y="64"/>
                  </a:lnTo>
                  <a:lnTo>
                    <a:pt x="284" y="51"/>
                  </a:lnTo>
                  <a:lnTo>
                    <a:pt x="271" y="39"/>
                  </a:lnTo>
                  <a:lnTo>
                    <a:pt x="257" y="29"/>
                  </a:lnTo>
                  <a:lnTo>
                    <a:pt x="243" y="21"/>
                  </a:lnTo>
                  <a:lnTo>
                    <a:pt x="227" y="13"/>
                  </a:lnTo>
                  <a:lnTo>
                    <a:pt x="212" y="8"/>
                  </a:lnTo>
                  <a:lnTo>
                    <a:pt x="195" y="4"/>
                  </a:lnTo>
                  <a:lnTo>
                    <a:pt x="178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08" name="Freeform 60"/>
            <p:cNvSpPr>
              <a:spLocks/>
            </p:cNvSpPr>
            <p:nvPr/>
          </p:nvSpPr>
          <p:spPr bwMode="auto">
            <a:xfrm>
              <a:off x="1270" y="1350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2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50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1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6"/>
                </a:cxn>
                <a:cxn ang="0">
                  <a:pos x="77" y="11"/>
                </a:cxn>
                <a:cxn ang="0">
                  <a:pos x="89" y="7"/>
                </a:cxn>
                <a:cxn ang="0">
                  <a:pos x="102" y="3"/>
                </a:cxn>
                <a:cxn ang="0">
                  <a:pos x="115" y="2"/>
                </a:cxn>
                <a:cxn ang="0">
                  <a:pos x="128" y="0"/>
                </a:cxn>
                <a:cxn ang="0">
                  <a:pos x="140" y="2"/>
                </a:cxn>
                <a:cxn ang="0">
                  <a:pos x="155" y="3"/>
                </a:cxn>
                <a:cxn ang="0">
                  <a:pos x="168" y="7"/>
                </a:cxn>
                <a:cxn ang="0">
                  <a:pos x="181" y="11"/>
                </a:cxn>
                <a:cxn ang="0">
                  <a:pos x="193" y="16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1"/>
                </a:cxn>
                <a:cxn ang="0">
                  <a:pos x="245" y="61"/>
                </a:cxn>
                <a:cxn ang="0">
                  <a:pos x="253" y="73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50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2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50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1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6"/>
                  </a:lnTo>
                  <a:lnTo>
                    <a:pt x="77" y="11"/>
                  </a:lnTo>
                  <a:lnTo>
                    <a:pt x="89" y="7"/>
                  </a:lnTo>
                  <a:lnTo>
                    <a:pt x="102" y="3"/>
                  </a:lnTo>
                  <a:lnTo>
                    <a:pt x="115" y="2"/>
                  </a:lnTo>
                  <a:lnTo>
                    <a:pt x="128" y="0"/>
                  </a:lnTo>
                  <a:lnTo>
                    <a:pt x="140" y="2"/>
                  </a:lnTo>
                  <a:lnTo>
                    <a:pt x="155" y="3"/>
                  </a:lnTo>
                  <a:lnTo>
                    <a:pt x="168" y="7"/>
                  </a:lnTo>
                  <a:lnTo>
                    <a:pt x="181" y="11"/>
                  </a:lnTo>
                  <a:lnTo>
                    <a:pt x="193" y="16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1"/>
                  </a:lnTo>
                  <a:lnTo>
                    <a:pt x="245" y="61"/>
                  </a:lnTo>
                  <a:lnTo>
                    <a:pt x="253" y="73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50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09" name="Freeform 61"/>
            <p:cNvSpPr>
              <a:spLocks/>
            </p:cNvSpPr>
            <p:nvPr/>
          </p:nvSpPr>
          <p:spPr bwMode="auto">
            <a:xfrm>
              <a:off x="1284" y="1358"/>
              <a:ext cx="33" cy="50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7"/>
                </a:cxn>
                <a:cxn ang="0">
                  <a:pos x="58" y="200"/>
                </a:cxn>
                <a:cxn ang="0">
                  <a:pos x="132" y="202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3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2">
                  <a:moveTo>
                    <a:pt x="16" y="32"/>
                  </a:moveTo>
                  <a:lnTo>
                    <a:pt x="8" y="36"/>
                  </a:lnTo>
                  <a:lnTo>
                    <a:pt x="3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7"/>
                  </a:lnTo>
                  <a:lnTo>
                    <a:pt x="58" y="200"/>
                  </a:lnTo>
                  <a:lnTo>
                    <a:pt x="132" y="202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3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10" name="Freeform 62"/>
            <p:cNvSpPr>
              <a:spLocks/>
            </p:cNvSpPr>
            <p:nvPr/>
          </p:nvSpPr>
          <p:spPr bwMode="auto">
            <a:xfrm>
              <a:off x="1331" y="1182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2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7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7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6"/>
                </a:cxn>
                <a:cxn ang="0">
                  <a:pos x="93" y="3"/>
                </a:cxn>
                <a:cxn ang="0">
                  <a:pos x="87" y="2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2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7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7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6"/>
                  </a:lnTo>
                  <a:lnTo>
                    <a:pt x="93" y="3"/>
                  </a:lnTo>
                  <a:lnTo>
                    <a:pt x="87" y="2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11" name="Freeform 63"/>
            <p:cNvSpPr>
              <a:spLocks/>
            </p:cNvSpPr>
            <p:nvPr/>
          </p:nvSpPr>
          <p:spPr bwMode="auto">
            <a:xfrm>
              <a:off x="1335" y="1185"/>
              <a:ext cx="30" cy="31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1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8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8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1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1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8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8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1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12" name="Freeform 64"/>
            <p:cNvSpPr>
              <a:spLocks/>
            </p:cNvSpPr>
            <p:nvPr/>
          </p:nvSpPr>
          <p:spPr bwMode="auto">
            <a:xfrm>
              <a:off x="1341" y="1189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6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1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7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1">
                  <a:moveTo>
                    <a:pt x="7" y="14"/>
                  </a:moveTo>
                  <a:lnTo>
                    <a:pt x="4" y="16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1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7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13" name="Freeform 65"/>
            <p:cNvSpPr>
              <a:spLocks/>
            </p:cNvSpPr>
            <p:nvPr/>
          </p:nvSpPr>
          <p:spPr bwMode="auto">
            <a:xfrm>
              <a:off x="1291" y="1246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8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2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3"/>
                </a:cxn>
                <a:cxn ang="0">
                  <a:pos x="69" y="55"/>
                </a:cxn>
                <a:cxn ang="0">
                  <a:pos x="53" y="64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1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8"/>
                </a:cxn>
                <a:cxn ang="0">
                  <a:pos x="0" y="27"/>
                </a:cxn>
              </a:cxnLst>
              <a:rect l="0" t="0" r="r" b="b"/>
              <a:pathLst>
                <a:path w="84" h="64">
                  <a:moveTo>
                    <a:pt x="0" y="27"/>
                  </a:moveTo>
                  <a:lnTo>
                    <a:pt x="1" y="27"/>
                  </a:lnTo>
                  <a:lnTo>
                    <a:pt x="5" y="28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2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3"/>
                  </a:lnTo>
                  <a:lnTo>
                    <a:pt x="69" y="55"/>
                  </a:lnTo>
                  <a:lnTo>
                    <a:pt x="53" y="64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1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2116" name="Group 68"/>
          <p:cNvGrpSpPr>
            <a:grpSpLocks noChangeAspect="1"/>
          </p:cNvGrpSpPr>
          <p:nvPr/>
        </p:nvGrpSpPr>
        <p:grpSpPr bwMode="auto">
          <a:xfrm>
            <a:off x="5003577" y="1845246"/>
            <a:ext cx="1028700" cy="644525"/>
            <a:chOff x="1655" y="1117"/>
            <a:chExt cx="648" cy="406"/>
          </a:xfrm>
        </p:grpSpPr>
        <p:sp>
          <p:nvSpPr>
            <p:cNvPr id="2115" name="AutoShape 67"/>
            <p:cNvSpPr>
              <a:spLocks noChangeAspect="1" noChangeArrowheads="1" noTextEdit="1"/>
            </p:cNvSpPr>
            <p:nvPr/>
          </p:nvSpPr>
          <p:spPr bwMode="auto">
            <a:xfrm>
              <a:off x="1655" y="1117"/>
              <a:ext cx="648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17" name="Freeform 69"/>
            <p:cNvSpPr>
              <a:spLocks/>
            </p:cNvSpPr>
            <p:nvPr/>
          </p:nvSpPr>
          <p:spPr bwMode="auto">
            <a:xfrm>
              <a:off x="1657" y="1117"/>
              <a:ext cx="645" cy="406"/>
            </a:xfrm>
            <a:custGeom>
              <a:avLst/>
              <a:gdLst/>
              <a:ahLst/>
              <a:cxnLst>
                <a:cxn ang="0">
                  <a:pos x="2556" y="906"/>
                </a:cxn>
                <a:cxn ang="0">
                  <a:pos x="2416" y="780"/>
                </a:cxn>
                <a:cxn ang="0">
                  <a:pos x="2159" y="676"/>
                </a:cxn>
                <a:cxn ang="0">
                  <a:pos x="1832" y="601"/>
                </a:cxn>
                <a:cxn ang="0">
                  <a:pos x="1652" y="705"/>
                </a:cxn>
                <a:cxn ang="0">
                  <a:pos x="1619" y="714"/>
                </a:cxn>
                <a:cxn ang="0">
                  <a:pos x="1581" y="475"/>
                </a:cxn>
                <a:cxn ang="0">
                  <a:pos x="1638" y="372"/>
                </a:cxn>
                <a:cxn ang="0">
                  <a:pos x="1745" y="276"/>
                </a:cxn>
                <a:cxn ang="0">
                  <a:pos x="1680" y="255"/>
                </a:cxn>
                <a:cxn ang="0">
                  <a:pos x="1656" y="260"/>
                </a:cxn>
                <a:cxn ang="0">
                  <a:pos x="1631" y="160"/>
                </a:cxn>
                <a:cxn ang="0">
                  <a:pos x="1528" y="44"/>
                </a:cxn>
                <a:cxn ang="0">
                  <a:pos x="1381" y="0"/>
                </a:cxn>
                <a:cxn ang="0">
                  <a:pos x="1248" y="37"/>
                </a:cxn>
                <a:cxn ang="0">
                  <a:pos x="1160" y="138"/>
                </a:cxn>
                <a:cxn ang="0">
                  <a:pos x="1081" y="278"/>
                </a:cxn>
                <a:cxn ang="0">
                  <a:pos x="950" y="457"/>
                </a:cxn>
                <a:cxn ang="0">
                  <a:pos x="994" y="496"/>
                </a:cxn>
                <a:cxn ang="0">
                  <a:pos x="1083" y="515"/>
                </a:cxn>
                <a:cxn ang="0">
                  <a:pos x="1165" y="525"/>
                </a:cxn>
                <a:cxn ang="0">
                  <a:pos x="1182" y="650"/>
                </a:cxn>
                <a:cxn ang="0">
                  <a:pos x="1148" y="658"/>
                </a:cxn>
                <a:cxn ang="0">
                  <a:pos x="1045" y="540"/>
                </a:cxn>
                <a:cxn ang="0">
                  <a:pos x="993" y="585"/>
                </a:cxn>
                <a:cxn ang="0">
                  <a:pos x="1030" y="652"/>
                </a:cxn>
                <a:cxn ang="0">
                  <a:pos x="1021" y="694"/>
                </a:cxn>
                <a:cxn ang="0">
                  <a:pos x="946" y="627"/>
                </a:cxn>
                <a:cxn ang="0">
                  <a:pos x="927" y="575"/>
                </a:cxn>
                <a:cxn ang="0">
                  <a:pos x="699" y="606"/>
                </a:cxn>
                <a:cxn ang="0">
                  <a:pos x="494" y="651"/>
                </a:cxn>
                <a:cxn ang="0">
                  <a:pos x="316" y="708"/>
                </a:cxn>
                <a:cxn ang="0">
                  <a:pos x="169" y="776"/>
                </a:cxn>
                <a:cxn ang="0">
                  <a:pos x="58" y="855"/>
                </a:cxn>
                <a:cxn ang="0">
                  <a:pos x="1" y="1059"/>
                </a:cxn>
                <a:cxn ang="0">
                  <a:pos x="44" y="1220"/>
                </a:cxn>
                <a:cxn ang="0">
                  <a:pos x="153" y="1309"/>
                </a:cxn>
                <a:cxn ang="0">
                  <a:pos x="277" y="1391"/>
                </a:cxn>
                <a:cxn ang="0">
                  <a:pos x="365" y="1513"/>
                </a:cxn>
                <a:cxn ang="0">
                  <a:pos x="459" y="1580"/>
                </a:cxn>
                <a:cxn ang="0">
                  <a:pos x="567" y="1616"/>
                </a:cxn>
                <a:cxn ang="0">
                  <a:pos x="679" y="1623"/>
                </a:cxn>
                <a:cxn ang="0">
                  <a:pos x="787" y="1596"/>
                </a:cxn>
                <a:cxn ang="0">
                  <a:pos x="879" y="1539"/>
                </a:cxn>
                <a:cxn ang="0">
                  <a:pos x="954" y="1450"/>
                </a:cxn>
                <a:cxn ang="0">
                  <a:pos x="1026" y="1379"/>
                </a:cxn>
                <a:cxn ang="0">
                  <a:pos x="1151" y="1376"/>
                </a:cxn>
                <a:cxn ang="0">
                  <a:pos x="1279" y="1375"/>
                </a:cxn>
                <a:cxn ang="0">
                  <a:pos x="1415" y="1376"/>
                </a:cxn>
                <a:cxn ang="0">
                  <a:pos x="1552" y="1380"/>
                </a:cxn>
                <a:cxn ang="0">
                  <a:pos x="1684" y="1385"/>
                </a:cxn>
                <a:cxn ang="0">
                  <a:pos x="1748" y="1483"/>
                </a:cxn>
                <a:cxn ang="0">
                  <a:pos x="1836" y="1561"/>
                </a:cxn>
                <a:cxn ang="0">
                  <a:pos x="1939" y="1608"/>
                </a:cxn>
                <a:cxn ang="0">
                  <a:pos x="2052" y="1624"/>
                </a:cxn>
                <a:cxn ang="0">
                  <a:pos x="2163" y="1608"/>
                </a:cxn>
                <a:cxn ang="0">
                  <a:pos x="2260" y="1561"/>
                </a:cxn>
                <a:cxn ang="0">
                  <a:pos x="2346" y="1477"/>
                </a:cxn>
                <a:cxn ang="0">
                  <a:pos x="2404" y="1353"/>
                </a:cxn>
                <a:cxn ang="0">
                  <a:pos x="2482" y="1317"/>
                </a:cxn>
                <a:cxn ang="0">
                  <a:pos x="2566" y="1196"/>
                </a:cxn>
              </a:cxnLst>
              <a:rect l="0" t="0" r="r" b="b"/>
              <a:pathLst>
                <a:path w="2581" h="1624">
                  <a:moveTo>
                    <a:pt x="2581" y="1054"/>
                  </a:moveTo>
                  <a:lnTo>
                    <a:pt x="2580" y="1025"/>
                  </a:lnTo>
                  <a:lnTo>
                    <a:pt x="2578" y="994"/>
                  </a:lnTo>
                  <a:lnTo>
                    <a:pt x="2572" y="963"/>
                  </a:lnTo>
                  <a:lnTo>
                    <a:pt x="2565" y="933"/>
                  </a:lnTo>
                  <a:lnTo>
                    <a:pt x="2556" y="906"/>
                  </a:lnTo>
                  <a:lnTo>
                    <a:pt x="2544" y="880"/>
                  </a:lnTo>
                  <a:lnTo>
                    <a:pt x="2530" y="859"/>
                  </a:lnTo>
                  <a:lnTo>
                    <a:pt x="2513" y="842"/>
                  </a:lnTo>
                  <a:lnTo>
                    <a:pt x="2483" y="822"/>
                  </a:lnTo>
                  <a:lnTo>
                    <a:pt x="2451" y="801"/>
                  </a:lnTo>
                  <a:lnTo>
                    <a:pt x="2416" y="780"/>
                  </a:lnTo>
                  <a:lnTo>
                    <a:pt x="2378" y="761"/>
                  </a:lnTo>
                  <a:lnTo>
                    <a:pt x="2339" y="743"/>
                  </a:lnTo>
                  <a:lnTo>
                    <a:pt x="2297" y="725"/>
                  </a:lnTo>
                  <a:lnTo>
                    <a:pt x="2253" y="708"/>
                  </a:lnTo>
                  <a:lnTo>
                    <a:pt x="2207" y="691"/>
                  </a:lnTo>
                  <a:lnTo>
                    <a:pt x="2159" y="676"/>
                  </a:lnTo>
                  <a:lnTo>
                    <a:pt x="2109" y="661"/>
                  </a:lnTo>
                  <a:lnTo>
                    <a:pt x="2057" y="647"/>
                  </a:lnTo>
                  <a:lnTo>
                    <a:pt x="2003" y="634"/>
                  </a:lnTo>
                  <a:lnTo>
                    <a:pt x="1947" y="623"/>
                  </a:lnTo>
                  <a:lnTo>
                    <a:pt x="1890" y="611"/>
                  </a:lnTo>
                  <a:lnTo>
                    <a:pt x="1832" y="601"/>
                  </a:lnTo>
                  <a:lnTo>
                    <a:pt x="1771" y="592"/>
                  </a:lnTo>
                  <a:lnTo>
                    <a:pt x="1771" y="592"/>
                  </a:lnTo>
                  <a:lnTo>
                    <a:pt x="1767" y="521"/>
                  </a:lnTo>
                  <a:lnTo>
                    <a:pt x="1647" y="521"/>
                  </a:lnTo>
                  <a:lnTo>
                    <a:pt x="1657" y="704"/>
                  </a:lnTo>
                  <a:lnTo>
                    <a:pt x="1652" y="705"/>
                  </a:lnTo>
                  <a:lnTo>
                    <a:pt x="1647" y="707"/>
                  </a:lnTo>
                  <a:lnTo>
                    <a:pt x="1641" y="708"/>
                  </a:lnTo>
                  <a:lnTo>
                    <a:pt x="1636" y="709"/>
                  </a:lnTo>
                  <a:lnTo>
                    <a:pt x="1631" y="712"/>
                  </a:lnTo>
                  <a:lnTo>
                    <a:pt x="1626" y="713"/>
                  </a:lnTo>
                  <a:lnTo>
                    <a:pt x="1619" y="714"/>
                  </a:lnTo>
                  <a:lnTo>
                    <a:pt x="1614" y="716"/>
                  </a:lnTo>
                  <a:lnTo>
                    <a:pt x="1625" y="711"/>
                  </a:lnTo>
                  <a:lnTo>
                    <a:pt x="1570" y="620"/>
                  </a:lnTo>
                  <a:lnTo>
                    <a:pt x="1556" y="500"/>
                  </a:lnTo>
                  <a:lnTo>
                    <a:pt x="1569" y="488"/>
                  </a:lnTo>
                  <a:lnTo>
                    <a:pt x="1581" y="475"/>
                  </a:lnTo>
                  <a:lnTo>
                    <a:pt x="1592" y="461"/>
                  </a:lnTo>
                  <a:lnTo>
                    <a:pt x="1603" y="446"/>
                  </a:lnTo>
                  <a:lnTo>
                    <a:pt x="1613" y="429"/>
                  </a:lnTo>
                  <a:lnTo>
                    <a:pt x="1622" y="411"/>
                  </a:lnTo>
                  <a:lnTo>
                    <a:pt x="1630" y="391"/>
                  </a:lnTo>
                  <a:lnTo>
                    <a:pt x="1638" y="372"/>
                  </a:lnTo>
                  <a:lnTo>
                    <a:pt x="1647" y="521"/>
                  </a:lnTo>
                  <a:lnTo>
                    <a:pt x="1767" y="521"/>
                  </a:lnTo>
                  <a:lnTo>
                    <a:pt x="1755" y="302"/>
                  </a:lnTo>
                  <a:lnTo>
                    <a:pt x="1754" y="293"/>
                  </a:lnTo>
                  <a:lnTo>
                    <a:pt x="1750" y="284"/>
                  </a:lnTo>
                  <a:lnTo>
                    <a:pt x="1745" y="276"/>
                  </a:lnTo>
                  <a:lnTo>
                    <a:pt x="1739" y="269"/>
                  </a:lnTo>
                  <a:lnTo>
                    <a:pt x="1731" y="262"/>
                  </a:lnTo>
                  <a:lnTo>
                    <a:pt x="1723" y="258"/>
                  </a:lnTo>
                  <a:lnTo>
                    <a:pt x="1713" y="256"/>
                  </a:lnTo>
                  <a:lnTo>
                    <a:pt x="1704" y="255"/>
                  </a:lnTo>
                  <a:lnTo>
                    <a:pt x="1680" y="255"/>
                  </a:lnTo>
                  <a:lnTo>
                    <a:pt x="1674" y="255"/>
                  </a:lnTo>
                  <a:lnTo>
                    <a:pt x="1667" y="256"/>
                  </a:lnTo>
                  <a:lnTo>
                    <a:pt x="1662" y="258"/>
                  </a:lnTo>
                  <a:lnTo>
                    <a:pt x="1656" y="261"/>
                  </a:lnTo>
                  <a:lnTo>
                    <a:pt x="1656" y="261"/>
                  </a:lnTo>
                  <a:lnTo>
                    <a:pt x="1656" y="260"/>
                  </a:lnTo>
                  <a:lnTo>
                    <a:pt x="1656" y="260"/>
                  </a:lnTo>
                  <a:lnTo>
                    <a:pt x="1656" y="260"/>
                  </a:lnTo>
                  <a:lnTo>
                    <a:pt x="1653" y="234"/>
                  </a:lnTo>
                  <a:lnTo>
                    <a:pt x="1648" y="208"/>
                  </a:lnTo>
                  <a:lnTo>
                    <a:pt x="1640" y="183"/>
                  </a:lnTo>
                  <a:lnTo>
                    <a:pt x="1631" y="160"/>
                  </a:lnTo>
                  <a:lnTo>
                    <a:pt x="1619" y="137"/>
                  </a:lnTo>
                  <a:lnTo>
                    <a:pt x="1605" y="116"/>
                  </a:lnTo>
                  <a:lnTo>
                    <a:pt x="1588" y="96"/>
                  </a:lnTo>
                  <a:lnTo>
                    <a:pt x="1570" y="76"/>
                  </a:lnTo>
                  <a:lnTo>
                    <a:pt x="1550" y="59"/>
                  </a:lnTo>
                  <a:lnTo>
                    <a:pt x="1528" y="44"/>
                  </a:lnTo>
                  <a:lnTo>
                    <a:pt x="1506" y="31"/>
                  </a:lnTo>
                  <a:lnTo>
                    <a:pt x="1482" y="19"/>
                  </a:lnTo>
                  <a:lnTo>
                    <a:pt x="1458" y="12"/>
                  </a:lnTo>
                  <a:lnTo>
                    <a:pt x="1433" y="5"/>
                  </a:lnTo>
                  <a:lnTo>
                    <a:pt x="1407" y="1"/>
                  </a:lnTo>
                  <a:lnTo>
                    <a:pt x="1381" y="0"/>
                  </a:lnTo>
                  <a:lnTo>
                    <a:pt x="1357" y="1"/>
                  </a:lnTo>
                  <a:lnTo>
                    <a:pt x="1333" y="4"/>
                  </a:lnTo>
                  <a:lnTo>
                    <a:pt x="1310" y="10"/>
                  </a:lnTo>
                  <a:lnTo>
                    <a:pt x="1288" y="17"/>
                  </a:lnTo>
                  <a:lnTo>
                    <a:pt x="1267" y="27"/>
                  </a:lnTo>
                  <a:lnTo>
                    <a:pt x="1248" y="37"/>
                  </a:lnTo>
                  <a:lnTo>
                    <a:pt x="1230" y="50"/>
                  </a:lnTo>
                  <a:lnTo>
                    <a:pt x="1213" y="66"/>
                  </a:lnTo>
                  <a:lnTo>
                    <a:pt x="1196" y="81"/>
                  </a:lnTo>
                  <a:lnTo>
                    <a:pt x="1183" y="99"/>
                  </a:lnTo>
                  <a:lnTo>
                    <a:pt x="1170" y="118"/>
                  </a:lnTo>
                  <a:lnTo>
                    <a:pt x="1160" y="138"/>
                  </a:lnTo>
                  <a:lnTo>
                    <a:pt x="1151" y="159"/>
                  </a:lnTo>
                  <a:lnTo>
                    <a:pt x="1144" y="181"/>
                  </a:lnTo>
                  <a:lnTo>
                    <a:pt x="1139" y="204"/>
                  </a:lnTo>
                  <a:lnTo>
                    <a:pt x="1137" y="229"/>
                  </a:lnTo>
                  <a:lnTo>
                    <a:pt x="1111" y="251"/>
                  </a:lnTo>
                  <a:lnTo>
                    <a:pt x="1081" y="278"/>
                  </a:lnTo>
                  <a:lnTo>
                    <a:pt x="1048" y="309"/>
                  </a:lnTo>
                  <a:lnTo>
                    <a:pt x="1017" y="341"/>
                  </a:lnTo>
                  <a:lnTo>
                    <a:pt x="989" y="373"/>
                  </a:lnTo>
                  <a:lnTo>
                    <a:pt x="967" y="404"/>
                  </a:lnTo>
                  <a:lnTo>
                    <a:pt x="953" y="433"/>
                  </a:lnTo>
                  <a:lnTo>
                    <a:pt x="950" y="457"/>
                  </a:lnTo>
                  <a:lnTo>
                    <a:pt x="953" y="466"/>
                  </a:lnTo>
                  <a:lnTo>
                    <a:pt x="957" y="474"/>
                  </a:lnTo>
                  <a:lnTo>
                    <a:pt x="963" y="481"/>
                  </a:lnTo>
                  <a:lnTo>
                    <a:pt x="971" y="486"/>
                  </a:lnTo>
                  <a:lnTo>
                    <a:pt x="982" y="491"/>
                  </a:lnTo>
                  <a:lnTo>
                    <a:pt x="994" y="496"/>
                  </a:lnTo>
                  <a:lnTo>
                    <a:pt x="1008" y="500"/>
                  </a:lnTo>
                  <a:lnTo>
                    <a:pt x="1023" y="504"/>
                  </a:lnTo>
                  <a:lnTo>
                    <a:pt x="1037" y="508"/>
                  </a:lnTo>
                  <a:lnTo>
                    <a:pt x="1052" y="510"/>
                  </a:lnTo>
                  <a:lnTo>
                    <a:pt x="1068" y="514"/>
                  </a:lnTo>
                  <a:lnTo>
                    <a:pt x="1083" y="515"/>
                  </a:lnTo>
                  <a:lnTo>
                    <a:pt x="1098" y="518"/>
                  </a:lnTo>
                  <a:lnTo>
                    <a:pt x="1113" y="519"/>
                  </a:lnTo>
                  <a:lnTo>
                    <a:pt x="1127" y="522"/>
                  </a:lnTo>
                  <a:lnTo>
                    <a:pt x="1140" y="523"/>
                  </a:lnTo>
                  <a:lnTo>
                    <a:pt x="1153" y="523"/>
                  </a:lnTo>
                  <a:lnTo>
                    <a:pt x="1165" y="525"/>
                  </a:lnTo>
                  <a:lnTo>
                    <a:pt x="1175" y="526"/>
                  </a:lnTo>
                  <a:lnTo>
                    <a:pt x="1184" y="526"/>
                  </a:lnTo>
                  <a:lnTo>
                    <a:pt x="1199" y="651"/>
                  </a:lnTo>
                  <a:lnTo>
                    <a:pt x="1199" y="655"/>
                  </a:lnTo>
                  <a:lnTo>
                    <a:pt x="1190" y="652"/>
                  </a:lnTo>
                  <a:lnTo>
                    <a:pt x="1182" y="650"/>
                  </a:lnTo>
                  <a:lnTo>
                    <a:pt x="1173" y="650"/>
                  </a:lnTo>
                  <a:lnTo>
                    <a:pt x="1164" y="652"/>
                  </a:lnTo>
                  <a:lnTo>
                    <a:pt x="1159" y="654"/>
                  </a:lnTo>
                  <a:lnTo>
                    <a:pt x="1155" y="655"/>
                  </a:lnTo>
                  <a:lnTo>
                    <a:pt x="1151" y="656"/>
                  </a:lnTo>
                  <a:lnTo>
                    <a:pt x="1148" y="658"/>
                  </a:lnTo>
                  <a:lnTo>
                    <a:pt x="1073" y="554"/>
                  </a:lnTo>
                  <a:lnTo>
                    <a:pt x="1072" y="553"/>
                  </a:lnTo>
                  <a:lnTo>
                    <a:pt x="1067" y="549"/>
                  </a:lnTo>
                  <a:lnTo>
                    <a:pt x="1060" y="545"/>
                  </a:lnTo>
                  <a:lnTo>
                    <a:pt x="1054" y="543"/>
                  </a:lnTo>
                  <a:lnTo>
                    <a:pt x="1045" y="540"/>
                  </a:lnTo>
                  <a:lnTo>
                    <a:pt x="1037" y="540"/>
                  </a:lnTo>
                  <a:lnTo>
                    <a:pt x="1028" y="543"/>
                  </a:lnTo>
                  <a:lnTo>
                    <a:pt x="1019" y="545"/>
                  </a:lnTo>
                  <a:lnTo>
                    <a:pt x="1010" y="552"/>
                  </a:lnTo>
                  <a:lnTo>
                    <a:pt x="997" y="568"/>
                  </a:lnTo>
                  <a:lnTo>
                    <a:pt x="993" y="585"/>
                  </a:lnTo>
                  <a:lnTo>
                    <a:pt x="995" y="601"/>
                  </a:lnTo>
                  <a:lnTo>
                    <a:pt x="1001" y="612"/>
                  </a:lnTo>
                  <a:lnTo>
                    <a:pt x="1003" y="616"/>
                  </a:lnTo>
                  <a:lnTo>
                    <a:pt x="1010" y="624"/>
                  </a:lnTo>
                  <a:lnTo>
                    <a:pt x="1019" y="637"/>
                  </a:lnTo>
                  <a:lnTo>
                    <a:pt x="1030" y="652"/>
                  </a:lnTo>
                  <a:lnTo>
                    <a:pt x="1042" y="668"/>
                  </a:lnTo>
                  <a:lnTo>
                    <a:pt x="1055" y="685"/>
                  </a:lnTo>
                  <a:lnTo>
                    <a:pt x="1065" y="699"/>
                  </a:lnTo>
                  <a:lnTo>
                    <a:pt x="1074" y="711"/>
                  </a:lnTo>
                  <a:lnTo>
                    <a:pt x="1046" y="703"/>
                  </a:lnTo>
                  <a:lnTo>
                    <a:pt x="1021" y="694"/>
                  </a:lnTo>
                  <a:lnTo>
                    <a:pt x="999" y="683"/>
                  </a:lnTo>
                  <a:lnTo>
                    <a:pt x="981" y="673"/>
                  </a:lnTo>
                  <a:lnTo>
                    <a:pt x="967" y="663"/>
                  </a:lnTo>
                  <a:lnTo>
                    <a:pt x="955" y="651"/>
                  </a:lnTo>
                  <a:lnTo>
                    <a:pt x="949" y="640"/>
                  </a:lnTo>
                  <a:lnTo>
                    <a:pt x="946" y="627"/>
                  </a:lnTo>
                  <a:lnTo>
                    <a:pt x="945" y="618"/>
                  </a:lnTo>
                  <a:lnTo>
                    <a:pt x="945" y="610"/>
                  </a:lnTo>
                  <a:lnTo>
                    <a:pt x="945" y="602"/>
                  </a:lnTo>
                  <a:lnTo>
                    <a:pt x="946" y="594"/>
                  </a:lnTo>
                  <a:lnTo>
                    <a:pt x="947" y="572"/>
                  </a:lnTo>
                  <a:lnTo>
                    <a:pt x="927" y="575"/>
                  </a:lnTo>
                  <a:lnTo>
                    <a:pt x="888" y="579"/>
                  </a:lnTo>
                  <a:lnTo>
                    <a:pt x="849" y="584"/>
                  </a:lnTo>
                  <a:lnTo>
                    <a:pt x="810" y="588"/>
                  </a:lnTo>
                  <a:lnTo>
                    <a:pt x="773" y="594"/>
                  </a:lnTo>
                  <a:lnTo>
                    <a:pt x="735" y="599"/>
                  </a:lnTo>
                  <a:lnTo>
                    <a:pt x="699" y="606"/>
                  </a:lnTo>
                  <a:lnTo>
                    <a:pt x="664" y="612"/>
                  </a:lnTo>
                  <a:lnTo>
                    <a:pt x="628" y="619"/>
                  </a:lnTo>
                  <a:lnTo>
                    <a:pt x="594" y="627"/>
                  </a:lnTo>
                  <a:lnTo>
                    <a:pt x="560" y="634"/>
                  </a:lnTo>
                  <a:lnTo>
                    <a:pt x="527" y="642"/>
                  </a:lnTo>
                  <a:lnTo>
                    <a:pt x="494" y="651"/>
                  </a:lnTo>
                  <a:lnTo>
                    <a:pt x="462" y="659"/>
                  </a:lnTo>
                  <a:lnTo>
                    <a:pt x="432" y="668"/>
                  </a:lnTo>
                  <a:lnTo>
                    <a:pt x="401" y="678"/>
                  </a:lnTo>
                  <a:lnTo>
                    <a:pt x="373" y="687"/>
                  </a:lnTo>
                  <a:lnTo>
                    <a:pt x="344" y="698"/>
                  </a:lnTo>
                  <a:lnTo>
                    <a:pt x="316" y="708"/>
                  </a:lnTo>
                  <a:lnTo>
                    <a:pt x="290" y="718"/>
                  </a:lnTo>
                  <a:lnTo>
                    <a:pt x="264" y="730"/>
                  </a:lnTo>
                  <a:lnTo>
                    <a:pt x="238" y="742"/>
                  </a:lnTo>
                  <a:lnTo>
                    <a:pt x="215" y="753"/>
                  </a:lnTo>
                  <a:lnTo>
                    <a:pt x="191" y="765"/>
                  </a:lnTo>
                  <a:lnTo>
                    <a:pt x="169" y="776"/>
                  </a:lnTo>
                  <a:lnTo>
                    <a:pt x="149" y="789"/>
                  </a:lnTo>
                  <a:lnTo>
                    <a:pt x="128" y="802"/>
                  </a:lnTo>
                  <a:lnTo>
                    <a:pt x="109" y="815"/>
                  </a:lnTo>
                  <a:lnTo>
                    <a:pt x="90" y="828"/>
                  </a:lnTo>
                  <a:lnTo>
                    <a:pt x="74" y="842"/>
                  </a:lnTo>
                  <a:lnTo>
                    <a:pt x="58" y="855"/>
                  </a:lnTo>
                  <a:lnTo>
                    <a:pt x="44" y="869"/>
                  </a:lnTo>
                  <a:lnTo>
                    <a:pt x="30" y="884"/>
                  </a:lnTo>
                  <a:lnTo>
                    <a:pt x="9" y="924"/>
                  </a:lnTo>
                  <a:lnTo>
                    <a:pt x="0" y="975"/>
                  </a:lnTo>
                  <a:lnTo>
                    <a:pt x="0" y="1025"/>
                  </a:lnTo>
                  <a:lnTo>
                    <a:pt x="1" y="1059"/>
                  </a:lnTo>
                  <a:lnTo>
                    <a:pt x="4" y="1087"/>
                  </a:lnTo>
                  <a:lnTo>
                    <a:pt x="9" y="1115"/>
                  </a:lnTo>
                  <a:lnTo>
                    <a:pt x="15" y="1143"/>
                  </a:lnTo>
                  <a:lnTo>
                    <a:pt x="23" y="1171"/>
                  </a:lnTo>
                  <a:lnTo>
                    <a:pt x="32" y="1196"/>
                  </a:lnTo>
                  <a:lnTo>
                    <a:pt x="44" y="1220"/>
                  </a:lnTo>
                  <a:lnTo>
                    <a:pt x="57" y="1240"/>
                  </a:lnTo>
                  <a:lnTo>
                    <a:pt x="71" y="1256"/>
                  </a:lnTo>
                  <a:lnTo>
                    <a:pt x="89" y="1270"/>
                  </a:lnTo>
                  <a:lnTo>
                    <a:pt x="109" y="1284"/>
                  </a:lnTo>
                  <a:lnTo>
                    <a:pt x="131" y="1297"/>
                  </a:lnTo>
                  <a:lnTo>
                    <a:pt x="153" y="1309"/>
                  </a:lnTo>
                  <a:lnTo>
                    <a:pt x="177" y="1319"/>
                  </a:lnTo>
                  <a:lnTo>
                    <a:pt x="203" y="1329"/>
                  </a:lnTo>
                  <a:lnTo>
                    <a:pt x="230" y="1338"/>
                  </a:lnTo>
                  <a:lnTo>
                    <a:pt x="259" y="1346"/>
                  </a:lnTo>
                  <a:lnTo>
                    <a:pt x="268" y="1369"/>
                  </a:lnTo>
                  <a:lnTo>
                    <a:pt x="277" y="1391"/>
                  </a:lnTo>
                  <a:lnTo>
                    <a:pt x="288" y="1413"/>
                  </a:lnTo>
                  <a:lnTo>
                    <a:pt x="301" y="1435"/>
                  </a:lnTo>
                  <a:lnTo>
                    <a:pt x="316" y="1456"/>
                  </a:lnTo>
                  <a:lnTo>
                    <a:pt x="330" y="1475"/>
                  </a:lnTo>
                  <a:lnTo>
                    <a:pt x="347" y="1495"/>
                  </a:lnTo>
                  <a:lnTo>
                    <a:pt x="365" y="1513"/>
                  </a:lnTo>
                  <a:lnTo>
                    <a:pt x="379" y="1526"/>
                  </a:lnTo>
                  <a:lnTo>
                    <a:pt x="395" y="1539"/>
                  </a:lnTo>
                  <a:lnTo>
                    <a:pt x="410" y="1550"/>
                  </a:lnTo>
                  <a:lnTo>
                    <a:pt x="426" y="1561"/>
                  </a:lnTo>
                  <a:lnTo>
                    <a:pt x="443" y="1571"/>
                  </a:lnTo>
                  <a:lnTo>
                    <a:pt x="459" y="1580"/>
                  </a:lnTo>
                  <a:lnTo>
                    <a:pt x="476" y="1588"/>
                  </a:lnTo>
                  <a:lnTo>
                    <a:pt x="494" y="1596"/>
                  </a:lnTo>
                  <a:lnTo>
                    <a:pt x="511" y="1602"/>
                  </a:lnTo>
                  <a:lnTo>
                    <a:pt x="529" y="1608"/>
                  </a:lnTo>
                  <a:lnTo>
                    <a:pt x="547" y="1612"/>
                  </a:lnTo>
                  <a:lnTo>
                    <a:pt x="567" y="1616"/>
                  </a:lnTo>
                  <a:lnTo>
                    <a:pt x="585" y="1620"/>
                  </a:lnTo>
                  <a:lnTo>
                    <a:pt x="604" y="1623"/>
                  </a:lnTo>
                  <a:lnTo>
                    <a:pt x="623" y="1624"/>
                  </a:lnTo>
                  <a:lnTo>
                    <a:pt x="642" y="1624"/>
                  </a:lnTo>
                  <a:lnTo>
                    <a:pt x="661" y="1624"/>
                  </a:lnTo>
                  <a:lnTo>
                    <a:pt x="679" y="1623"/>
                  </a:lnTo>
                  <a:lnTo>
                    <a:pt x="699" y="1620"/>
                  </a:lnTo>
                  <a:lnTo>
                    <a:pt x="717" y="1616"/>
                  </a:lnTo>
                  <a:lnTo>
                    <a:pt x="735" y="1612"/>
                  </a:lnTo>
                  <a:lnTo>
                    <a:pt x="752" y="1608"/>
                  </a:lnTo>
                  <a:lnTo>
                    <a:pt x="770" y="1602"/>
                  </a:lnTo>
                  <a:lnTo>
                    <a:pt x="787" y="1596"/>
                  </a:lnTo>
                  <a:lnTo>
                    <a:pt x="804" y="1588"/>
                  </a:lnTo>
                  <a:lnTo>
                    <a:pt x="819" y="1580"/>
                  </a:lnTo>
                  <a:lnTo>
                    <a:pt x="835" y="1571"/>
                  </a:lnTo>
                  <a:lnTo>
                    <a:pt x="850" y="1561"/>
                  </a:lnTo>
                  <a:lnTo>
                    <a:pt x="865" y="1550"/>
                  </a:lnTo>
                  <a:lnTo>
                    <a:pt x="879" y="1539"/>
                  </a:lnTo>
                  <a:lnTo>
                    <a:pt x="893" y="1526"/>
                  </a:lnTo>
                  <a:lnTo>
                    <a:pt x="906" y="1513"/>
                  </a:lnTo>
                  <a:lnTo>
                    <a:pt x="919" y="1499"/>
                  </a:lnTo>
                  <a:lnTo>
                    <a:pt x="932" y="1483"/>
                  </a:lnTo>
                  <a:lnTo>
                    <a:pt x="942" y="1466"/>
                  </a:lnTo>
                  <a:lnTo>
                    <a:pt x="954" y="1450"/>
                  </a:lnTo>
                  <a:lnTo>
                    <a:pt x="963" y="1433"/>
                  </a:lnTo>
                  <a:lnTo>
                    <a:pt x="971" y="1416"/>
                  </a:lnTo>
                  <a:lnTo>
                    <a:pt x="979" y="1398"/>
                  </a:lnTo>
                  <a:lnTo>
                    <a:pt x="985" y="1380"/>
                  </a:lnTo>
                  <a:lnTo>
                    <a:pt x="1006" y="1380"/>
                  </a:lnTo>
                  <a:lnTo>
                    <a:pt x="1026" y="1379"/>
                  </a:lnTo>
                  <a:lnTo>
                    <a:pt x="1047" y="1379"/>
                  </a:lnTo>
                  <a:lnTo>
                    <a:pt x="1068" y="1379"/>
                  </a:lnTo>
                  <a:lnTo>
                    <a:pt x="1089" y="1377"/>
                  </a:lnTo>
                  <a:lnTo>
                    <a:pt x="1109" y="1377"/>
                  </a:lnTo>
                  <a:lnTo>
                    <a:pt x="1130" y="1377"/>
                  </a:lnTo>
                  <a:lnTo>
                    <a:pt x="1151" y="1376"/>
                  </a:lnTo>
                  <a:lnTo>
                    <a:pt x="1171" y="1376"/>
                  </a:lnTo>
                  <a:lnTo>
                    <a:pt x="1193" y="1376"/>
                  </a:lnTo>
                  <a:lnTo>
                    <a:pt x="1214" y="1376"/>
                  </a:lnTo>
                  <a:lnTo>
                    <a:pt x="1236" y="1375"/>
                  </a:lnTo>
                  <a:lnTo>
                    <a:pt x="1257" y="1375"/>
                  </a:lnTo>
                  <a:lnTo>
                    <a:pt x="1279" y="1375"/>
                  </a:lnTo>
                  <a:lnTo>
                    <a:pt x="1300" y="1375"/>
                  </a:lnTo>
                  <a:lnTo>
                    <a:pt x="1322" y="1375"/>
                  </a:lnTo>
                  <a:lnTo>
                    <a:pt x="1345" y="1375"/>
                  </a:lnTo>
                  <a:lnTo>
                    <a:pt x="1368" y="1375"/>
                  </a:lnTo>
                  <a:lnTo>
                    <a:pt x="1392" y="1375"/>
                  </a:lnTo>
                  <a:lnTo>
                    <a:pt x="1415" y="1376"/>
                  </a:lnTo>
                  <a:lnTo>
                    <a:pt x="1438" y="1376"/>
                  </a:lnTo>
                  <a:lnTo>
                    <a:pt x="1461" y="1376"/>
                  </a:lnTo>
                  <a:lnTo>
                    <a:pt x="1484" y="1377"/>
                  </a:lnTo>
                  <a:lnTo>
                    <a:pt x="1507" y="1377"/>
                  </a:lnTo>
                  <a:lnTo>
                    <a:pt x="1529" y="1379"/>
                  </a:lnTo>
                  <a:lnTo>
                    <a:pt x="1552" y="1380"/>
                  </a:lnTo>
                  <a:lnTo>
                    <a:pt x="1574" y="1380"/>
                  </a:lnTo>
                  <a:lnTo>
                    <a:pt x="1596" y="1381"/>
                  </a:lnTo>
                  <a:lnTo>
                    <a:pt x="1618" y="1382"/>
                  </a:lnTo>
                  <a:lnTo>
                    <a:pt x="1640" y="1384"/>
                  </a:lnTo>
                  <a:lnTo>
                    <a:pt x="1662" y="1384"/>
                  </a:lnTo>
                  <a:lnTo>
                    <a:pt x="1684" y="1385"/>
                  </a:lnTo>
                  <a:lnTo>
                    <a:pt x="1692" y="1403"/>
                  </a:lnTo>
                  <a:lnTo>
                    <a:pt x="1701" y="1420"/>
                  </a:lnTo>
                  <a:lnTo>
                    <a:pt x="1711" y="1437"/>
                  </a:lnTo>
                  <a:lnTo>
                    <a:pt x="1723" y="1452"/>
                  </a:lnTo>
                  <a:lnTo>
                    <a:pt x="1735" y="1469"/>
                  </a:lnTo>
                  <a:lnTo>
                    <a:pt x="1748" y="1483"/>
                  </a:lnTo>
                  <a:lnTo>
                    <a:pt x="1761" y="1499"/>
                  </a:lnTo>
                  <a:lnTo>
                    <a:pt x="1775" y="1513"/>
                  </a:lnTo>
                  <a:lnTo>
                    <a:pt x="1789" y="1526"/>
                  </a:lnTo>
                  <a:lnTo>
                    <a:pt x="1805" y="1539"/>
                  </a:lnTo>
                  <a:lnTo>
                    <a:pt x="1820" y="1550"/>
                  </a:lnTo>
                  <a:lnTo>
                    <a:pt x="1836" y="1561"/>
                  </a:lnTo>
                  <a:lnTo>
                    <a:pt x="1852" y="1571"/>
                  </a:lnTo>
                  <a:lnTo>
                    <a:pt x="1869" y="1580"/>
                  </a:lnTo>
                  <a:lnTo>
                    <a:pt x="1886" y="1588"/>
                  </a:lnTo>
                  <a:lnTo>
                    <a:pt x="1904" y="1596"/>
                  </a:lnTo>
                  <a:lnTo>
                    <a:pt x="1921" y="1602"/>
                  </a:lnTo>
                  <a:lnTo>
                    <a:pt x="1939" y="1608"/>
                  </a:lnTo>
                  <a:lnTo>
                    <a:pt x="1957" y="1612"/>
                  </a:lnTo>
                  <a:lnTo>
                    <a:pt x="1977" y="1616"/>
                  </a:lnTo>
                  <a:lnTo>
                    <a:pt x="1995" y="1620"/>
                  </a:lnTo>
                  <a:lnTo>
                    <a:pt x="2014" y="1623"/>
                  </a:lnTo>
                  <a:lnTo>
                    <a:pt x="2032" y="1624"/>
                  </a:lnTo>
                  <a:lnTo>
                    <a:pt x="2052" y="1624"/>
                  </a:lnTo>
                  <a:lnTo>
                    <a:pt x="2071" y="1624"/>
                  </a:lnTo>
                  <a:lnTo>
                    <a:pt x="2089" y="1623"/>
                  </a:lnTo>
                  <a:lnTo>
                    <a:pt x="2109" y="1620"/>
                  </a:lnTo>
                  <a:lnTo>
                    <a:pt x="2127" y="1616"/>
                  </a:lnTo>
                  <a:lnTo>
                    <a:pt x="2145" y="1612"/>
                  </a:lnTo>
                  <a:lnTo>
                    <a:pt x="2163" y="1608"/>
                  </a:lnTo>
                  <a:lnTo>
                    <a:pt x="2180" y="1602"/>
                  </a:lnTo>
                  <a:lnTo>
                    <a:pt x="2197" y="1596"/>
                  </a:lnTo>
                  <a:lnTo>
                    <a:pt x="2214" y="1588"/>
                  </a:lnTo>
                  <a:lnTo>
                    <a:pt x="2229" y="1580"/>
                  </a:lnTo>
                  <a:lnTo>
                    <a:pt x="2246" y="1571"/>
                  </a:lnTo>
                  <a:lnTo>
                    <a:pt x="2260" y="1561"/>
                  </a:lnTo>
                  <a:lnTo>
                    <a:pt x="2276" y="1550"/>
                  </a:lnTo>
                  <a:lnTo>
                    <a:pt x="2290" y="1539"/>
                  </a:lnTo>
                  <a:lnTo>
                    <a:pt x="2303" y="1526"/>
                  </a:lnTo>
                  <a:lnTo>
                    <a:pt x="2316" y="1513"/>
                  </a:lnTo>
                  <a:lnTo>
                    <a:pt x="2332" y="1496"/>
                  </a:lnTo>
                  <a:lnTo>
                    <a:pt x="2346" y="1477"/>
                  </a:lnTo>
                  <a:lnTo>
                    <a:pt x="2359" y="1459"/>
                  </a:lnTo>
                  <a:lnTo>
                    <a:pt x="2370" y="1438"/>
                  </a:lnTo>
                  <a:lnTo>
                    <a:pt x="2381" y="1417"/>
                  </a:lnTo>
                  <a:lnTo>
                    <a:pt x="2390" y="1397"/>
                  </a:lnTo>
                  <a:lnTo>
                    <a:pt x="2398" y="1375"/>
                  </a:lnTo>
                  <a:lnTo>
                    <a:pt x="2404" y="1353"/>
                  </a:lnTo>
                  <a:lnTo>
                    <a:pt x="2418" y="1348"/>
                  </a:lnTo>
                  <a:lnTo>
                    <a:pt x="2431" y="1341"/>
                  </a:lnTo>
                  <a:lnTo>
                    <a:pt x="2444" y="1336"/>
                  </a:lnTo>
                  <a:lnTo>
                    <a:pt x="2457" y="1329"/>
                  </a:lnTo>
                  <a:lnTo>
                    <a:pt x="2470" y="1323"/>
                  </a:lnTo>
                  <a:lnTo>
                    <a:pt x="2482" y="1317"/>
                  </a:lnTo>
                  <a:lnTo>
                    <a:pt x="2493" y="1310"/>
                  </a:lnTo>
                  <a:lnTo>
                    <a:pt x="2504" y="1302"/>
                  </a:lnTo>
                  <a:lnTo>
                    <a:pt x="2524" y="1283"/>
                  </a:lnTo>
                  <a:lnTo>
                    <a:pt x="2541" y="1258"/>
                  </a:lnTo>
                  <a:lnTo>
                    <a:pt x="2556" y="1229"/>
                  </a:lnTo>
                  <a:lnTo>
                    <a:pt x="2566" y="1196"/>
                  </a:lnTo>
                  <a:lnTo>
                    <a:pt x="2574" y="1161"/>
                  </a:lnTo>
                  <a:lnTo>
                    <a:pt x="2579" y="1125"/>
                  </a:lnTo>
                  <a:lnTo>
                    <a:pt x="2581" y="1089"/>
                  </a:lnTo>
                  <a:lnTo>
                    <a:pt x="2581" y="10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18" name="Freeform 70"/>
            <p:cNvSpPr>
              <a:spLocks/>
            </p:cNvSpPr>
            <p:nvPr/>
          </p:nvSpPr>
          <p:spPr bwMode="auto">
            <a:xfrm>
              <a:off x="2104" y="1274"/>
              <a:ext cx="181" cy="65"/>
            </a:xfrm>
            <a:custGeom>
              <a:avLst/>
              <a:gdLst/>
              <a:ahLst/>
              <a:cxnLst>
                <a:cxn ang="0">
                  <a:pos x="724" y="260"/>
                </a:cxn>
                <a:cxn ang="0">
                  <a:pos x="693" y="240"/>
                </a:cxn>
                <a:cxn ang="0">
                  <a:pos x="658" y="221"/>
                </a:cxn>
                <a:cxn ang="0">
                  <a:pos x="622" y="202"/>
                </a:cxn>
                <a:cxn ang="0">
                  <a:pos x="583" y="184"/>
                </a:cxn>
                <a:cxn ang="0">
                  <a:pos x="542" y="166"/>
                </a:cxn>
                <a:cxn ang="0">
                  <a:pos x="499" y="149"/>
                </a:cxn>
                <a:cxn ang="0">
                  <a:pos x="455" y="132"/>
                </a:cxn>
                <a:cxn ang="0">
                  <a:pos x="410" y="116"/>
                </a:cxn>
                <a:cxn ang="0">
                  <a:pos x="362" y="101"/>
                </a:cxn>
                <a:cxn ang="0">
                  <a:pos x="312" y="87"/>
                </a:cxn>
                <a:cxn ang="0">
                  <a:pos x="262" y="74"/>
                </a:cxn>
                <a:cxn ang="0">
                  <a:pos x="211" y="61"/>
                </a:cxn>
                <a:cxn ang="0">
                  <a:pos x="160" y="49"/>
                </a:cxn>
                <a:cxn ang="0">
                  <a:pos x="107" y="39"/>
                </a:cxn>
                <a:cxn ang="0">
                  <a:pos x="54" y="29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2" y="11"/>
                </a:cxn>
                <a:cxn ang="0">
                  <a:pos x="3" y="5"/>
                </a:cxn>
                <a:cxn ang="0">
                  <a:pos x="3" y="0"/>
                </a:cxn>
                <a:cxn ang="0">
                  <a:pos x="60" y="9"/>
                </a:cxn>
                <a:cxn ang="0">
                  <a:pos x="116" y="20"/>
                </a:cxn>
                <a:cxn ang="0">
                  <a:pos x="169" y="30"/>
                </a:cxn>
                <a:cxn ang="0">
                  <a:pos x="222" y="42"/>
                </a:cxn>
                <a:cxn ang="0">
                  <a:pos x="274" y="54"/>
                </a:cxn>
                <a:cxn ang="0">
                  <a:pos x="323" y="67"/>
                </a:cxn>
                <a:cxn ang="0">
                  <a:pos x="371" y="82"/>
                </a:cxn>
                <a:cxn ang="0">
                  <a:pos x="416" y="97"/>
                </a:cxn>
                <a:cxn ang="0">
                  <a:pos x="460" y="113"/>
                </a:cxn>
                <a:cxn ang="0">
                  <a:pos x="503" y="128"/>
                </a:cxn>
                <a:cxn ang="0">
                  <a:pos x="543" y="146"/>
                </a:cxn>
                <a:cxn ang="0">
                  <a:pos x="580" y="163"/>
                </a:cxn>
                <a:cxn ang="0">
                  <a:pos x="615" y="182"/>
                </a:cxn>
                <a:cxn ang="0">
                  <a:pos x="649" y="200"/>
                </a:cxn>
                <a:cxn ang="0">
                  <a:pos x="679" y="220"/>
                </a:cxn>
                <a:cxn ang="0">
                  <a:pos x="707" y="240"/>
                </a:cxn>
                <a:cxn ang="0">
                  <a:pos x="713" y="244"/>
                </a:cxn>
                <a:cxn ang="0">
                  <a:pos x="716" y="250"/>
                </a:cxn>
                <a:cxn ang="0">
                  <a:pos x="720" y="255"/>
                </a:cxn>
                <a:cxn ang="0">
                  <a:pos x="724" y="260"/>
                </a:cxn>
              </a:cxnLst>
              <a:rect l="0" t="0" r="r" b="b"/>
              <a:pathLst>
                <a:path w="724" h="260">
                  <a:moveTo>
                    <a:pt x="724" y="260"/>
                  </a:moveTo>
                  <a:lnTo>
                    <a:pt x="693" y="240"/>
                  </a:lnTo>
                  <a:lnTo>
                    <a:pt x="658" y="221"/>
                  </a:lnTo>
                  <a:lnTo>
                    <a:pt x="622" y="202"/>
                  </a:lnTo>
                  <a:lnTo>
                    <a:pt x="583" y="184"/>
                  </a:lnTo>
                  <a:lnTo>
                    <a:pt x="542" y="166"/>
                  </a:lnTo>
                  <a:lnTo>
                    <a:pt x="499" y="149"/>
                  </a:lnTo>
                  <a:lnTo>
                    <a:pt x="455" y="132"/>
                  </a:lnTo>
                  <a:lnTo>
                    <a:pt x="410" y="116"/>
                  </a:lnTo>
                  <a:lnTo>
                    <a:pt x="362" y="101"/>
                  </a:lnTo>
                  <a:lnTo>
                    <a:pt x="312" y="87"/>
                  </a:lnTo>
                  <a:lnTo>
                    <a:pt x="262" y="74"/>
                  </a:lnTo>
                  <a:lnTo>
                    <a:pt x="211" y="61"/>
                  </a:lnTo>
                  <a:lnTo>
                    <a:pt x="160" y="49"/>
                  </a:lnTo>
                  <a:lnTo>
                    <a:pt x="107" y="39"/>
                  </a:lnTo>
                  <a:lnTo>
                    <a:pt x="54" y="29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2" y="11"/>
                  </a:lnTo>
                  <a:lnTo>
                    <a:pt x="3" y="5"/>
                  </a:lnTo>
                  <a:lnTo>
                    <a:pt x="3" y="0"/>
                  </a:lnTo>
                  <a:lnTo>
                    <a:pt x="60" y="9"/>
                  </a:lnTo>
                  <a:lnTo>
                    <a:pt x="116" y="20"/>
                  </a:lnTo>
                  <a:lnTo>
                    <a:pt x="169" y="30"/>
                  </a:lnTo>
                  <a:lnTo>
                    <a:pt x="222" y="42"/>
                  </a:lnTo>
                  <a:lnTo>
                    <a:pt x="274" y="54"/>
                  </a:lnTo>
                  <a:lnTo>
                    <a:pt x="323" y="67"/>
                  </a:lnTo>
                  <a:lnTo>
                    <a:pt x="371" y="82"/>
                  </a:lnTo>
                  <a:lnTo>
                    <a:pt x="416" y="97"/>
                  </a:lnTo>
                  <a:lnTo>
                    <a:pt x="460" y="113"/>
                  </a:lnTo>
                  <a:lnTo>
                    <a:pt x="503" y="128"/>
                  </a:lnTo>
                  <a:lnTo>
                    <a:pt x="543" y="146"/>
                  </a:lnTo>
                  <a:lnTo>
                    <a:pt x="580" y="163"/>
                  </a:lnTo>
                  <a:lnTo>
                    <a:pt x="615" y="182"/>
                  </a:lnTo>
                  <a:lnTo>
                    <a:pt x="649" y="200"/>
                  </a:lnTo>
                  <a:lnTo>
                    <a:pt x="679" y="220"/>
                  </a:lnTo>
                  <a:lnTo>
                    <a:pt x="707" y="240"/>
                  </a:lnTo>
                  <a:lnTo>
                    <a:pt x="713" y="244"/>
                  </a:lnTo>
                  <a:lnTo>
                    <a:pt x="716" y="250"/>
                  </a:lnTo>
                  <a:lnTo>
                    <a:pt x="720" y="255"/>
                  </a:lnTo>
                  <a:lnTo>
                    <a:pt x="724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19" name="Freeform 71"/>
            <p:cNvSpPr>
              <a:spLocks/>
            </p:cNvSpPr>
            <p:nvPr/>
          </p:nvSpPr>
          <p:spPr bwMode="auto">
            <a:xfrm>
              <a:off x="2074" y="1189"/>
              <a:ext cx="18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7" y="0"/>
                </a:cxn>
                <a:cxn ang="0">
                  <a:pos x="42" y="1"/>
                </a:cxn>
                <a:cxn ang="0">
                  <a:pos x="46" y="4"/>
                </a:cxn>
                <a:cxn ang="0">
                  <a:pos x="50" y="9"/>
                </a:cxn>
                <a:cxn ang="0">
                  <a:pos x="51" y="14"/>
                </a:cxn>
                <a:cxn ang="0">
                  <a:pos x="71" y="372"/>
                </a:cxn>
                <a:cxn ang="0">
                  <a:pos x="71" y="372"/>
                </a:cxn>
                <a:cxn ang="0">
                  <a:pos x="67" y="376"/>
                </a:cxn>
                <a:cxn ang="0">
                  <a:pos x="62" y="380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7" y="395"/>
                </a:cxn>
                <a:cxn ang="0">
                  <a:pos x="29" y="399"/>
                </a:cxn>
                <a:cxn ang="0">
                  <a:pos x="22" y="403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7" y="1"/>
                </a:cxn>
                <a:cxn ang="0">
                  <a:pos x="13" y="0"/>
                </a:cxn>
              </a:cxnLst>
              <a:rect l="0" t="0" r="r" b="b"/>
              <a:pathLst>
                <a:path w="71" h="403">
                  <a:moveTo>
                    <a:pt x="13" y="0"/>
                  </a:moveTo>
                  <a:lnTo>
                    <a:pt x="37" y="0"/>
                  </a:lnTo>
                  <a:lnTo>
                    <a:pt x="42" y="1"/>
                  </a:lnTo>
                  <a:lnTo>
                    <a:pt x="46" y="4"/>
                  </a:lnTo>
                  <a:lnTo>
                    <a:pt x="50" y="9"/>
                  </a:lnTo>
                  <a:lnTo>
                    <a:pt x="51" y="14"/>
                  </a:lnTo>
                  <a:lnTo>
                    <a:pt x="71" y="372"/>
                  </a:lnTo>
                  <a:lnTo>
                    <a:pt x="71" y="372"/>
                  </a:lnTo>
                  <a:lnTo>
                    <a:pt x="67" y="376"/>
                  </a:lnTo>
                  <a:lnTo>
                    <a:pt x="62" y="380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7" y="395"/>
                  </a:lnTo>
                  <a:lnTo>
                    <a:pt x="29" y="399"/>
                  </a:lnTo>
                  <a:lnTo>
                    <a:pt x="22" y="403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7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20" name="Freeform 72"/>
            <p:cNvSpPr>
              <a:spLocks/>
            </p:cNvSpPr>
            <p:nvPr/>
          </p:nvSpPr>
          <p:spPr bwMode="auto">
            <a:xfrm>
              <a:off x="1965" y="1278"/>
              <a:ext cx="90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6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4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1"/>
                </a:cxn>
                <a:cxn ang="0">
                  <a:pos x="334" y="83"/>
                </a:cxn>
                <a:cxn ang="0">
                  <a:pos x="321" y="86"/>
                </a:cxn>
                <a:cxn ang="0">
                  <a:pos x="307" y="87"/>
                </a:cxn>
                <a:cxn ang="0">
                  <a:pos x="293" y="90"/>
                </a:cxn>
                <a:cxn ang="0">
                  <a:pos x="279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5" y="96"/>
                </a:cxn>
                <a:cxn ang="0">
                  <a:pos x="219" y="97"/>
                </a:cxn>
                <a:cxn ang="0">
                  <a:pos x="204" y="97"/>
                </a:cxn>
                <a:cxn ang="0">
                  <a:pos x="188" y="99"/>
                </a:cxn>
                <a:cxn ang="0">
                  <a:pos x="173" y="99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9"/>
                </a:cxn>
                <a:cxn ang="0">
                  <a:pos x="73" y="99"/>
                </a:cxn>
                <a:cxn ang="0">
                  <a:pos x="64" y="99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6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4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1"/>
                  </a:lnTo>
                  <a:lnTo>
                    <a:pt x="334" y="83"/>
                  </a:lnTo>
                  <a:lnTo>
                    <a:pt x="321" y="86"/>
                  </a:lnTo>
                  <a:lnTo>
                    <a:pt x="307" y="87"/>
                  </a:lnTo>
                  <a:lnTo>
                    <a:pt x="293" y="90"/>
                  </a:lnTo>
                  <a:lnTo>
                    <a:pt x="279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5" y="96"/>
                  </a:lnTo>
                  <a:lnTo>
                    <a:pt x="219" y="97"/>
                  </a:lnTo>
                  <a:lnTo>
                    <a:pt x="204" y="97"/>
                  </a:lnTo>
                  <a:lnTo>
                    <a:pt x="188" y="99"/>
                  </a:lnTo>
                  <a:lnTo>
                    <a:pt x="173" y="99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9"/>
                  </a:lnTo>
                  <a:lnTo>
                    <a:pt x="73" y="99"/>
                  </a:lnTo>
                  <a:lnTo>
                    <a:pt x="64" y="99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21" name="Freeform 73"/>
            <p:cNvSpPr>
              <a:spLocks/>
            </p:cNvSpPr>
            <p:nvPr/>
          </p:nvSpPr>
          <p:spPr bwMode="auto">
            <a:xfrm>
              <a:off x="1950" y="1125"/>
              <a:ext cx="113" cy="114"/>
            </a:xfrm>
            <a:custGeom>
              <a:avLst/>
              <a:gdLst/>
              <a:ahLst/>
              <a:cxnLst>
                <a:cxn ang="0">
                  <a:pos x="235" y="1"/>
                </a:cxn>
                <a:cxn ang="0">
                  <a:pos x="279" y="10"/>
                </a:cxn>
                <a:cxn ang="0">
                  <a:pos x="320" y="27"/>
                </a:cxn>
                <a:cxn ang="0">
                  <a:pos x="358" y="51"/>
                </a:cxn>
                <a:cxn ang="0">
                  <a:pos x="391" y="84"/>
                </a:cxn>
                <a:cxn ang="0">
                  <a:pos x="419" y="120"/>
                </a:cxn>
                <a:cxn ang="0">
                  <a:pos x="438" y="161"/>
                </a:cxn>
                <a:cxn ang="0">
                  <a:pos x="448" y="204"/>
                </a:cxn>
                <a:cxn ang="0">
                  <a:pos x="450" y="257"/>
                </a:cxn>
                <a:cxn ang="0">
                  <a:pos x="435" y="323"/>
                </a:cxn>
                <a:cxn ang="0">
                  <a:pos x="408" y="383"/>
                </a:cxn>
                <a:cxn ang="0">
                  <a:pos x="372" y="431"/>
                </a:cxn>
                <a:cxn ang="0">
                  <a:pos x="344" y="450"/>
                </a:cxn>
                <a:cxn ang="0">
                  <a:pos x="331" y="454"/>
                </a:cxn>
                <a:cxn ang="0">
                  <a:pos x="316" y="456"/>
                </a:cxn>
                <a:cxn ang="0">
                  <a:pos x="303" y="452"/>
                </a:cxn>
                <a:cxn ang="0">
                  <a:pos x="271" y="429"/>
                </a:cxn>
                <a:cxn ang="0">
                  <a:pos x="235" y="368"/>
                </a:cxn>
                <a:cxn ang="0">
                  <a:pos x="217" y="304"/>
                </a:cxn>
                <a:cxn ang="0">
                  <a:pos x="209" y="261"/>
                </a:cxn>
                <a:cxn ang="0">
                  <a:pos x="206" y="241"/>
                </a:cxn>
                <a:cxn ang="0">
                  <a:pos x="196" y="217"/>
                </a:cxn>
                <a:cxn ang="0">
                  <a:pos x="182" y="202"/>
                </a:cxn>
                <a:cxn ang="0">
                  <a:pos x="170" y="195"/>
                </a:cxn>
                <a:cxn ang="0">
                  <a:pos x="158" y="190"/>
                </a:cxn>
                <a:cxn ang="0">
                  <a:pos x="145" y="187"/>
                </a:cxn>
                <a:cxn ang="0">
                  <a:pos x="0" y="187"/>
                </a:cxn>
                <a:cxn ang="0">
                  <a:pos x="8" y="148"/>
                </a:cxn>
                <a:cxn ang="0">
                  <a:pos x="24" y="112"/>
                </a:cxn>
                <a:cxn ang="0">
                  <a:pos x="44" y="81"/>
                </a:cxn>
                <a:cxn ang="0">
                  <a:pos x="69" y="53"/>
                </a:cxn>
                <a:cxn ang="0">
                  <a:pos x="100" y="31"/>
                </a:cxn>
                <a:cxn ang="0">
                  <a:pos x="134" y="14"/>
                </a:cxn>
                <a:cxn ang="0">
                  <a:pos x="171" y="3"/>
                </a:cxn>
                <a:cxn ang="0">
                  <a:pos x="212" y="0"/>
                </a:cxn>
              </a:cxnLst>
              <a:rect l="0" t="0" r="r" b="b"/>
              <a:pathLst>
                <a:path w="451" h="456">
                  <a:moveTo>
                    <a:pt x="212" y="0"/>
                  </a:moveTo>
                  <a:lnTo>
                    <a:pt x="235" y="1"/>
                  </a:lnTo>
                  <a:lnTo>
                    <a:pt x="257" y="3"/>
                  </a:lnTo>
                  <a:lnTo>
                    <a:pt x="279" y="10"/>
                  </a:lnTo>
                  <a:lnTo>
                    <a:pt x="300" y="18"/>
                  </a:lnTo>
                  <a:lnTo>
                    <a:pt x="320" y="27"/>
                  </a:lnTo>
                  <a:lnTo>
                    <a:pt x="340" y="38"/>
                  </a:lnTo>
                  <a:lnTo>
                    <a:pt x="358" y="51"/>
                  </a:lnTo>
                  <a:lnTo>
                    <a:pt x="376" y="67"/>
                  </a:lnTo>
                  <a:lnTo>
                    <a:pt x="391" y="84"/>
                  </a:lnTo>
                  <a:lnTo>
                    <a:pt x="406" y="102"/>
                  </a:lnTo>
                  <a:lnTo>
                    <a:pt x="419" y="120"/>
                  </a:lnTo>
                  <a:lnTo>
                    <a:pt x="429" y="140"/>
                  </a:lnTo>
                  <a:lnTo>
                    <a:pt x="438" y="161"/>
                  </a:lnTo>
                  <a:lnTo>
                    <a:pt x="445" y="182"/>
                  </a:lnTo>
                  <a:lnTo>
                    <a:pt x="448" y="204"/>
                  </a:lnTo>
                  <a:lnTo>
                    <a:pt x="451" y="226"/>
                  </a:lnTo>
                  <a:lnTo>
                    <a:pt x="450" y="257"/>
                  </a:lnTo>
                  <a:lnTo>
                    <a:pt x="445" y="290"/>
                  </a:lnTo>
                  <a:lnTo>
                    <a:pt x="435" y="323"/>
                  </a:lnTo>
                  <a:lnTo>
                    <a:pt x="424" y="354"/>
                  </a:lnTo>
                  <a:lnTo>
                    <a:pt x="408" y="383"/>
                  </a:lnTo>
                  <a:lnTo>
                    <a:pt x="391" y="409"/>
                  </a:lnTo>
                  <a:lnTo>
                    <a:pt x="372" y="431"/>
                  </a:lnTo>
                  <a:lnTo>
                    <a:pt x="351" y="447"/>
                  </a:lnTo>
                  <a:lnTo>
                    <a:pt x="344" y="450"/>
                  </a:lnTo>
                  <a:lnTo>
                    <a:pt x="337" y="453"/>
                  </a:lnTo>
                  <a:lnTo>
                    <a:pt x="331" y="454"/>
                  </a:lnTo>
                  <a:lnTo>
                    <a:pt x="324" y="456"/>
                  </a:lnTo>
                  <a:lnTo>
                    <a:pt x="316" y="456"/>
                  </a:lnTo>
                  <a:lnTo>
                    <a:pt x="310" y="454"/>
                  </a:lnTo>
                  <a:lnTo>
                    <a:pt x="303" y="452"/>
                  </a:lnTo>
                  <a:lnTo>
                    <a:pt x="297" y="449"/>
                  </a:lnTo>
                  <a:lnTo>
                    <a:pt x="271" y="429"/>
                  </a:lnTo>
                  <a:lnTo>
                    <a:pt x="250" y="400"/>
                  </a:lnTo>
                  <a:lnTo>
                    <a:pt x="235" y="368"/>
                  </a:lnTo>
                  <a:lnTo>
                    <a:pt x="224" y="336"/>
                  </a:lnTo>
                  <a:lnTo>
                    <a:pt x="217" y="304"/>
                  </a:lnTo>
                  <a:lnTo>
                    <a:pt x="212" y="279"/>
                  </a:lnTo>
                  <a:lnTo>
                    <a:pt x="209" y="261"/>
                  </a:lnTo>
                  <a:lnTo>
                    <a:pt x="209" y="254"/>
                  </a:lnTo>
                  <a:lnTo>
                    <a:pt x="206" y="241"/>
                  </a:lnTo>
                  <a:lnTo>
                    <a:pt x="202" y="228"/>
                  </a:lnTo>
                  <a:lnTo>
                    <a:pt x="196" y="217"/>
                  </a:lnTo>
                  <a:lnTo>
                    <a:pt x="187" y="206"/>
                  </a:lnTo>
                  <a:lnTo>
                    <a:pt x="182" y="202"/>
                  </a:lnTo>
                  <a:lnTo>
                    <a:pt x="175" y="199"/>
                  </a:lnTo>
                  <a:lnTo>
                    <a:pt x="170" y="195"/>
                  </a:lnTo>
                  <a:lnTo>
                    <a:pt x="164" y="192"/>
                  </a:lnTo>
                  <a:lnTo>
                    <a:pt x="158" y="190"/>
                  </a:lnTo>
                  <a:lnTo>
                    <a:pt x="152" y="188"/>
                  </a:lnTo>
                  <a:lnTo>
                    <a:pt x="145" y="187"/>
                  </a:lnTo>
                  <a:lnTo>
                    <a:pt x="139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8" y="148"/>
                  </a:lnTo>
                  <a:lnTo>
                    <a:pt x="15" y="130"/>
                  </a:lnTo>
                  <a:lnTo>
                    <a:pt x="24" y="112"/>
                  </a:lnTo>
                  <a:lnTo>
                    <a:pt x="33" y="96"/>
                  </a:lnTo>
                  <a:lnTo>
                    <a:pt x="44" y="81"/>
                  </a:lnTo>
                  <a:lnTo>
                    <a:pt x="56" y="67"/>
                  </a:lnTo>
                  <a:lnTo>
                    <a:pt x="69" y="53"/>
                  </a:lnTo>
                  <a:lnTo>
                    <a:pt x="85" y="41"/>
                  </a:lnTo>
                  <a:lnTo>
                    <a:pt x="100" y="31"/>
                  </a:lnTo>
                  <a:lnTo>
                    <a:pt x="117" y="22"/>
                  </a:lnTo>
                  <a:lnTo>
                    <a:pt x="134" y="14"/>
                  </a:lnTo>
                  <a:lnTo>
                    <a:pt x="152" y="7"/>
                  </a:lnTo>
                  <a:lnTo>
                    <a:pt x="171" y="3"/>
                  </a:lnTo>
                  <a:lnTo>
                    <a:pt x="191" y="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22" name="Freeform 74"/>
            <p:cNvSpPr>
              <a:spLocks/>
            </p:cNvSpPr>
            <p:nvPr/>
          </p:nvSpPr>
          <p:spPr bwMode="auto">
            <a:xfrm>
              <a:off x="1903" y="1181"/>
              <a:ext cx="137" cy="94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1" y="188"/>
                </a:cxn>
                <a:cxn ang="0">
                  <a:pos x="9" y="172"/>
                </a:cxn>
                <a:cxn ang="0">
                  <a:pos x="24" y="150"/>
                </a:cxn>
                <a:cxn ang="0">
                  <a:pos x="46" y="124"/>
                </a:cxn>
                <a:cxn ang="0">
                  <a:pos x="72" y="95"/>
                </a:cxn>
                <a:cxn ang="0">
                  <a:pos x="103" y="64"/>
                </a:cxn>
                <a:cxn ang="0">
                  <a:pos x="138" y="32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1"/>
                </a:cxn>
                <a:cxn ang="0">
                  <a:pos x="340" y="2"/>
                </a:cxn>
                <a:cxn ang="0">
                  <a:pos x="345" y="5"/>
                </a:cxn>
                <a:cxn ang="0">
                  <a:pos x="351" y="9"/>
                </a:cxn>
                <a:cxn ang="0">
                  <a:pos x="354" y="14"/>
                </a:cxn>
                <a:cxn ang="0">
                  <a:pos x="358" y="19"/>
                </a:cxn>
                <a:cxn ang="0">
                  <a:pos x="360" y="26"/>
                </a:cxn>
                <a:cxn ang="0">
                  <a:pos x="361" y="32"/>
                </a:cxn>
                <a:cxn ang="0">
                  <a:pos x="362" y="41"/>
                </a:cxn>
                <a:cxn ang="0">
                  <a:pos x="365" y="63"/>
                </a:cxn>
                <a:cxn ang="0">
                  <a:pos x="370" y="92"/>
                </a:cxn>
                <a:cxn ang="0">
                  <a:pos x="379" y="126"/>
                </a:cxn>
                <a:cxn ang="0">
                  <a:pos x="392" y="163"/>
                </a:cxn>
                <a:cxn ang="0">
                  <a:pos x="411" y="199"/>
                </a:cxn>
                <a:cxn ang="0">
                  <a:pos x="436" y="231"/>
                </a:cxn>
                <a:cxn ang="0">
                  <a:pos x="468" y="256"/>
                </a:cxn>
                <a:cxn ang="0">
                  <a:pos x="477" y="259"/>
                </a:cxn>
                <a:cxn ang="0">
                  <a:pos x="487" y="263"/>
                </a:cxn>
                <a:cxn ang="0">
                  <a:pos x="494" y="266"/>
                </a:cxn>
                <a:cxn ang="0">
                  <a:pos x="503" y="267"/>
                </a:cxn>
                <a:cxn ang="0">
                  <a:pos x="512" y="267"/>
                </a:cxn>
                <a:cxn ang="0">
                  <a:pos x="522" y="267"/>
                </a:cxn>
                <a:cxn ang="0">
                  <a:pos x="531" y="265"/>
                </a:cxn>
                <a:cxn ang="0">
                  <a:pos x="540" y="262"/>
                </a:cxn>
                <a:cxn ang="0">
                  <a:pos x="550" y="354"/>
                </a:cxn>
                <a:cxn ang="0">
                  <a:pos x="247" y="377"/>
                </a:cxn>
                <a:cxn ang="0">
                  <a:pos x="230" y="236"/>
                </a:cxn>
                <a:cxn ang="0">
                  <a:pos x="215" y="236"/>
                </a:cxn>
                <a:cxn ang="0">
                  <a:pos x="213" y="236"/>
                </a:cxn>
                <a:cxn ang="0">
                  <a:pos x="208" y="236"/>
                </a:cxn>
                <a:cxn ang="0">
                  <a:pos x="200" y="235"/>
                </a:cxn>
                <a:cxn ang="0">
                  <a:pos x="190" y="235"/>
                </a:cxn>
                <a:cxn ang="0">
                  <a:pos x="177" y="234"/>
                </a:cxn>
                <a:cxn ang="0">
                  <a:pos x="163" y="232"/>
                </a:cxn>
                <a:cxn ang="0">
                  <a:pos x="147" y="231"/>
                </a:cxn>
                <a:cxn ang="0">
                  <a:pos x="131" y="230"/>
                </a:cxn>
                <a:cxn ang="0">
                  <a:pos x="114" y="227"/>
                </a:cxn>
                <a:cxn ang="0">
                  <a:pos x="96" y="225"/>
                </a:cxn>
                <a:cxn ang="0">
                  <a:pos x="77" y="222"/>
                </a:cxn>
                <a:cxn ang="0">
                  <a:pos x="61" y="218"/>
                </a:cxn>
                <a:cxn ang="0">
                  <a:pos x="44" y="214"/>
                </a:cxn>
                <a:cxn ang="0">
                  <a:pos x="28" y="210"/>
                </a:cxn>
                <a:cxn ang="0">
                  <a:pos x="14" y="205"/>
                </a:cxn>
                <a:cxn ang="0">
                  <a:pos x="1" y="200"/>
                </a:cxn>
                <a:cxn ang="0">
                  <a:pos x="0" y="199"/>
                </a:cxn>
                <a:cxn ang="0">
                  <a:pos x="0" y="199"/>
                </a:cxn>
                <a:cxn ang="0">
                  <a:pos x="0" y="199"/>
                </a:cxn>
                <a:cxn ang="0">
                  <a:pos x="0" y="199"/>
                </a:cxn>
              </a:cxnLst>
              <a:rect l="0" t="0" r="r" b="b"/>
              <a:pathLst>
                <a:path w="550" h="377">
                  <a:moveTo>
                    <a:pt x="0" y="199"/>
                  </a:moveTo>
                  <a:lnTo>
                    <a:pt x="1" y="188"/>
                  </a:lnTo>
                  <a:lnTo>
                    <a:pt x="9" y="172"/>
                  </a:lnTo>
                  <a:lnTo>
                    <a:pt x="24" y="150"/>
                  </a:lnTo>
                  <a:lnTo>
                    <a:pt x="46" y="124"/>
                  </a:lnTo>
                  <a:lnTo>
                    <a:pt x="72" y="95"/>
                  </a:lnTo>
                  <a:lnTo>
                    <a:pt x="103" y="64"/>
                  </a:lnTo>
                  <a:lnTo>
                    <a:pt x="138" y="32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1"/>
                  </a:lnTo>
                  <a:lnTo>
                    <a:pt x="340" y="2"/>
                  </a:lnTo>
                  <a:lnTo>
                    <a:pt x="345" y="5"/>
                  </a:lnTo>
                  <a:lnTo>
                    <a:pt x="351" y="9"/>
                  </a:lnTo>
                  <a:lnTo>
                    <a:pt x="354" y="14"/>
                  </a:lnTo>
                  <a:lnTo>
                    <a:pt x="358" y="19"/>
                  </a:lnTo>
                  <a:lnTo>
                    <a:pt x="360" y="26"/>
                  </a:lnTo>
                  <a:lnTo>
                    <a:pt x="361" y="32"/>
                  </a:lnTo>
                  <a:lnTo>
                    <a:pt x="362" y="41"/>
                  </a:lnTo>
                  <a:lnTo>
                    <a:pt x="365" y="63"/>
                  </a:lnTo>
                  <a:lnTo>
                    <a:pt x="370" y="92"/>
                  </a:lnTo>
                  <a:lnTo>
                    <a:pt x="379" y="126"/>
                  </a:lnTo>
                  <a:lnTo>
                    <a:pt x="392" y="163"/>
                  </a:lnTo>
                  <a:lnTo>
                    <a:pt x="411" y="199"/>
                  </a:lnTo>
                  <a:lnTo>
                    <a:pt x="436" y="231"/>
                  </a:lnTo>
                  <a:lnTo>
                    <a:pt x="468" y="256"/>
                  </a:lnTo>
                  <a:lnTo>
                    <a:pt x="477" y="259"/>
                  </a:lnTo>
                  <a:lnTo>
                    <a:pt x="487" y="263"/>
                  </a:lnTo>
                  <a:lnTo>
                    <a:pt x="494" y="266"/>
                  </a:lnTo>
                  <a:lnTo>
                    <a:pt x="503" y="267"/>
                  </a:lnTo>
                  <a:lnTo>
                    <a:pt x="512" y="267"/>
                  </a:lnTo>
                  <a:lnTo>
                    <a:pt x="522" y="267"/>
                  </a:lnTo>
                  <a:lnTo>
                    <a:pt x="531" y="265"/>
                  </a:lnTo>
                  <a:lnTo>
                    <a:pt x="540" y="262"/>
                  </a:lnTo>
                  <a:lnTo>
                    <a:pt x="550" y="354"/>
                  </a:lnTo>
                  <a:lnTo>
                    <a:pt x="247" y="377"/>
                  </a:lnTo>
                  <a:lnTo>
                    <a:pt x="230" y="236"/>
                  </a:lnTo>
                  <a:lnTo>
                    <a:pt x="215" y="236"/>
                  </a:lnTo>
                  <a:lnTo>
                    <a:pt x="213" y="236"/>
                  </a:lnTo>
                  <a:lnTo>
                    <a:pt x="208" y="236"/>
                  </a:lnTo>
                  <a:lnTo>
                    <a:pt x="200" y="235"/>
                  </a:lnTo>
                  <a:lnTo>
                    <a:pt x="190" y="235"/>
                  </a:lnTo>
                  <a:lnTo>
                    <a:pt x="177" y="234"/>
                  </a:lnTo>
                  <a:lnTo>
                    <a:pt x="163" y="232"/>
                  </a:lnTo>
                  <a:lnTo>
                    <a:pt x="147" y="231"/>
                  </a:lnTo>
                  <a:lnTo>
                    <a:pt x="131" y="230"/>
                  </a:lnTo>
                  <a:lnTo>
                    <a:pt x="114" y="227"/>
                  </a:lnTo>
                  <a:lnTo>
                    <a:pt x="96" y="225"/>
                  </a:lnTo>
                  <a:lnTo>
                    <a:pt x="77" y="222"/>
                  </a:lnTo>
                  <a:lnTo>
                    <a:pt x="61" y="218"/>
                  </a:lnTo>
                  <a:lnTo>
                    <a:pt x="44" y="214"/>
                  </a:lnTo>
                  <a:lnTo>
                    <a:pt x="28" y="210"/>
                  </a:lnTo>
                  <a:lnTo>
                    <a:pt x="14" y="205"/>
                  </a:lnTo>
                  <a:lnTo>
                    <a:pt x="1" y="200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23" name="Freeform 75"/>
            <p:cNvSpPr>
              <a:spLocks/>
            </p:cNvSpPr>
            <p:nvPr/>
          </p:nvSpPr>
          <p:spPr bwMode="auto">
            <a:xfrm>
              <a:off x="1936" y="1288"/>
              <a:ext cx="30" cy="1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3" y="0"/>
                </a:cxn>
                <a:cxn ang="0">
                  <a:pos x="68" y="2"/>
                </a:cxn>
                <a:cxn ang="0">
                  <a:pos x="75" y="4"/>
                </a:cxn>
                <a:cxn ang="0">
                  <a:pos x="81" y="9"/>
                </a:cxn>
                <a:cxn ang="0">
                  <a:pos x="81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50"/>
                </a:cxn>
                <a:cxn ang="0">
                  <a:pos x="57" y="48"/>
                </a:cxn>
                <a:cxn ang="0">
                  <a:pos x="43" y="46"/>
                </a:cxn>
                <a:cxn ang="0">
                  <a:pos x="28" y="43"/>
                </a:cxn>
                <a:cxn ang="0">
                  <a:pos x="14" y="41"/>
                </a:cxn>
                <a:cxn ang="0">
                  <a:pos x="0" y="38"/>
                </a:cxn>
                <a:cxn ang="0">
                  <a:pos x="37" y="25"/>
                </a:cxn>
                <a:cxn ang="0">
                  <a:pos x="33" y="13"/>
                </a:cxn>
                <a:cxn ang="0">
                  <a:pos x="36" y="11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59" y="0"/>
                </a:cxn>
              </a:cxnLst>
              <a:rect l="0" t="0" r="r" b="b"/>
              <a:pathLst>
                <a:path w="119" h="55">
                  <a:moveTo>
                    <a:pt x="59" y="0"/>
                  </a:moveTo>
                  <a:lnTo>
                    <a:pt x="63" y="0"/>
                  </a:lnTo>
                  <a:lnTo>
                    <a:pt x="68" y="2"/>
                  </a:lnTo>
                  <a:lnTo>
                    <a:pt x="75" y="4"/>
                  </a:lnTo>
                  <a:lnTo>
                    <a:pt x="81" y="9"/>
                  </a:lnTo>
                  <a:lnTo>
                    <a:pt x="81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50"/>
                  </a:lnTo>
                  <a:lnTo>
                    <a:pt x="57" y="48"/>
                  </a:lnTo>
                  <a:lnTo>
                    <a:pt x="43" y="46"/>
                  </a:lnTo>
                  <a:lnTo>
                    <a:pt x="28" y="43"/>
                  </a:lnTo>
                  <a:lnTo>
                    <a:pt x="14" y="41"/>
                  </a:lnTo>
                  <a:lnTo>
                    <a:pt x="0" y="38"/>
                  </a:lnTo>
                  <a:lnTo>
                    <a:pt x="37" y="25"/>
                  </a:lnTo>
                  <a:lnTo>
                    <a:pt x="33" y="13"/>
                  </a:lnTo>
                  <a:lnTo>
                    <a:pt x="36" y="11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24" name="Freeform 76"/>
            <p:cNvSpPr>
              <a:spLocks/>
            </p:cNvSpPr>
            <p:nvPr/>
          </p:nvSpPr>
          <p:spPr bwMode="auto">
            <a:xfrm>
              <a:off x="1914" y="1261"/>
              <a:ext cx="23" cy="2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0" y="3"/>
                </a:cxn>
                <a:cxn ang="0">
                  <a:pos x="93" y="101"/>
                </a:cxn>
                <a:cxn ang="0">
                  <a:pos x="92" y="102"/>
                </a:cxn>
                <a:cxn ang="0">
                  <a:pos x="90" y="105"/>
                </a:cxn>
                <a:cxn ang="0">
                  <a:pos x="89" y="106"/>
                </a:cxn>
                <a:cxn ang="0">
                  <a:pos x="89" y="108"/>
                </a:cxn>
                <a:cxn ang="0">
                  <a:pos x="72" y="115"/>
                </a:cxn>
                <a:cxn ang="0">
                  <a:pos x="1" y="19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5">
                  <a:moveTo>
                    <a:pt x="5" y="4"/>
                  </a:moveTo>
                  <a:lnTo>
                    <a:pt x="9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0" y="3"/>
                  </a:lnTo>
                  <a:lnTo>
                    <a:pt x="93" y="101"/>
                  </a:lnTo>
                  <a:lnTo>
                    <a:pt x="92" y="102"/>
                  </a:lnTo>
                  <a:lnTo>
                    <a:pt x="90" y="105"/>
                  </a:lnTo>
                  <a:lnTo>
                    <a:pt x="89" y="106"/>
                  </a:lnTo>
                  <a:lnTo>
                    <a:pt x="89" y="108"/>
                  </a:lnTo>
                  <a:lnTo>
                    <a:pt x="72" y="115"/>
                  </a:lnTo>
                  <a:lnTo>
                    <a:pt x="1" y="1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25" name="Freeform 77"/>
            <p:cNvSpPr>
              <a:spLocks/>
            </p:cNvSpPr>
            <p:nvPr/>
          </p:nvSpPr>
          <p:spPr bwMode="auto">
            <a:xfrm>
              <a:off x="1701" y="1270"/>
              <a:ext cx="184" cy="51"/>
            </a:xfrm>
            <a:custGeom>
              <a:avLst/>
              <a:gdLst/>
              <a:ahLst/>
              <a:cxnLst>
                <a:cxn ang="0">
                  <a:pos x="738" y="21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3"/>
                </a:cxn>
                <a:cxn ang="0">
                  <a:pos x="514" y="52"/>
                </a:cxn>
                <a:cxn ang="0">
                  <a:pos x="462" y="61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3" y="131"/>
                </a:cxn>
                <a:cxn ang="0">
                  <a:pos x="142" y="144"/>
                </a:cxn>
                <a:cxn ang="0">
                  <a:pos x="104" y="158"/>
                </a:cxn>
                <a:cxn ang="0">
                  <a:pos x="67" y="173"/>
                </a:cxn>
                <a:cxn ang="0">
                  <a:pos x="32" y="189"/>
                </a:cxn>
                <a:cxn ang="0">
                  <a:pos x="0" y="204"/>
                </a:cxn>
                <a:cxn ang="0">
                  <a:pos x="32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2" y="105"/>
                </a:cxn>
                <a:cxn ang="0">
                  <a:pos x="266" y="92"/>
                </a:cxn>
                <a:cxn ang="0">
                  <a:pos x="313" y="78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3"/>
                </a:cxn>
                <a:cxn ang="0">
                  <a:pos x="512" y="32"/>
                </a:cxn>
                <a:cxn ang="0">
                  <a:pos x="567" y="23"/>
                </a:cxn>
                <a:cxn ang="0">
                  <a:pos x="622" y="14"/>
                </a:cxn>
                <a:cxn ang="0">
                  <a:pos x="678" y="7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6"/>
                </a:cxn>
                <a:cxn ang="0">
                  <a:pos x="738" y="21"/>
                </a:cxn>
              </a:cxnLst>
              <a:rect l="0" t="0" r="r" b="b"/>
              <a:pathLst>
                <a:path w="738" h="204">
                  <a:moveTo>
                    <a:pt x="738" y="21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3"/>
                  </a:lnTo>
                  <a:lnTo>
                    <a:pt x="514" y="52"/>
                  </a:lnTo>
                  <a:lnTo>
                    <a:pt x="462" y="61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3" y="131"/>
                  </a:lnTo>
                  <a:lnTo>
                    <a:pt x="142" y="144"/>
                  </a:lnTo>
                  <a:lnTo>
                    <a:pt x="104" y="158"/>
                  </a:lnTo>
                  <a:lnTo>
                    <a:pt x="67" y="173"/>
                  </a:lnTo>
                  <a:lnTo>
                    <a:pt x="32" y="189"/>
                  </a:lnTo>
                  <a:lnTo>
                    <a:pt x="0" y="204"/>
                  </a:lnTo>
                  <a:lnTo>
                    <a:pt x="32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2" y="105"/>
                  </a:lnTo>
                  <a:lnTo>
                    <a:pt x="266" y="92"/>
                  </a:lnTo>
                  <a:lnTo>
                    <a:pt x="313" y="78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3"/>
                  </a:lnTo>
                  <a:lnTo>
                    <a:pt x="512" y="32"/>
                  </a:lnTo>
                  <a:lnTo>
                    <a:pt x="567" y="23"/>
                  </a:lnTo>
                  <a:lnTo>
                    <a:pt x="622" y="14"/>
                  </a:lnTo>
                  <a:lnTo>
                    <a:pt x="678" y="7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6"/>
                  </a:lnTo>
                  <a:lnTo>
                    <a:pt x="738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26" name="Freeform 78"/>
            <p:cNvSpPr>
              <a:spLocks/>
            </p:cNvSpPr>
            <p:nvPr/>
          </p:nvSpPr>
          <p:spPr bwMode="auto">
            <a:xfrm>
              <a:off x="1725" y="1341"/>
              <a:ext cx="174" cy="174"/>
            </a:xfrm>
            <a:custGeom>
              <a:avLst/>
              <a:gdLst/>
              <a:ahLst/>
              <a:cxnLst>
                <a:cxn ang="0">
                  <a:pos x="351" y="695"/>
                </a:cxn>
                <a:cxn ang="0">
                  <a:pos x="316" y="692"/>
                </a:cxn>
                <a:cxn ang="0">
                  <a:pos x="282" y="685"/>
                </a:cxn>
                <a:cxn ang="0">
                  <a:pos x="249" y="675"/>
                </a:cxn>
                <a:cxn ang="0">
                  <a:pos x="216" y="662"/>
                </a:cxn>
                <a:cxn ang="0">
                  <a:pos x="186" y="646"/>
                </a:cxn>
                <a:cxn ang="0">
                  <a:pos x="157" y="627"/>
                </a:cxn>
                <a:cxn ang="0">
                  <a:pos x="128" y="605"/>
                </a:cxn>
                <a:cxn ang="0">
                  <a:pos x="91" y="568"/>
                </a:cxn>
                <a:cxn ang="0">
                  <a:pos x="49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1"/>
                </a:cxn>
                <a:cxn ang="0">
                  <a:pos x="126" y="69"/>
                </a:cxn>
                <a:cxn ang="0">
                  <a:pos x="153" y="49"/>
                </a:cxn>
                <a:cxn ang="0">
                  <a:pos x="181" y="34"/>
                </a:cxn>
                <a:cxn ang="0">
                  <a:pos x="212" y="21"/>
                </a:cxn>
                <a:cxn ang="0">
                  <a:pos x="245" y="11"/>
                </a:cxn>
                <a:cxn ang="0">
                  <a:pos x="277" y="4"/>
                </a:cxn>
                <a:cxn ang="0">
                  <a:pos x="312" y="0"/>
                </a:cxn>
                <a:cxn ang="0">
                  <a:pos x="346" y="0"/>
                </a:cxn>
                <a:cxn ang="0">
                  <a:pos x="381" y="4"/>
                </a:cxn>
                <a:cxn ang="0">
                  <a:pos x="414" y="11"/>
                </a:cxn>
                <a:cxn ang="0">
                  <a:pos x="448" y="21"/>
                </a:cxn>
                <a:cxn ang="0">
                  <a:pos x="480" y="34"/>
                </a:cxn>
                <a:cxn ang="0">
                  <a:pos x="510" y="49"/>
                </a:cxn>
                <a:cxn ang="0">
                  <a:pos x="540" y="69"/>
                </a:cxn>
                <a:cxn ang="0">
                  <a:pos x="568" y="91"/>
                </a:cxn>
                <a:cxn ang="0">
                  <a:pos x="606" y="128"/>
                </a:cxn>
                <a:cxn ang="0">
                  <a:pos x="646" y="185"/>
                </a:cxn>
                <a:cxn ang="0">
                  <a:pos x="676" y="247"/>
                </a:cxn>
                <a:cxn ang="0">
                  <a:pos x="693" y="313"/>
                </a:cxn>
                <a:cxn ang="0">
                  <a:pos x="697" y="383"/>
                </a:cxn>
                <a:cxn ang="0">
                  <a:pos x="686" y="451"/>
                </a:cxn>
                <a:cxn ang="0">
                  <a:pos x="663" y="513"/>
                </a:cxn>
                <a:cxn ang="0">
                  <a:pos x="629" y="569"/>
                </a:cxn>
                <a:cxn ang="0">
                  <a:pos x="584" y="615"/>
                </a:cxn>
                <a:cxn ang="0">
                  <a:pos x="531" y="653"/>
                </a:cxn>
                <a:cxn ang="0">
                  <a:pos x="470" y="680"/>
                </a:cxn>
                <a:cxn ang="0">
                  <a:pos x="403" y="694"/>
                </a:cxn>
              </a:cxnLst>
              <a:rect l="0" t="0" r="r" b="b"/>
              <a:pathLst>
                <a:path w="697" h="695">
                  <a:moveTo>
                    <a:pt x="368" y="695"/>
                  </a:moveTo>
                  <a:lnTo>
                    <a:pt x="351" y="695"/>
                  </a:lnTo>
                  <a:lnTo>
                    <a:pt x="333" y="694"/>
                  </a:lnTo>
                  <a:lnTo>
                    <a:pt x="316" y="692"/>
                  </a:lnTo>
                  <a:lnTo>
                    <a:pt x="299" y="689"/>
                  </a:lnTo>
                  <a:lnTo>
                    <a:pt x="282" y="685"/>
                  </a:lnTo>
                  <a:lnTo>
                    <a:pt x="265" y="680"/>
                  </a:lnTo>
                  <a:lnTo>
                    <a:pt x="249" y="675"/>
                  </a:lnTo>
                  <a:lnTo>
                    <a:pt x="233" y="670"/>
                  </a:lnTo>
                  <a:lnTo>
                    <a:pt x="216" y="662"/>
                  </a:lnTo>
                  <a:lnTo>
                    <a:pt x="201" y="654"/>
                  </a:lnTo>
                  <a:lnTo>
                    <a:pt x="186" y="646"/>
                  </a:lnTo>
                  <a:lnTo>
                    <a:pt x="171" y="637"/>
                  </a:lnTo>
                  <a:lnTo>
                    <a:pt x="157" y="627"/>
                  </a:lnTo>
                  <a:lnTo>
                    <a:pt x="142" y="617"/>
                  </a:lnTo>
                  <a:lnTo>
                    <a:pt x="128" y="605"/>
                  </a:lnTo>
                  <a:lnTo>
                    <a:pt x="115" y="593"/>
                  </a:lnTo>
                  <a:lnTo>
                    <a:pt x="91" y="568"/>
                  </a:lnTo>
                  <a:lnTo>
                    <a:pt x="69" y="540"/>
                  </a:lnTo>
                  <a:lnTo>
                    <a:pt x="49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0" y="416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1"/>
                  </a:lnTo>
                  <a:lnTo>
                    <a:pt x="113" y="79"/>
                  </a:lnTo>
                  <a:lnTo>
                    <a:pt x="126" y="69"/>
                  </a:lnTo>
                  <a:lnTo>
                    <a:pt x="138" y="58"/>
                  </a:lnTo>
                  <a:lnTo>
                    <a:pt x="153" y="49"/>
                  </a:lnTo>
                  <a:lnTo>
                    <a:pt x="167" y="42"/>
                  </a:lnTo>
                  <a:lnTo>
                    <a:pt x="181" y="34"/>
                  </a:lnTo>
                  <a:lnTo>
                    <a:pt x="197" y="26"/>
                  </a:lnTo>
                  <a:lnTo>
                    <a:pt x="212" y="21"/>
                  </a:lnTo>
                  <a:lnTo>
                    <a:pt x="228" y="16"/>
                  </a:lnTo>
                  <a:lnTo>
                    <a:pt x="245" y="11"/>
                  </a:lnTo>
                  <a:lnTo>
                    <a:pt x="260" y="7"/>
                  </a:lnTo>
                  <a:lnTo>
                    <a:pt x="277" y="4"/>
                  </a:lnTo>
                  <a:lnTo>
                    <a:pt x="294" y="2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6" y="0"/>
                  </a:lnTo>
                  <a:lnTo>
                    <a:pt x="364" y="2"/>
                  </a:lnTo>
                  <a:lnTo>
                    <a:pt x="381" y="4"/>
                  </a:lnTo>
                  <a:lnTo>
                    <a:pt x="397" y="7"/>
                  </a:lnTo>
                  <a:lnTo>
                    <a:pt x="414" y="11"/>
                  </a:lnTo>
                  <a:lnTo>
                    <a:pt x="431" y="16"/>
                  </a:lnTo>
                  <a:lnTo>
                    <a:pt x="448" y="21"/>
                  </a:lnTo>
                  <a:lnTo>
                    <a:pt x="463" y="26"/>
                  </a:lnTo>
                  <a:lnTo>
                    <a:pt x="480" y="34"/>
                  </a:lnTo>
                  <a:lnTo>
                    <a:pt x="496" y="42"/>
                  </a:lnTo>
                  <a:lnTo>
                    <a:pt x="510" y="49"/>
                  </a:lnTo>
                  <a:lnTo>
                    <a:pt x="526" y="58"/>
                  </a:lnTo>
                  <a:lnTo>
                    <a:pt x="540" y="69"/>
                  </a:lnTo>
                  <a:lnTo>
                    <a:pt x="554" y="79"/>
                  </a:lnTo>
                  <a:lnTo>
                    <a:pt x="568" y="91"/>
                  </a:lnTo>
                  <a:lnTo>
                    <a:pt x="581" y="102"/>
                  </a:lnTo>
                  <a:lnTo>
                    <a:pt x="606" y="128"/>
                  </a:lnTo>
                  <a:lnTo>
                    <a:pt x="628" y="155"/>
                  </a:lnTo>
                  <a:lnTo>
                    <a:pt x="646" y="185"/>
                  </a:lnTo>
                  <a:lnTo>
                    <a:pt x="663" y="215"/>
                  </a:lnTo>
                  <a:lnTo>
                    <a:pt x="676" y="247"/>
                  </a:lnTo>
                  <a:lnTo>
                    <a:pt x="686" y="279"/>
                  </a:lnTo>
                  <a:lnTo>
                    <a:pt x="693" y="313"/>
                  </a:lnTo>
                  <a:lnTo>
                    <a:pt x="697" y="348"/>
                  </a:lnTo>
                  <a:lnTo>
                    <a:pt x="697" y="383"/>
                  </a:lnTo>
                  <a:lnTo>
                    <a:pt x="693" y="418"/>
                  </a:lnTo>
                  <a:lnTo>
                    <a:pt x="686" y="451"/>
                  </a:lnTo>
                  <a:lnTo>
                    <a:pt x="677" y="482"/>
                  </a:lnTo>
                  <a:lnTo>
                    <a:pt x="663" y="513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3"/>
                  </a:lnTo>
                  <a:lnTo>
                    <a:pt x="584" y="615"/>
                  </a:lnTo>
                  <a:lnTo>
                    <a:pt x="559" y="636"/>
                  </a:lnTo>
                  <a:lnTo>
                    <a:pt x="531" y="653"/>
                  </a:lnTo>
                  <a:lnTo>
                    <a:pt x="501" y="668"/>
                  </a:lnTo>
                  <a:lnTo>
                    <a:pt x="470" y="680"/>
                  </a:lnTo>
                  <a:lnTo>
                    <a:pt x="438" y="689"/>
                  </a:lnTo>
                  <a:lnTo>
                    <a:pt x="403" y="694"/>
                  </a:lnTo>
                  <a:lnTo>
                    <a:pt x="368" y="695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27" name="Freeform 79"/>
            <p:cNvSpPr>
              <a:spLocks/>
            </p:cNvSpPr>
            <p:nvPr/>
          </p:nvSpPr>
          <p:spPr bwMode="auto">
            <a:xfrm>
              <a:off x="2078" y="1341"/>
              <a:ext cx="174" cy="174"/>
            </a:xfrm>
            <a:custGeom>
              <a:avLst/>
              <a:gdLst/>
              <a:ahLst/>
              <a:cxnLst>
                <a:cxn ang="0">
                  <a:pos x="351" y="695"/>
                </a:cxn>
                <a:cxn ang="0">
                  <a:pos x="316" y="692"/>
                </a:cxn>
                <a:cxn ang="0">
                  <a:pos x="282" y="685"/>
                </a:cxn>
                <a:cxn ang="0">
                  <a:pos x="248" y="675"/>
                </a:cxn>
                <a:cxn ang="0">
                  <a:pos x="216" y="662"/>
                </a:cxn>
                <a:cxn ang="0">
                  <a:pos x="186" y="646"/>
                </a:cxn>
                <a:cxn ang="0">
                  <a:pos x="157" y="627"/>
                </a:cxn>
                <a:cxn ang="0">
                  <a:pos x="128" y="605"/>
                </a:cxn>
                <a:cxn ang="0">
                  <a:pos x="91" y="568"/>
                </a:cxn>
                <a:cxn ang="0">
                  <a:pos x="50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1"/>
                </a:cxn>
                <a:cxn ang="0">
                  <a:pos x="125" y="69"/>
                </a:cxn>
                <a:cxn ang="0">
                  <a:pos x="153" y="49"/>
                </a:cxn>
                <a:cxn ang="0">
                  <a:pos x="181" y="34"/>
                </a:cxn>
                <a:cxn ang="0">
                  <a:pos x="212" y="21"/>
                </a:cxn>
                <a:cxn ang="0">
                  <a:pos x="245" y="11"/>
                </a:cxn>
                <a:cxn ang="0">
                  <a:pos x="277" y="4"/>
                </a:cxn>
                <a:cxn ang="0">
                  <a:pos x="312" y="0"/>
                </a:cxn>
                <a:cxn ang="0">
                  <a:pos x="346" y="0"/>
                </a:cxn>
                <a:cxn ang="0">
                  <a:pos x="381" y="4"/>
                </a:cxn>
                <a:cxn ang="0">
                  <a:pos x="414" y="11"/>
                </a:cxn>
                <a:cxn ang="0">
                  <a:pos x="448" y="21"/>
                </a:cxn>
                <a:cxn ang="0">
                  <a:pos x="480" y="34"/>
                </a:cxn>
                <a:cxn ang="0">
                  <a:pos x="510" y="49"/>
                </a:cxn>
                <a:cxn ang="0">
                  <a:pos x="540" y="69"/>
                </a:cxn>
                <a:cxn ang="0">
                  <a:pos x="568" y="91"/>
                </a:cxn>
                <a:cxn ang="0">
                  <a:pos x="606" y="128"/>
                </a:cxn>
                <a:cxn ang="0">
                  <a:pos x="646" y="185"/>
                </a:cxn>
                <a:cxn ang="0">
                  <a:pos x="676" y="247"/>
                </a:cxn>
                <a:cxn ang="0">
                  <a:pos x="693" y="313"/>
                </a:cxn>
                <a:cxn ang="0">
                  <a:pos x="696" y="383"/>
                </a:cxn>
                <a:cxn ang="0">
                  <a:pos x="686" y="451"/>
                </a:cxn>
                <a:cxn ang="0">
                  <a:pos x="663" y="513"/>
                </a:cxn>
                <a:cxn ang="0">
                  <a:pos x="629" y="569"/>
                </a:cxn>
                <a:cxn ang="0">
                  <a:pos x="584" y="615"/>
                </a:cxn>
                <a:cxn ang="0">
                  <a:pos x="531" y="653"/>
                </a:cxn>
                <a:cxn ang="0">
                  <a:pos x="470" y="680"/>
                </a:cxn>
                <a:cxn ang="0">
                  <a:pos x="403" y="694"/>
                </a:cxn>
              </a:cxnLst>
              <a:rect l="0" t="0" r="r" b="b"/>
              <a:pathLst>
                <a:path w="696" h="695">
                  <a:moveTo>
                    <a:pt x="368" y="695"/>
                  </a:moveTo>
                  <a:lnTo>
                    <a:pt x="351" y="695"/>
                  </a:lnTo>
                  <a:lnTo>
                    <a:pt x="333" y="694"/>
                  </a:lnTo>
                  <a:lnTo>
                    <a:pt x="316" y="692"/>
                  </a:lnTo>
                  <a:lnTo>
                    <a:pt x="299" y="689"/>
                  </a:lnTo>
                  <a:lnTo>
                    <a:pt x="282" y="685"/>
                  </a:lnTo>
                  <a:lnTo>
                    <a:pt x="265" y="680"/>
                  </a:lnTo>
                  <a:lnTo>
                    <a:pt x="248" y="675"/>
                  </a:lnTo>
                  <a:lnTo>
                    <a:pt x="233" y="670"/>
                  </a:lnTo>
                  <a:lnTo>
                    <a:pt x="216" y="662"/>
                  </a:lnTo>
                  <a:lnTo>
                    <a:pt x="201" y="654"/>
                  </a:lnTo>
                  <a:lnTo>
                    <a:pt x="186" y="646"/>
                  </a:lnTo>
                  <a:lnTo>
                    <a:pt x="171" y="637"/>
                  </a:lnTo>
                  <a:lnTo>
                    <a:pt x="157" y="627"/>
                  </a:lnTo>
                  <a:lnTo>
                    <a:pt x="142" y="617"/>
                  </a:lnTo>
                  <a:lnTo>
                    <a:pt x="128" y="605"/>
                  </a:lnTo>
                  <a:lnTo>
                    <a:pt x="115" y="593"/>
                  </a:lnTo>
                  <a:lnTo>
                    <a:pt x="91" y="568"/>
                  </a:lnTo>
                  <a:lnTo>
                    <a:pt x="69" y="540"/>
                  </a:lnTo>
                  <a:lnTo>
                    <a:pt x="50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0" y="416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1"/>
                  </a:lnTo>
                  <a:lnTo>
                    <a:pt x="113" y="79"/>
                  </a:lnTo>
                  <a:lnTo>
                    <a:pt x="125" y="69"/>
                  </a:lnTo>
                  <a:lnTo>
                    <a:pt x="138" y="58"/>
                  </a:lnTo>
                  <a:lnTo>
                    <a:pt x="153" y="49"/>
                  </a:lnTo>
                  <a:lnTo>
                    <a:pt x="167" y="42"/>
                  </a:lnTo>
                  <a:lnTo>
                    <a:pt x="181" y="34"/>
                  </a:lnTo>
                  <a:lnTo>
                    <a:pt x="197" y="26"/>
                  </a:lnTo>
                  <a:lnTo>
                    <a:pt x="212" y="21"/>
                  </a:lnTo>
                  <a:lnTo>
                    <a:pt x="228" y="16"/>
                  </a:lnTo>
                  <a:lnTo>
                    <a:pt x="245" y="11"/>
                  </a:lnTo>
                  <a:lnTo>
                    <a:pt x="260" y="7"/>
                  </a:lnTo>
                  <a:lnTo>
                    <a:pt x="277" y="4"/>
                  </a:lnTo>
                  <a:lnTo>
                    <a:pt x="294" y="2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6" y="0"/>
                  </a:lnTo>
                  <a:lnTo>
                    <a:pt x="364" y="2"/>
                  </a:lnTo>
                  <a:lnTo>
                    <a:pt x="381" y="4"/>
                  </a:lnTo>
                  <a:lnTo>
                    <a:pt x="397" y="7"/>
                  </a:lnTo>
                  <a:lnTo>
                    <a:pt x="414" y="11"/>
                  </a:lnTo>
                  <a:lnTo>
                    <a:pt x="431" y="16"/>
                  </a:lnTo>
                  <a:lnTo>
                    <a:pt x="448" y="21"/>
                  </a:lnTo>
                  <a:lnTo>
                    <a:pt x="463" y="26"/>
                  </a:lnTo>
                  <a:lnTo>
                    <a:pt x="480" y="34"/>
                  </a:lnTo>
                  <a:lnTo>
                    <a:pt x="496" y="42"/>
                  </a:lnTo>
                  <a:lnTo>
                    <a:pt x="510" y="49"/>
                  </a:lnTo>
                  <a:lnTo>
                    <a:pt x="526" y="58"/>
                  </a:lnTo>
                  <a:lnTo>
                    <a:pt x="540" y="69"/>
                  </a:lnTo>
                  <a:lnTo>
                    <a:pt x="554" y="79"/>
                  </a:lnTo>
                  <a:lnTo>
                    <a:pt x="568" y="91"/>
                  </a:lnTo>
                  <a:lnTo>
                    <a:pt x="581" y="102"/>
                  </a:lnTo>
                  <a:lnTo>
                    <a:pt x="606" y="128"/>
                  </a:lnTo>
                  <a:lnTo>
                    <a:pt x="628" y="155"/>
                  </a:lnTo>
                  <a:lnTo>
                    <a:pt x="646" y="185"/>
                  </a:lnTo>
                  <a:lnTo>
                    <a:pt x="663" y="215"/>
                  </a:lnTo>
                  <a:lnTo>
                    <a:pt x="676" y="247"/>
                  </a:lnTo>
                  <a:lnTo>
                    <a:pt x="686" y="279"/>
                  </a:lnTo>
                  <a:lnTo>
                    <a:pt x="693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3" y="418"/>
                  </a:lnTo>
                  <a:lnTo>
                    <a:pt x="686" y="451"/>
                  </a:lnTo>
                  <a:lnTo>
                    <a:pt x="677" y="482"/>
                  </a:lnTo>
                  <a:lnTo>
                    <a:pt x="663" y="513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3"/>
                  </a:lnTo>
                  <a:lnTo>
                    <a:pt x="584" y="615"/>
                  </a:lnTo>
                  <a:lnTo>
                    <a:pt x="559" y="636"/>
                  </a:lnTo>
                  <a:lnTo>
                    <a:pt x="531" y="653"/>
                  </a:lnTo>
                  <a:lnTo>
                    <a:pt x="501" y="668"/>
                  </a:lnTo>
                  <a:lnTo>
                    <a:pt x="470" y="680"/>
                  </a:lnTo>
                  <a:lnTo>
                    <a:pt x="437" y="689"/>
                  </a:lnTo>
                  <a:lnTo>
                    <a:pt x="403" y="694"/>
                  </a:lnTo>
                  <a:lnTo>
                    <a:pt x="368" y="695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28" name="Freeform 80"/>
            <p:cNvSpPr>
              <a:spLocks/>
            </p:cNvSpPr>
            <p:nvPr/>
          </p:nvSpPr>
          <p:spPr bwMode="auto">
            <a:xfrm>
              <a:off x="1665" y="1283"/>
              <a:ext cx="629" cy="172"/>
            </a:xfrm>
            <a:custGeom>
              <a:avLst/>
              <a:gdLst/>
              <a:ahLst/>
              <a:cxnLst>
                <a:cxn ang="0">
                  <a:pos x="2506" y="495"/>
                </a:cxn>
                <a:cxn ang="0">
                  <a:pos x="2464" y="595"/>
                </a:cxn>
                <a:cxn ang="0">
                  <a:pos x="2424" y="624"/>
                </a:cxn>
                <a:cxn ang="0">
                  <a:pos x="2388" y="644"/>
                </a:cxn>
                <a:cxn ang="0">
                  <a:pos x="2381" y="595"/>
                </a:cxn>
                <a:cxn ang="0">
                  <a:pos x="2358" y="467"/>
                </a:cxn>
                <a:cxn ang="0">
                  <a:pos x="2280" y="336"/>
                </a:cxn>
                <a:cxn ang="0">
                  <a:pos x="2209" y="270"/>
                </a:cxn>
                <a:cxn ang="0">
                  <a:pos x="2143" y="232"/>
                </a:cxn>
                <a:cxn ang="0">
                  <a:pos x="2072" y="207"/>
                </a:cxn>
                <a:cxn ang="0">
                  <a:pos x="1997" y="195"/>
                </a:cxn>
                <a:cxn ang="0">
                  <a:pos x="1865" y="212"/>
                </a:cxn>
                <a:cxn ang="0">
                  <a:pos x="1739" y="283"/>
                </a:cxn>
                <a:cxn ang="0">
                  <a:pos x="1651" y="396"/>
                </a:cxn>
                <a:cxn ang="0">
                  <a:pos x="1615" y="539"/>
                </a:cxn>
                <a:cxn ang="0">
                  <a:pos x="1629" y="659"/>
                </a:cxn>
                <a:cxn ang="0">
                  <a:pos x="1573" y="683"/>
                </a:cxn>
                <a:cxn ang="0">
                  <a:pos x="1488" y="679"/>
                </a:cxn>
                <a:cxn ang="0">
                  <a:pos x="1400" y="676"/>
                </a:cxn>
                <a:cxn ang="0">
                  <a:pos x="1309" y="675"/>
                </a:cxn>
                <a:cxn ang="0">
                  <a:pos x="1224" y="675"/>
                </a:cxn>
                <a:cxn ang="0">
                  <a:pos x="1142" y="676"/>
                </a:cxn>
                <a:cxn ang="0">
                  <a:pos x="1062" y="677"/>
                </a:cxn>
                <a:cxn ang="0">
                  <a:pos x="982" y="680"/>
                </a:cxn>
                <a:cxn ang="0">
                  <a:pos x="971" y="604"/>
                </a:cxn>
                <a:cxn ang="0">
                  <a:pos x="948" y="467"/>
                </a:cxn>
                <a:cxn ang="0">
                  <a:pos x="870" y="336"/>
                </a:cxn>
                <a:cxn ang="0">
                  <a:pos x="798" y="270"/>
                </a:cxn>
                <a:cxn ang="0">
                  <a:pos x="732" y="232"/>
                </a:cxn>
                <a:cxn ang="0">
                  <a:pos x="662" y="207"/>
                </a:cxn>
                <a:cxn ang="0">
                  <a:pos x="587" y="195"/>
                </a:cxn>
                <a:cxn ang="0">
                  <a:pos x="455" y="212"/>
                </a:cxn>
                <a:cxn ang="0">
                  <a:pos x="329" y="283"/>
                </a:cxn>
                <a:cxn ang="0">
                  <a:pos x="241" y="396"/>
                </a:cxn>
                <a:cxn ang="0">
                  <a:pos x="205" y="539"/>
                </a:cxn>
                <a:cxn ang="0">
                  <a:pos x="211" y="627"/>
                </a:cxn>
                <a:cxn ang="0">
                  <a:pos x="148" y="619"/>
                </a:cxn>
                <a:cxn ang="0">
                  <a:pos x="76" y="577"/>
                </a:cxn>
                <a:cxn ang="0">
                  <a:pos x="32" y="521"/>
                </a:cxn>
                <a:cxn ang="0">
                  <a:pos x="6" y="423"/>
                </a:cxn>
                <a:cxn ang="0">
                  <a:pos x="3" y="312"/>
                </a:cxn>
                <a:cxn ang="0">
                  <a:pos x="32" y="263"/>
                </a:cxn>
                <a:cxn ang="0">
                  <a:pos x="98" y="215"/>
                </a:cxn>
                <a:cxn ang="0">
                  <a:pos x="182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2" y="59"/>
                </a:cxn>
                <a:cxn ang="0">
                  <a:pos x="662" y="31"/>
                </a:cxn>
                <a:cxn ang="0">
                  <a:pos x="814" y="9"/>
                </a:cxn>
                <a:cxn ang="0">
                  <a:pos x="902" y="12"/>
                </a:cxn>
                <a:cxn ang="0">
                  <a:pos x="927" y="34"/>
                </a:cxn>
                <a:cxn ang="0">
                  <a:pos x="1017" y="74"/>
                </a:cxn>
                <a:cxn ang="0">
                  <a:pos x="1214" y="108"/>
                </a:cxn>
                <a:cxn ang="0">
                  <a:pos x="1436" y="108"/>
                </a:cxn>
                <a:cxn ang="0">
                  <a:pos x="1630" y="74"/>
                </a:cxn>
                <a:cxn ang="0">
                  <a:pos x="1720" y="30"/>
                </a:cxn>
                <a:cxn ang="0">
                  <a:pos x="1799" y="25"/>
                </a:cxn>
                <a:cxn ang="0">
                  <a:pos x="2023" y="73"/>
                </a:cxn>
                <a:cxn ang="0">
                  <a:pos x="2226" y="137"/>
                </a:cxn>
                <a:cxn ang="0">
                  <a:pos x="2397" y="215"/>
                </a:cxn>
                <a:cxn ang="0">
                  <a:pos x="2498" y="274"/>
                </a:cxn>
                <a:cxn ang="0">
                  <a:pos x="2515" y="388"/>
                </a:cxn>
              </a:cxnLst>
              <a:rect l="0" t="0" r="r" b="b"/>
              <a:pathLst>
                <a:path w="2515" h="685">
                  <a:moveTo>
                    <a:pt x="2515" y="388"/>
                  </a:moveTo>
                  <a:lnTo>
                    <a:pt x="2513" y="425"/>
                  </a:lnTo>
                  <a:lnTo>
                    <a:pt x="2511" y="462"/>
                  </a:lnTo>
                  <a:lnTo>
                    <a:pt x="2506" y="495"/>
                  </a:lnTo>
                  <a:lnTo>
                    <a:pt x="2498" y="525"/>
                  </a:lnTo>
                  <a:lnTo>
                    <a:pt x="2489" y="553"/>
                  </a:lnTo>
                  <a:lnTo>
                    <a:pt x="2477" y="577"/>
                  </a:lnTo>
                  <a:lnTo>
                    <a:pt x="2464" y="595"/>
                  </a:lnTo>
                  <a:lnTo>
                    <a:pt x="2450" y="609"/>
                  </a:lnTo>
                  <a:lnTo>
                    <a:pt x="2442" y="614"/>
                  </a:lnTo>
                  <a:lnTo>
                    <a:pt x="2433" y="619"/>
                  </a:lnTo>
                  <a:lnTo>
                    <a:pt x="2424" y="624"/>
                  </a:lnTo>
                  <a:lnTo>
                    <a:pt x="2416" y="630"/>
                  </a:lnTo>
                  <a:lnTo>
                    <a:pt x="2406" y="633"/>
                  </a:lnTo>
                  <a:lnTo>
                    <a:pt x="2397" y="639"/>
                  </a:lnTo>
                  <a:lnTo>
                    <a:pt x="2388" y="644"/>
                  </a:lnTo>
                  <a:lnTo>
                    <a:pt x="2378" y="648"/>
                  </a:lnTo>
                  <a:lnTo>
                    <a:pt x="2380" y="630"/>
                  </a:lnTo>
                  <a:lnTo>
                    <a:pt x="2381" y="613"/>
                  </a:lnTo>
                  <a:lnTo>
                    <a:pt x="2381" y="595"/>
                  </a:lnTo>
                  <a:lnTo>
                    <a:pt x="2380" y="578"/>
                  </a:lnTo>
                  <a:lnTo>
                    <a:pt x="2376" y="540"/>
                  </a:lnTo>
                  <a:lnTo>
                    <a:pt x="2368" y="503"/>
                  </a:lnTo>
                  <a:lnTo>
                    <a:pt x="2358" y="467"/>
                  </a:lnTo>
                  <a:lnTo>
                    <a:pt x="2344" y="432"/>
                  </a:lnTo>
                  <a:lnTo>
                    <a:pt x="2326" y="398"/>
                  </a:lnTo>
                  <a:lnTo>
                    <a:pt x="2305" y="366"/>
                  </a:lnTo>
                  <a:lnTo>
                    <a:pt x="2280" y="336"/>
                  </a:lnTo>
                  <a:lnTo>
                    <a:pt x="2253" y="308"/>
                  </a:lnTo>
                  <a:lnTo>
                    <a:pt x="2239" y="295"/>
                  </a:lnTo>
                  <a:lnTo>
                    <a:pt x="2223" y="282"/>
                  </a:lnTo>
                  <a:lnTo>
                    <a:pt x="2209" y="270"/>
                  </a:lnTo>
                  <a:lnTo>
                    <a:pt x="2192" y="260"/>
                  </a:lnTo>
                  <a:lnTo>
                    <a:pt x="2177" y="250"/>
                  </a:lnTo>
                  <a:lnTo>
                    <a:pt x="2160" y="241"/>
                  </a:lnTo>
                  <a:lnTo>
                    <a:pt x="2143" y="232"/>
                  </a:lnTo>
                  <a:lnTo>
                    <a:pt x="2125" y="224"/>
                  </a:lnTo>
                  <a:lnTo>
                    <a:pt x="2108" y="217"/>
                  </a:lnTo>
                  <a:lnTo>
                    <a:pt x="2090" y="212"/>
                  </a:lnTo>
                  <a:lnTo>
                    <a:pt x="2072" y="207"/>
                  </a:lnTo>
                  <a:lnTo>
                    <a:pt x="2053" y="203"/>
                  </a:lnTo>
                  <a:lnTo>
                    <a:pt x="2034" y="199"/>
                  </a:lnTo>
                  <a:lnTo>
                    <a:pt x="2015" y="197"/>
                  </a:lnTo>
                  <a:lnTo>
                    <a:pt x="1997" y="195"/>
                  </a:lnTo>
                  <a:lnTo>
                    <a:pt x="1977" y="195"/>
                  </a:lnTo>
                  <a:lnTo>
                    <a:pt x="1939" y="198"/>
                  </a:lnTo>
                  <a:lnTo>
                    <a:pt x="1901" y="203"/>
                  </a:lnTo>
                  <a:lnTo>
                    <a:pt x="1865" y="212"/>
                  </a:lnTo>
                  <a:lnTo>
                    <a:pt x="1830" y="225"/>
                  </a:lnTo>
                  <a:lnTo>
                    <a:pt x="1797" y="242"/>
                  </a:lnTo>
                  <a:lnTo>
                    <a:pt x="1766" y="261"/>
                  </a:lnTo>
                  <a:lnTo>
                    <a:pt x="1739" y="283"/>
                  </a:lnTo>
                  <a:lnTo>
                    <a:pt x="1713" y="308"/>
                  </a:lnTo>
                  <a:lnTo>
                    <a:pt x="1690" y="335"/>
                  </a:lnTo>
                  <a:lnTo>
                    <a:pt x="1669" y="365"/>
                  </a:lnTo>
                  <a:lnTo>
                    <a:pt x="1651" y="396"/>
                  </a:lnTo>
                  <a:lnTo>
                    <a:pt x="1637" y="429"/>
                  </a:lnTo>
                  <a:lnTo>
                    <a:pt x="1627" y="464"/>
                  </a:lnTo>
                  <a:lnTo>
                    <a:pt x="1619" y="500"/>
                  </a:lnTo>
                  <a:lnTo>
                    <a:pt x="1615" y="539"/>
                  </a:lnTo>
                  <a:lnTo>
                    <a:pt x="1615" y="578"/>
                  </a:lnTo>
                  <a:lnTo>
                    <a:pt x="1618" y="605"/>
                  </a:lnTo>
                  <a:lnTo>
                    <a:pt x="1623" y="632"/>
                  </a:lnTo>
                  <a:lnTo>
                    <a:pt x="1629" y="659"/>
                  </a:lnTo>
                  <a:lnTo>
                    <a:pt x="1637" y="685"/>
                  </a:lnTo>
                  <a:lnTo>
                    <a:pt x="1616" y="684"/>
                  </a:lnTo>
                  <a:lnTo>
                    <a:pt x="1596" y="684"/>
                  </a:lnTo>
                  <a:lnTo>
                    <a:pt x="1573" y="683"/>
                  </a:lnTo>
                  <a:lnTo>
                    <a:pt x="1553" y="681"/>
                  </a:lnTo>
                  <a:lnTo>
                    <a:pt x="1531" y="680"/>
                  </a:lnTo>
                  <a:lnTo>
                    <a:pt x="1509" y="680"/>
                  </a:lnTo>
                  <a:lnTo>
                    <a:pt x="1488" y="679"/>
                  </a:lnTo>
                  <a:lnTo>
                    <a:pt x="1466" y="677"/>
                  </a:lnTo>
                  <a:lnTo>
                    <a:pt x="1444" y="677"/>
                  </a:lnTo>
                  <a:lnTo>
                    <a:pt x="1422" y="676"/>
                  </a:lnTo>
                  <a:lnTo>
                    <a:pt x="1400" y="676"/>
                  </a:lnTo>
                  <a:lnTo>
                    <a:pt x="1377" y="676"/>
                  </a:lnTo>
                  <a:lnTo>
                    <a:pt x="1355" y="675"/>
                  </a:lnTo>
                  <a:lnTo>
                    <a:pt x="1333" y="675"/>
                  </a:lnTo>
                  <a:lnTo>
                    <a:pt x="1309" y="675"/>
                  </a:lnTo>
                  <a:lnTo>
                    <a:pt x="1287" y="675"/>
                  </a:lnTo>
                  <a:lnTo>
                    <a:pt x="1267" y="675"/>
                  </a:lnTo>
                  <a:lnTo>
                    <a:pt x="1246" y="675"/>
                  </a:lnTo>
                  <a:lnTo>
                    <a:pt x="1224" y="675"/>
                  </a:lnTo>
                  <a:lnTo>
                    <a:pt x="1203" y="675"/>
                  </a:lnTo>
                  <a:lnTo>
                    <a:pt x="1184" y="676"/>
                  </a:lnTo>
                  <a:lnTo>
                    <a:pt x="1163" y="676"/>
                  </a:lnTo>
                  <a:lnTo>
                    <a:pt x="1142" y="676"/>
                  </a:lnTo>
                  <a:lnTo>
                    <a:pt x="1122" y="676"/>
                  </a:lnTo>
                  <a:lnTo>
                    <a:pt x="1102" y="677"/>
                  </a:lnTo>
                  <a:lnTo>
                    <a:pt x="1082" y="677"/>
                  </a:lnTo>
                  <a:lnTo>
                    <a:pt x="1062" y="677"/>
                  </a:lnTo>
                  <a:lnTo>
                    <a:pt x="1041" y="679"/>
                  </a:lnTo>
                  <a:lnTo>
                    <a:pt x="1022" y="679"/>
                  </a:lnTo>
                  <a:lnTo>
                    <a:pt x="1001" y="679"/>
                  </a:lnTo>
                  <a:lnTo>
                    <a:pt x="982" y="680"/>
                  </a:lnTo>
                  <a:lnTo>
                    <a:pt x="962" y="680"/>
                  </a:lnTo>
                  <a:lnTo>
                    <a:pt x="966" y="655"/>
                  </a:lnTo>
                  <a:lnTo>
                    <a:pt x="970" y="630"/>
                  </a:lnTo>
                  <a:lnTo>
                    <a:pt x="971" y="604"/>
                  </a:lnTo>
                  <a:lnTo>
                    <a:pt x="970" y="578"/>
                  </a:lnTo>
                  <a:lnTo>
                    <a:pt x="966" y="540"/>
                  </a:lnTo>
                  <a:lnTo>
                    <a:pt x="959" y="503"/>
                  </a:lnTo>
                  <a:lnTo>
                    <a:pt x="948" y="467"/>
                  </a:lnTo>
                  <a:lnTo>
                    <a:pt x="934" y="432"/>
                  </a:lnTo>
                  <a:lnTo>
                    <a:pt x="916" y="398"/>
                  </a:lnTo>
                  <a:lnTo>
                    <a:pt x="895" y="366"/>
                  </a:lnTo>
                  <a:lnTo>
                    <a:pt x="870" y="336"/>
                  </a:lnTo>
                  <a:lnTo>
                    <a:pt x="843" y="308"/>
                  </a:lnTo>
                  <a:lnTo>
                    <a:pt x="829" y="295"/>
                  </a:lnTo>
                  <a:lnTo>
                    <a:pt x="814" y="282"/>
                  </a:lnTo>
                  <a:lnTo>
                    <a:pt x="798" y="270"/>
                  </a:lnTo>
                  <a:lnTo>
                    <a:pt x="782" y="260"/>
                  </a:lnTo>
                  <a:lnTo>
                    <a:pt x="766" y="250"/>
                  </a:lnTo>
                  <a:lnTo>
                    <a:pt x="750" y="241"/>
                  </a:lnTo>
                  <a:lnTo>
                    <a:pt x="732" y="232"/>
                  </a:lnTo>
                  <a:lnTo>
                    <a:pt x="715" y="224"/>
                  </a:lnTo>
                  <a:lnTo>
                    <a:pt x="697" y="217"/>
                  </a:lnTo>
                  <a:lnTo>
                    <a:pt x="680" y="212"/>
                  </a:lnTo>
                  <a:lnTo>
                    <a:pt x="662" y="207"/>
                  </a:lnTo>
                  <a:lnTo>
                    <a:pt x="643" y="203"/>
                  </a:lnTo>
                  <a:lnTo>
                    <a:pt x="624" y="199"/>
                  </a:lnTo>
                  <a:lnTo>
                    <a:pt x="605" y="197"/>
                  </a:lnTo>
                  <a:lnTo>
                    <a:pt x="587" y="195"/>
                  </a:lnTo>
                  <a:lnTo>
                    <a:pt x="568" y="195"/>
                  </a:lnTo>
                  <a:lnTo>
                    <a:pt x="529" y="198"/>
                  </a:lnTo>
                  <a:lnTo>
                    <a:pt x="491" y="203"/>
                  </a:lnTo>
                  <a:lnTo>
                    <a:pt x="455" y="212"/>
                  </a:lnTo>
                  <a:lnTo>
                    <a:pt x="420" y="225"/>
                  </a:lnTo>
                  <a:lnTo>
                    <a:pt x="388" y="242"/>
                  </a:lnTo>
                  <a:lnTo>
                    <a:pt x="356" y="261"/>
                  </a:lnTo>
                  <a:lnTo>
                    <a:pt x="329" y="283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29"/>
                  </a:lnTo>
                  <a:lnTo>
                    <a:pt x="217" y="464"/>
                  </a:lnTo>
                  <a:lnTo>
                    <a:pt x="209" y="500"/>
                  </a:lnTo>
                  <a:lnTo>
                    <a:pt x="205" y="539"/>
                  </a:lnTo>
                  <a:lnTo>
                    <a:pt x="205" y="578"/>
                  </a:lnTo>
                  <a:lnTo>
                    <a:pt x="206" y="595"/>
                  </a:lnTo>
                  <a:lnTo>
                    <a:pt x="209" y="610"/>
                  </a:lnTo>
                  <a:lnTo>
                    <a:pt x="211" y="627"/>
                  </a:lnTo>
                  <a:lnTo>
                    <a:pt x="215" y="644"/>
                  </a:lnTo>
                  <a:lnTo>
                    <a:pt x="192" y="636"/>
                  </a:lnTo>
                  <a:lnTo>
                    <a:pt x="169" y="628"/>
                  </a:lnTo>
                  <a:lnTo>
                    <a:pt x="148" y="619"/>
                  </a:lnTo>
                  <a:lnTo>
                    <a:pt x="129" y="610"/>
                  </a:lnTo>
                  <a:lnTo>
                    <a:pt x="109" y="600"/>
                  </a:lnTo>
                  <a:lnTo>
                    <a:pt x="91" y="588"/>
                  </a:lnTo>
                  <a:lnTo>
                    <a:pt x="76" y="577"/>
                  </a:lnTo>
                  <a:lnTo>
                    <a:pt x="60" y="565"/>
                  </a:lnTo>
                  <a:lnTo>
                    <a:pt x="50" y="555"/>
                  </a:lnTo>
                  <a:lnTo>
                    <a:pt x="41" y="539"/>
                  </a:lnTo>
                  <a:lnTo>
                    <a:pt x="32" y="521"/>
                  </a:lnTo>
                  <a:lnTo>
                    <a:pt x="24" y="500"/>
                  </a:lnTo>
                  <a:lnTo>
                    <a:pt x="17" y="477"/>
                  </a:lnTo>
                  <a:lnTo>
                    <a:pt x="11" y="450"/>
                  </a:lnTo>
                  <a:lnTo>
                    <a:pt x="6" y="423"/>
                  </a:lnTo>
                  <a:lnTo>
                    <a:pt x="3" y="393"/>
                  </a:lnTo>
                  <a:lnTo>
                    <a:pt x="0" y="363"/>
                  </a:lnTo>
                  <a:lnTo>
                    <a:pt x="0" y="336"/>
                  </a:lnTo>
                  <a:lnTo>
                    <a:pt x="3" y="312"/>
                  </a:lnTo>
                  <a:lnTo>
                    <a:pt x="6" y="288"/>
                  </a:lnTo>
                  <a:lnTo>
                    <a:pt x="6" y="288"/>
                  </a:lnTo>
                  <a:lnTo>
                    <a:pt x="19" y="276"/>
                  </a:lnTo>
                  <a:lnTo>
                    <a:pt x="32" y="263"/>
                  </a:lnTo>
                  <a:lnTo>
                    <a:pt x="47" y="251"/>
                  </a:lnTo>
                  <a:lnTo>
                    <a:pt x="63" y="238"/>
                  </a:lnTo>
                  <a:lnTo>
                    <a:pt x="79" y="226"/>
                  </a:lnTo>
                  <a:lnTo>
                    <a:pt x="98" y="215"/>
                  </a:lnTo>
                  <a:lnTo>
                    <a:pt x="117" y="203"/>
                  </a:lnTo>
                  <a:lnTo>
                    <a:pt x="138" y="192"/>
                  </a:lnTo>
                  <a:lnTo>
                    <a:pt x="158" y="180"/>
                  </a:lnTo>
                  <a:lnTo>
                    <a:pt x="182" y="170"/>
                  </a:lnTo>
                  <a:lnTo>
                    <a:pt x="205" y="159"/>
                  </a:lnTo>
                  <a:lnTo>
                    <a:pt x="230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6" y="109"/>
                  </a:lnTo>
                  <a:lnTo>
                    <a:pt x="366" y="100"/>
                  </a:lnTo>
                  <a:lnTo>
                    <a:pt x="395" y="91"/>
                  </a:lnTo>
                  <a:lnTo>
                    <a:pt x="425" y="83"/>
                  </a:lnTo>
                  <a:lnTo>
                    <a:pt x="457" y="74"/>
                  </a:lnTo>
                  <a:lnTo>
                    <a:pt x="490" y="66"/>
                  </a:lnTo>
                  <a:lnTo>
                    <a:pt x="522" y="59"/>
                  </a:lnTo>
                  <a:lnTo>
                    <a:pt x="556" y="51"/>
                  </a:lnTo>
                  <a:lnTo>
                    <a:pt x="591" y="44"/>
                  </a:lnTo>
                  <a:lnTo>
                    <a:pt x="626" y="38"/>
                  </a:lnTo>
                  <a:lnTo>
                    <a:pt x="662" y="31"/>
                  </a:lnTo>
                  <a:lnTo>
                    <a:pt x="700" y="25"/>
                  </a:lnTo>
                  <a:lnTo>
                    <a:pt x="737" y="20"/>
                  </a:lnTo>
                  <a:lnTo>
                    <a:pt x="775" y="15"/>
                  </a:lnTo>
                  <a:lnTo>
                    <a:pt x="814" y="9"/>
                  </a:lnTo>
                  <a:lnTo>
                    <a:pt x="852" y="4"/>
                  </a:lnTo>
                  <a:lnTo>
                    <a:pt x="892" y="0"/>
                  </a:lnTo>
                  <a:lnTo>
                    <a:pt x="896" y="6"/>
                  </a:lnTo>
                  <a:lnTo>
                    <a:pt x="902" y="12"/>
                  </a:lnTo>
                  <a:lnTo>
                    <a:pt x="907" y="17"/>
                  </a:lnTo>
                  <a:lnTo>
                    <a:pt x="913" y="24"/>
                  </a:lnTo>
                  <a:lnTo>
                    <a:pt x="920" y="29"/>
                  </a:lnTo>
                  <a:lnTo>
                    <a:pt x="927" y="34"/>
                  </a:lnTo>
                  <a:lnTo>
                    <a:pt x="935" y="39"/>
                  </a:lnTo>
                  <a:lnTo>
                    <a:pt x="944" y="44"/>
                  </a:lnTo>
                  <a:lnTo>
                    <a:pt x="978" y="60"/>
                  </a:lnTo>
                  <a:lnTo>
                    <a:pt x="1017" y="74"/>
                  </a:lnTo>
                  <a:lnTo>
                    <a:pt x="1061" y="86"/>
                  </a:lnTo>
                  <a:lnTo>
                    <a:pt x="1109" y="95"/>
                  </a:lnTo>
                  <a:lnTo>
                    <a:pt x="1160" y="101"/>
                  </a:lnTo>
                  <a:lnTo>
                    <a:pt x="1214" y="108"/>
                  </a:lnTo>
                  <a:lnTo>
                    <a:pt x="1269" y="110"/>
                  </a:lnTo>
                  <a:lnTo>
                    <a:pt x="1326" y="111"/>
                  </a:lnTo>
                  <a:lnTo>
                    <a:pt x="1382" y="110"/>
                  </a:lnTo>
                  <a:lnTo>
                    <a:pt x="1436" y="108"/>
                  </a:lnTo>
                  <a:lnTo>
                    <a:pt x="1489" y="101"/>
                  </a:lnTo>
                  <a:lnTo>
                    <a:pt x="1540" y="95"/>
                  </a:lnTo>
                  <a:lnTo>
                    <a:pt x="1588" y="86"/>
                  </a:lnTo>
                  <a:lnTo>
                    <a:pt x="1630" y="74"/>
                  </a:lnTo>
                  <a:lnTo>
                    <a:pt x="1668" y="60"/>
                  </a:lnTo>
                  <a:lnTo>
                    <a:pt x="1699" y="44"/>
                  </a:lnTo>
                  <a:lnTo>
                    <a:pt x="1709" y="38"/>
                  </a:lnTo>
                  <a:lnTo>
                    <a:pt x="1720" y="30"/>
                  </a:lnTo>
                  <a:lnTo>
                    <a:pt x="1728" y="24"/>
                  </a:lnTo>
                  <a:lnTo>
                    <a:pt x="1735" y="16"/>
                  </a:lnTo>
                  <a:lnTo>
                    <a:pt x="1742" y="16"/>
                  </a:lnTo>
                  <a:lnTo>
                    <a:pt x="1799" y="25"/>
                  </a:lnTo>
                  <a:lnTo>
                    <a:pt x="1856" y="35"/>
                  </a:lnTo>
                  <a:lnTo>
                    <a:pt x="1913" y="47"/>
                  </a:lnTo>
                  <a:lnTo>
                    <a:pt x="1968" y="60"/>
                  </a:lnTo>
                  <a:lnTo>
                    <a:pt x="2023" y="73"/>
                  </a:lnTo>
                  <a:lnTo>
                    <a:pt x="2076" y="88"/>
                  </a:lnTo>
                  <a:lnTo>
                    <a:pt x="2128" y="104"/>
                  </a:lnTo>
                  <a:lnTo>
                    <a:pt x="2177" y="121"/>
                  </a:lnTo>
                  <a:lnTo>
                    <a:pt x="2226" y="137"/>
                  </a:lnTo>
                  <a:lnTo>
                    <a:pt x="2271" y="157"/>
                  </a:lnTo>
                  <a:lnTo>
                    <a:pt x="2315" y="175"/>
                  </a:lnTo>
                  <a:lnTo>
                    <a:pt x="2357" y="195"/>
                  </a:lnTo>
                  <a:lnTo>
                    <a:pt x="2397" y="215"/>
                  </a:lnTo>
                  <a:lnTo>
                    <a:pt x="2432" y="235"/>
                  </a:lnTo>
                  <a:lnTo>
                    <a:pt x="2466" y="256"/>
                  </a:lnTo>
                  <a:lnTo>
                    <a:pt x="2495" y="278"/>
                  </a:lnTo>
                  <a:lnTo>
                    <a:pt x="2498" y="274"/>
                  </a:lnTo>
                  <a:lnTo>
                    <a:pt x="2504" y="299"/>
                  </a:lnTo>
                  <a:lnTo>
                    <a:pt x="2510" y="327"/>
                  </a:lnTo>
                  <a:lnTo>
                    <a:pt x="2513" y="357"/>
                  </a:lnTo>
                  <a:lnTo>
                    <a:pt x="2515" y="38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29" name="Freeform 81"/>
            <p:cNvSpPr>
              <a:spLocks/>
            </p:cNvSpPr>
            <p:nvPr/>
          </p:nvSpPr>
          <p:spPr bwMode="auto">
            <a:xfrm>
              <a:off x="1935" y="1196"/>
              <a:ext cx="13" cy="2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20" y="6"/>
                </a:cxn>
                <a:cxn ang="0">
                  <a:pos x="28" y="15"/>
                </a:cxn>
                <a:cxn ang="0">
                  <a:pos x="33" y="25"/>
                </a:cxn>
                <a:cxn ang="0">
                  <a:pos x="35" y="38"/>
                </a:cxn>
                <a:cxn ang="0">
                  <a:pos x="35" y="40"/>
                </a:cxn>
                <a:cxn ang="0">
                  <a:pos x="35" y="42"/>
                </a:cxn>
                <a:cxn ang="0">
                  <a:pos x="35" y="43"/>
                </a:cxn>
                <a:cxn ang="0">
                  <a:pos x="35" y="46"/>
                </a:cxn>
                <a:cxn ang="0">
                  <a:pos x="32" y="38"/>
                </a:cxn>
                <a:cxn ang="0">
                  <a:pos x="28" y="33"/>
                </a:cxn>
                <a:cxn ang="0">
                  <a:pos x="22" y="29"/>
                </a:cxn>
                <a:cxn ang="0">
                  <a:pos x="16" y="28"/>
                </a:cxn>
                <a:cxn ang="0">
                  <a:pos x="9" y="31"/>
                </a:cxn>
                <a:cxn ang="0">
                  <a:pos x="4" y="36"/>
                </a:cxn>
                <a:cxn ang="0">
                  <a:pos x="0" y="43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69"/>
                </a:cxn>
                <a:cxn ang="0">
                  <a:pos x="11" y="74"/>
                </a:cxn>
                <a:cxn ang="0">
                  <a:pos x="19" y="77"/>
                </a:cxn>
                <a:cxn ang="0">
                  <a:pos x="19" y="77"/>
                </a:cxn>
                <a:cxn ang="0">
                  <a:pos x="19" y="77"/>
                </a:cxn>
                <a:cxn ang="0">
                  <a:pos x="19" y="77"/>
                </a:cxn>
                <a:cxn ang="0">
                  <a:pos x="19" y="77"/>
                </a:cxn>
                <a:cxn ang="0">
                  <a:pos x="20" y="77"/>
                </a:cxn>
                <a:cxn ang="0">
                  <a:pos x="22" y="77"/>
                </a:cxn>
                <a:cxn ang="0">
                  <a:pos x="23" y="77"/>
                </a:cxn>
                <a:cxn ang="0">
                  <a:pos x="24" y="77"/>
                </a:cxn>
                <a:cxn ang="0">
                  <a:pos x="36" y="74"/>
                </a:cxn>
                <a:cxn ang="0">
                  <a:pos x="45" y="65"/>
                </a:cxn>
                <a:cxn ang="0">
                  <a:pos x="50" y="54"/>
                </a:cxn>
                <a:cxn ang="0">
                  <a:pos x="51" y="38"/>
                </a:cxn>
                <a:cxn ang="0">
                  <a:pos x="49" y="23"/>
                </a:cxn>
                <a:cxn ang="0">
                  <a:pos x="41" y="11"/>
                </a:cxn>
                <a:cxn ang="0">
                  <a:pos x="32" y="2"/>
                </a:cxn>
                <a:cxn ang="0">
                  <a:pos x="20" y="0"/>
                </a:cxn>
              </a:cxnLst>
              <a:rect l="0" t="0" r="r" b="b"/>
              <a:pathLst>
                <a:path w="51" h="77">
                  <a:moveTo>
                    <a:pt x="20" y="0"/>
                  </a:moveTo>
                  <a:lnTo>
                    <a:pt x="19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20" y="6"/>
                  </a:lnTo>
                  <a:lnTo>
                    <a:pt x="28" y="15"/>
                  </a:lnTo>
                  <a:lnTo>
                    <a:pt x="33" y="25"/>
                  </a:lnTo>
                  <a:lnTo>
                    <a:pt x="35" y="38"/>
                  </a:lnTo>
                  <a:lnTo>
                    <a:pt x="35" y="40"/>
                  </a:lnTo>
                  <a:lnTo>
                    <a:pt x="35" y="42"/>
                  </a:lnTo>
                  <a:lnTo>
                    <a:pt x="35" y="43"/>
                  </a:lnTo>
                  <a:lnTo>
                    <a:pt x="35" y="46"/>
                  </a:lnTo>
                  <a:lnTo>
                    <a:pt x="32" y="38"/>
                  </a:lnTo>
                  <a:lnTo>
                    <a:pt x="28" y="33"/>
                  </a:lnTo>
                  <a:lnTo>
                    <a:pt x="22" y="29"/>
                  </a:lnTo>
                  <a:lnTo>
                    <a:pt x="16" y="28"/>
                  </a:lnTo>
                  <a:lnTo>
                    <a:pt x="9" y="31"/>
                  </a:lnTo>
                  <a:lnTo>
                    <a:pt x="4" y="36"/>
                  </a:lnTo>
                  <a:lnTo>
                    <a:pt x="0" y="43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69"/>
                  </a:lnTo>
                  <a:lnTo>
                    <a:pt x="11" y="74"/>
                  </a:lnTo>
                  <a:lnTo>
                    <a:pt x="19" y="77"/>
                  </a:lnTo>
                  <a:lnTo>
                    <a:pt x="19" y="77"/>
                  </a:lnTo>
                  <a:lnTo>
                    <a:pt x="19" y="77"/>
                  </a:lnTo>
                  <a:lnTo>
                    <a:pt x="19" y="77"/>
                  </a:lnTo>
                  <a:lnTo>
                    <a:pt x="19" y="77"/>
                  </a:lnTo>
                  <a:lnTo>
                    <a:pt x="20" y="77"/>
                  </a:lnTo>
                  <a:lnTo>
                    <a:pt x="22" y="77"/>
                  </a:lnTo>
                  <a:lnTo>
                    <a:pt x="23" y="77"/>
                  </a:lnTo>
                  <a:lnTo>
                    <a:pt x="24" y="77"/>
                  </a:lnTo>
                  <a:lnTo>
                    <a:pt x="36" y="74"/>
                  </a:lnTo>
                  <a:lnTo>
                    <a:pt x="45" y="65"/>
                  </a:lnTo>
                  <a:lnTo>
                    <a:pt x="50" y="54"/>
                  </a:lnTo>
                  <a:lnTo>
                    <a:pt x="51" y="38"/>
                  </a:lnTo>
                  <a:lnTo>
                    <a:pt x="49" y="23"/>
                  </a:lnTo>
                  <a:lnTo>
                    <a:pt x="41" y="11"/>
                  </a:lnTo>
                  <a:lnTo>
                    <a:pt x="3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30" name="Freeform 82"/>
            <p:cNvSpPr>
              <a:spLocks/>
            </p:cNvSpPr>
            <p:nvPr/>
          </p:nvSpPr>
          <p:spPr bwMode="auto">
            <a:xfrm>
              <a:off x="1968" y="1197"/>
              <a:ext cx="13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3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7"/>
                </a:cxn>
                <a:cxn ang="0">
                  <a:pos x="29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9"/>
                </a:cxn>
                <a:cxn ang="0">
                  <a:pos x="11" y="30"/>
                </a:cxn>
                <a:cxn ang="0">
                  <a:pos x="5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3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7"/>
                  </a:lnTo>
                  <a:lnTo>
                    <a:pt x="29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9"/>
                  </a:lnTo>
                  <a:lnTo>
                    <a:pt x="11" y="30"/>
                  </a:lnTo>
                  <a:lnTo>
                    <a:pt x="5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31" name="Freeform 83"/>
            <p:cNvSpPr>
              <a:spLocks/>
            </p:cNvSpPr>
            <p:nvPr/>
          </p:nvSpPr>
          <p:spPr bwMode="auto">
            <a:xfrm>
              <a:off x="1755" y="1371"/>
              <a:ext cx="114" cy="114"/>
            </a:xfrm>
            <a:custGeom>
              <a:avLst/>
              <a:gdLst/>
              <a:ahLst/>
              <a:cxnLst>
                <a:cxn ang="0">
                  <a:pos x="193" y="2"/>
                </a:cxn>
                <a:cxn ang="0">
                  <a:pos x="149" y="11"/>
                </a:cxn>
                <a:cxn ang="0">
                  <a:pos x="109" y="28"/>
                </a:cxn>
                <a:cxn ang="0">
                  <a:pos x="74" y="52"/>
                </a:cxn>
                <a:cxn ang="0">
                  <a:pos x="45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4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29"/>
                </a:cxn>
                <a:cxn ang="0">
                  <a:pos x="174" y="446"/>
                </a:cxn>
                <a:cxn ang="0">
                  <a:pos x="218" y="454"/>
                </a:cxn>
                <a:cxn ang="0">
                  <a:pos x="264" y="454"/>
                </a:cxn>
                <a:cxn ang="0">
                  <a:pos x="308" y="446"/>
                </a:cxn>
                <a:cxn ang="0">
                  <a:pos x="347" y="429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5" y="206"/>
                </a:cxn>
                <a:cxn ang="0">
                  <a:pos x="444" y="162"/>
                </a:cxn>
                <a:cxn ang="0">
                  <a:pos x="425" y="121"/>
                </a:cxn>
                <a:cxn ang="0">
                  <a:pos x="398" y="83"/>
                </a:cxn>
                <a:cxn ang="0">
                  <a:pos x="364" y="51"/>
                </a:cxn>
                <a:cxn ang="0">
                  <a:pos x="326" y="26"/>
                </a:cxn>
                <a:cxn ang="0">
                  <a:pos x="284" y="10"/>
                </a:cxn>
                <a:cxn ang="0">
                  <a:pos x="240" y="2"/>
                </a:cxn>
              </a:cxnLst>
              <a:rect l="0" t="0" r="r" b="b"/>
              <a:pathLst>
                <a:path w="457" h="455">
                  <a:moveTo>
                    <a:pt x="216" y="0"/>
                  </a:moveTo>
                  <a:lnTo>
                    <a:pt x="193" y="2"/>
                  </a:lnTo>
                  <a:lnTo>
                    <a:pt x="171" y="6"/>
                  </a:lnTo>
                  <a:lnTo>
                    <a:pt x="149" y="11"/>
                  </a:lnTo>
                  <a:lnTo>
                    <a:pt x="128" y="19"/>
                  </a:lnTo>
                  <a:lnTo>
                    <a:pt x="109" y="28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8" y="68"/>
                  </a:lnTo>
                  <a:lnTo>
                    <a:pt x="45" y="83"/>
                  </a:lnTo>
                  <a:lnTo>
                    <a:pt x="32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4" y="294"/>
                  </a:lnTo>
                  <a:lnTo>
                    <a:pt x="23" y="314"/>
                  </a:lnTo>
                  <a:lnTo>
                    <a:pt x="34" y="335"/>
                  </a:lnTo>
                  <a:lnTo>
                    <a:pt x="45" y="354"/>
                  </a:lnTo>
                  <a:lnTo>
                    <a:pt x="61" y="373"/>
                  </a:lnTo>
                  <a:lnTo>
                    <a:pt x="76" y="389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29"/>
                  </a:lnTo>
                  <a:lnTo>
                    <a:pt x="153" y="438"/>
                  </a:lnTo>
                  <a:lnTo>
                    <a:pt x="174" y="446"/>
                  </a:lnTo>
                  <a:lnTo>
                    <a:pt x="196" y="451"/>
                  </a:lnTo>
                  <a:lnTo>
                    <a:pt x="218" y="454"/>
                  </a:lnTo>
                  <a:lnTo>
                    <a:pt x="241" y="455"/>
                  </a:lnTo>
                  <a:lnTo>
                    <a:pt x="264" y="454"/>
                  </a:lnTo>
                  <a:lnTo>
                    <a:pt x="286" y="451"/>
                  </a:lnTo>
                  <a:lnTo>
                    <a:pt x="308" y="446"/>
                  </a:lnTo>
                  <a:lnTo>
                    <a:pt x="328" y="438"/>
                  </a:lnTo>
                  <a:lnTo>
                    <a:pt x="347" y="429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89"/>
                  </a:lnTo>
                  <a:lnTo>
                    <a:pt x="413" y="373"/>
                  </a:lnTo>
                  <a:lnTo>
                    <a:pt x="426" y="354"/>
                  </a:lnTo>
                  <a:lnTo>
                    <a:pt x="436" y="335"/>
                  </a:lnTo>
                  <a:lnTo>
                    <a:pt x="445" y="314"/>
                  </a:lnTo>
                  <a:lnTo>
                    <a:pt x="452" y="294"/>
                  </a:lnTo>
                  <a:lnTo>
                    <a:pt x="456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5" y="206"/>
                  </a:lnTo>
                  <a:lnTo>
                    <a:pt x="451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5" y="121"/>
                  </a:lnTo>
                  <a:lnTo>
                    <a:pt x="413" y="101"/>
                  </a:lnTo>
                  <a:lnTo>
                    <a:pt x="398" y="83"/>
                  </a:lnTo>
                  <a:lnTo>
                    <a:pt x="382" y="66"/>
                  </a:lnTo>
                  <a:lnTo>
                    <a:pt x="364" y="51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0" y="2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32" name="Freeform 84"/>
            <p:cNvSpPr>
              <a:spLocks/>
            </p:cNvSpPr>
            <p:nvPr/>
          </p:nvSpPr>
          <p:spPr bwMode="auto">
            <a:xfrm>
              <a:off x="1764" y="1379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6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29" y="372"/>
                </a:cxn>
                <a:cxn ang="0">
                  <a:pos x="113" y="364"/>
                </a:cxn>
                <a:cxn ang="0">
                  <a:pos x="96" y="355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4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7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50" y="87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4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2"/>
                </a:cxn>
                <a:cxn ang="0">
                  <a:pos x="339" y="331"/>
                </a:cxn>
                <a:cxn ang="0">
                  <a:pos x="311" y="354"/>
                </a:cxn>
                <a:cxn ang="0">
                  <a:pos x="280" y="372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6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29" y="372"/>
                  </a:lnTo>
                  <a:lnTo>
                    <a:pt x="113" y="364"/>
                  </a:lnTo>
                  <a:lnTo>
                    <a:pt x="96" y="355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4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7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50" y="87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4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2"/>
                  </a:lnTo>
                  <a:lnTo>
                    <a:pt x="339" y="331"/>
                  </a:lnTo>
                  <a:lnTo>
                    <a:pt x="311" y="354"/>
                  </a:lnTo>
                  <a:lnTo>
                    <a:pt x="280" y="372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33" name="Freeform 85"/>
            <p:cNvSpPr>
              <a:spLocks/>
            </p:cNvSpPr>
            <p:nvPr/>
          </p:nvSpPr>
          <p:spPr bwMode="auto">
            <a:xfrm>
              <a:off x="1769" y="1385"/>
              <a:ext cx="86" cy="85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30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7"/>
                </a:cxn>
                <a:cxn ang="0">
                  <a:pos x="45" y="280"/>
                </a:cxn>
                <a:cxn ang="0">
                  <a:pos x="57" y="293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29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1"/>
                </a:cxn>
                <a:cxn ang="0">
                  <a:pos x="181" y="342"/>
                </a:cxn>
                <a:cxn ang="0">
                  <a:pos x="198" y="341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29"/>
                </a:cxn>
                <a:cxn ang="0">
                  <a:pos x="262" y="323"/>
                </a:cxn>
                <a:cxn ang="0">
                  <a:pos x="275" y="314"/>
                </a:cxn>
                <a:cxn ang="0">
                  <a:pos x="289" y="305"/>
                </a:cxn>
                <a:cxn ang="0">
                  <a:pos x="300" y="293"/>
                </a:cxn>
                <a:cxn ang="0">
                  <a:pos x="311" y="280"/>
                </a:cxn>
                <a:cxn ang="0">
                  <a:pos x="320" y="267"/>
                </a:cxn>
                <a:cxn ang="0">
                  <a:pos x="328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5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9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1"/>
                </a:cxn>
                <a:cxn ang="0">
                  <a:pos x="229" y="13"/>
                </a:cxn>
                <a:cxn ang="0">
                  <a:pos x="214" y="8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2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30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7"/>
                  </a:lnTo>
                  <a:lnTo>
                    <a:pt x="45" y="280"/>
                  </a:lnTo>
                  <a:lnTo>
                    <a:pt x="57" y="293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29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1"/>
                  </a:lnTo>
                  <a:lnTo>
                    <a:pt x="181" y="342"/>
                  </a:lnTo>
                  <a:lnTo>
                    <a:pt x="198" y="341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29"/>
                  </a:lnTo>
                  <a:lnTo>
                    <a:pt x="262" y="323"/>
                  </a:lnTo>
                  <a:lnTo>
                    <a:pt x="275" y="314"/>
                  </a:lnTo>
                  <a:lnTo>
                    <a:pt x="289" y="305"/>
                  </a:lnTo>
                  <a:lnTo>
                    <a:pt x="300" y="293"/>
                  </a:lnTo>
                  <a:lnTo>
                    <a:pt x="311" y="280"/>
                  </a:lnTo>
                  <a:lnTo>
                    <a:pt x="320" y="267"/>
                  </a:lnTo>
                  <a:lnTo>
                    <a:pt x="328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5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9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1"/>
                  </a:lnTo>
                  <a:lnTo>
                    <a:pt x="229" y="13"/>
                  </a:lnTo>
                  <a:lnTo>
                    <a:pt x="214" y="8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34" name="Freeform 86"/>
            <p:cNvSpPr>
              <a:spLocks/>
            </p:cNvSpPr>
            <p:nvPr/>
          </p:nvSpPr>
          <p:spPr bwMode="auto">
            <a:xfrm>
              <a:off x="1778" y="1393"/>
              <a:ext cx="69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1"/>
                </a:cxn>
                <a:cxn ang="0">
                  <a:pos x="104" y="267"/>
                </a:cxn>
                <a:cxn ang="0">
                  <a:pos x="92" y="263"/>
                </a:cxn>
                <a:cxn ang="0">
                  <a:pos x="79" y="258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3"/>
                </a:cxn>
                <a:cxn ang="0">
                  <a:pos x="27" y="213"/>
                </a:cxn>
                <a:cxn ang="0">
                  <a:pos x="19" y="201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3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3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2" y="84"/>
                </a:cxn>
                <a:cxn ang="0">
                  <a:pos x="267" y="97"/>
                </a:cxn>
                <a:cxn ang="0">
                  <a:pos x="271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40" y="234"/>
                </a:cxn>
                <a:cxn ang="0">
                  <a:pos x="220" y="251"/>
                </a:cxn>
                <a:cxn ang="0">
                  <a:pos x="198" y="263"/>
                </a:cxn>
                <a:cxn ang="0">
                  <a:pos x="172" y="271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1"/>
                  </a:lnTo>
                  <a:lnTo>
                    <a:pt x="104" y="267"/>
                  </a:lnTo>
                  <a:lnTo>
                    <a:pt x="92" y="263"/>
                  </a:lnTo>
                  <a:lnTo>
                    <a:pt x="79" y="258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3"/>
                  </a:lnTo>
                  <a:lnTo>
                    <a:pt x="27" y="213"/>
                  </a:lnTo>
                  <a:lnTo>
                    <a:pt x="19" y="201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3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3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2" y="84"/>
                  </a:lnTo>
                  <a:lnTo>
                    <a:pt x="267" y="97"/>
                  </a:lnTo>
                  <a:lnTo>
                    <a:pt x="271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40" y="234"/>
                  </a:lnTo>
                  <a:lnTo>
                    <a:pt x="220" y="251"/>
                  </a:lnTo>
                  <a:lnTo>
                    <a:pt x="198" y="263"/>
                  </a:lnTo>
                  <a:lnTo>
                    <a:pt x="172" y="271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35" name="Freeform 87"/>
            <p:cNvSpPr>
              <a:spLocks/>
            </p:cNvSpPr>
            <p:nvPr/>
          </p:nvSpPr>
          <p:spPr bwMode="auto">
            <a:xfrm>
              <a:off x="2108" y="1371"/>
              <a:ext cx="114" cy="114"/>
            </a:xfrm>
            <a:custGeom>
              <a:avLst/>
              <a:gdLst/>
              <a:ahLst/>
              <a:cxnLst>
                <a:cxn ang="0">
                  <a:pos x="192" y="2"/>
                </a:cxn>
                <a:cxn ang="0">
                  <a:pos x="148" y="11"/>
                </a:cxn>
                <a:cxn ang="0">
                  <a:pos x="108" y="28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29"/>
                </a:cxn>
                <a:cxn ang="0">
                  <a:pos x="174" y="446"/>
                </a:cxn>
                <a:cxn ang="0">
                  <a:pos x="218" y="454"/>
                </a:cxn>
                <a:cxn ang="0">
                  <a:pos x="263" y="454"/>
                </a:cxn>
                <a:cxn ang="0">
                  <a:pos x="307" y="446"/>
                </a:cxn>
                <a:cxn ang="0">
                  <a:pos x="346" y="429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1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4" y="121"/>
                </a:cxn>
                <a:cxn ang="0">
                  <a:pos x="396" y="83"/>
                </a:cxn>
                <a:cxn ang="0">
                  <a:pos x="363" y="51"/>
                </a:cxn>
                <a:cxn ang="0">
                  <a:pos x="325" y="26"/>
                </a:cxn>
                <a:cxn ang="0">
                  <a:pos x="283" y="10"/>
                </a:cxn>
                <a:cxn ang="0">
                  <a:pos x="239" y="2"/>
                </a:cxn>
              </a:cxnLst>
              <a:rect l="0" t="0" r="r" b="b"/>
              <a:pathLst>
                <a:path w="456" h="455">
                  <a:moveTo>
                    <a:pt x="215" y="0"/>
                  </a:moveTo>
                  <a:lnTo>
                    <a:pt x="192" y="2"/>
                  </a:lnTo>
                  <a:lnTo>
                    <a:pt x="170" y="6"/>
                  </a:lnTo>
                  <a:lnTo>
                    <a:pt x="148" y="11"/>
                  </a:lnTo>
                  <a:lnTo>
                    <a:pt x="127" y="19"/>
                  </a:lnTo>
                  <a:lnTo>
                    <a:pt x="108" y="28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8"/>
                  </a:lnTo>
                  <a:lnTo>
                    <a:pt x="44" y="83"/>
                  </a:lnTo>
                  <a:lnTo>
                    <a:pt x="31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4"/>
                  </a:lnTo>
                  <a:lnTo>
                    <a:pt x="33" y="335"/>
                  </a:lnTo>
                  <a:lnTo>
                    <a:pt x="44" y="354"/>
                  </a:lnTo>
                  <a:lnTo>
                    <a:pt x="60" y="373"/>
                  </a:lnTo>
                  <a:lnTo>
                    <a:pt x="75" y="389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29"/>
                  </a:lnTo>
                  <a:lnTo>
                    <a:pt x="152" y="438"/>
                  </a:lnTo>
                  <a:lnTo>
                    <a:pt x="174" y="446"/>
                  </a:lnTo>
                  <a:lnTo>
                    <a:pt x="196" y="451"/>
                  </a:lnTo>
                  <a:lnTo>
                    <a:pt x="218" y="454"/>
                  </a:lnTo>
                  <a:lnTo>
                    <a:pt x="241" y="455"/>
                  </a:lnTo>
                  <a:lnTo>
                    <a:pt x="263" y="454"/>
                  </a:lnTo>
                  <a:lnTo>
                    <a:pt x="285" y="451"/>
                  </a:lnTo>
                  <a:lnTo>
                    <a:pt x="307" y="446"/>
                  </a:lnTo>
                  <a:lnTo>
                    <a:pt x="328" y="438"/>
                  </a:lnTo>
                  <a:lnTo>
                    <a:pt x="346" y="429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8" y="389"/>
                  </a:lnTo>
                  <a:lnTo>
                    <a:pt x="412" y="373"/>
                  </a:lnTo>
                  <a:lnTo>
                    <a:pt x="425" y="354"/>
                  </a:lnTo>
                  <a:lnTo>
                    <a:pt x="435" y="335"/>
                  </a:lnTo>
                  <a:lnTo>
                    <a:pt x="444" y="314"/>
                  </a:lnTo>
                  <a:lnTo>
                    <a:pt x="451" y="294"/>
                  </a:lnTo>
                  <a:lnTo>
                    <a:pt x="455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50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4" y="121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3" y="51"/>
                  </a:lnTo>
                  <a:lnTo>
                    <a:pt x="345" y="38"/>
                  </a:lnTo>
                  <a:lnTo>
                    <a:pt x="325" y="26"/>
                  </a:lnTo>
                  <a:lnTo>
                    <a:pt x="305" y="17"/>
                  </a:lnTo>
                  <a:lnTo>
                    <a:pt x="283" y="10"/>
                  </a:lnTo>
                  <a:lnTo>
                    <a:pt x="261" y="4"/>
                  </a:lnTo>
                  <a:lnTo>
                    <a:pt x="239" y="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36" name="Freeform 88"/>
            <p:cNvSpPr>
              <a:spLocks/>
            </p:cNvSpPr>
            <p:nvPr/>
          </p:nvSpPr>
          <p:spPr bwMode="auto">
            <a:xfrm>
              <a:off x="2116" y="1379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6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29" y="372"/>
                </a:cxn>
                <a:cxn ang="0">
                  <a:pos x="113" y="364"/>
                </a:cxn>
                <a:cxn ang="0">
                  <a:pos x="96" y="355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0" y="317"/>
                </a:cxn>
                <a:cxn ang="0">
                  <a:pos x="39" y="301"/>
                </a:cxn>
                <a:cxn ang="0">
                  <a:pos x="28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4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7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50" y="87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4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2"/>
                </a:cxn>
                <a:cxn ang="0">
                  <a:pos x="339" y="331"/>
                </a:cxn>
                <a:cxn ang="0">
                  <a:pos x="311" y="354"/>
                </a:cxn>
                <a:cxn ang="0">
                  <a:pos x="280" y="372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6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29" y="372"/>
                  </a:lnTo>
                  <a:lnTo>
                    <a:pt x="113" y="364"/>
                  </a:lnTo>
                  <a:lnTo>
                    <a:pt x="96" y="355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0" y="317"/>
                  </a:lnTo>
                  <a:lnTo>
                    <a:pt x="39" y="301"/>
                  </a:lnTo>
                  <a:lnTo>
                    <a:pt x="28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4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7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50" y="87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4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2"/>
                  </a:lnTo>
                  <a:lnTo>
                    <a:pt x="339" y="331"/>
                  </a:lnTo>
                  <a:lnTo>
                    <a:pt x="311" y="354"/>
                  </a:lnTo>
                  <a:lnTo>
                    <a:pt x="280" y="372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37" name="Freeform 89"/>
            <p:cNvSpPr>
              <a:spLocks/>
            </p:cNvSpPr>
            <p:nvPr/>
          </p:nvSpPr>
          <p:spPr bwMode="auto">
            <a:xfrm>
              <a:off x="2122" y="1385"/>
              <a:ext cx="86" cy="85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30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7"/>
                </a:cxn>
                <a:cxn ang="0">
                  <a:pos x="45" y="280"/>
                </a:cxn>
                <a:cxn ang="0">
                  <a:pos x="57" y="293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29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1"/>
                </a:cxn>
                <a:cxn ang="0">
                  <a:pos x="181" y="342"/>
                </a:cxn>
                <a:cxn ang="0">
                  <a:pos x="198" y="341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29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3"/>
                </a:cxn>
                <a:cxn ang="0">
                  <a:pos x="311" y="280"/>
                </a:cxn>
                <a:cxn ang="0">
                  <a:pos x="320" y="267"/>
                </a:cxn>
                <a:cxn ang="0">
                  <a:pos x="328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5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1"/>
                </a:cxn>
                <a:cxn ang="0">
                  <a:pos x="229" y="13"/>
                </a:cxn>
                <a:cxn ang="0">
                  <a:pos x="214" y="8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2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30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7"/>
                  </a:lnTo>
                  <a:lnTo>
                    <a:pt x="45" y="280"/>
                  </a:lnTo>
                  <a:lnTo>
                    <a:pt x="57" y="293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29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1"/>
                  </a:lnTo>
                  <a:lnTo>
                    <a:pt x="181" y="342"/>
                  </a:lnTo>
                  <a:lnTo>
                    <a:pt x="198" y="341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29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3"/>
                  </a:lnTo>
                  <a:lnTo>
                    <a:pt x="311" y="280"/>
                  </a:lnTo>
                  <a:lnTo>
                    <a:pt x="320" y="267"/>
                  </a:lnTo>
                  <a:lnTo>
                    <a:pt x="328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5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1"/>
                  </a:lnTo>
                  <a:lnTo>
                    <a:pt x="229" y="13"/>
                  </a:lnTo>
                  <a:lnTo>
                    <a:pt x="214" y="8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38" name="Freeform 90"/>
            <p:cNvSpPr>
              <a:spLocks/>
            </p:cNvSpPr>
            <p:nvPr/>
          </p:nvSpPr>
          <p:spPr bwMode="auto">
            <a:xfrm>
              <a:off x="2130" y="1393"/>
              <a:ext cx="69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1"/>
                </a:cxn>
                <a:cxn ang="0">
                  <a:pos x="103" y="267"/>
                </a:cxn>
                <a:cxn ang="0">
                  <a:pos x="92" y="263"/>
                </a:cxn>
                <a:cxn ang="0">
                  <a:pos x="79" y="258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3"/>
                </a:cxn>
                <a:cxn ang="0">
                  <a:pos x="27" y="213"/>
                </a:cxn>
                <a:cxn ang="0">
                  <a:pos x="19" y="201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3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3"/>
                </a:cxn>
                <a:cxn ang="0">
                  <a:pos x="170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1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3"/>
                </a:cxn>
                <a:cxn ang="0">
                  <a:pos x="172" y="271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1"/>
                  </a:lnTo>
                  <a:lnTo>
                    <a:pt x="103" y="267"/>
                  </a:lnTo>
                  <a:lnTo>
                    <a:pt x="92" y="263"/>
                  </a:lnTo>
                  <a:lnTo>
                    <a:pt x="79" y="258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3"/>
                  </a:lnTo>
                  <a:lnTo>
                    <a:pt x="27" y="213"/>
                  </a:lnTo>
                  <a:lnTo>
                    <a:pt x="19" y="201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3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3"/>
                  </a:lnTo>
                  <a:lnTo>
                    <a:pt x="170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1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3"/>
                  </a:lnTo>
                  <a:lnTo>
                    <a:pt x="172" y="271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39" name="Freeform 91"/>
            <p:cNvSpPr>
              <a:spLocks/>
            </p:cNvSpPr>
            <p:nvPr/>
          </p:nvSpPr>
          <p:spPr bwMode="auto">
            <a:xfrm>
              <a:off x="1942" y="1341"/>
              <a:ext cx="86" cy="85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29" y="4"/>
                </a:cxn>
                <a:cxn ang="0">
                  <a:pos x="98" y="15"/>
                </a:cxn>
                <a:cxn ang="0">
                  <a:pos x="69" y="30"/>
                </a:cxn>
                <a:cxn ang="0">
                  <a:pos x="44" y="51"/>
                </a:cxn>
                <a:cxn ang="0">
                  <a:pos x="25" y="77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6" y="206"/>
                </a:cxn>
                <a:cxn ang="0">
                  <a:pos x="11" y="221"/>
                </a:cxn>
                <a:cxn ang="0">
                  <a:pos x="17" y="237"/>
                </a:cxn>
                <a:cxn ang="0">
                  <a:pos x="25" y="252"/>
                </a:cxn>
                <a:cxn ang="0">
                  <a:pos x="34" y="266"/>
                </a:cxn>
                <a:cxn ang="0">
                  <a:pos x="46" y="279"/>
                </a:cxn>
                <a:cxn ang="0">
                  <a:pos x="57" y="292"/>
                </a:cxn>
                <a:cxn ang="0">
                  <a:pos x="70" y="304"/>
                </a:cxn>
                <a:cxn ang="0">
                  <a:pos x="85" y="314"/>
                </a:cxn>
                <a:cxn ang="0">
                  <a:pos x="100" y="322"/>
                </a:cxn>
                <a:cxn ang="0">
                  <a:pos x="116" y="330"/>
                </a:cxn>
                <a:cxn ang="0">
                  <a:pos x="131" y="335"/>
                </a:cxn>
                <a:cxn ang="0">
                  <a:pos x="148" y="339"/>
                </a:cxn>
                <a:cxn ang="0">
                  <a:pos x="164" y="341"/>
                </a:cxn>
                <a:cxn ang="0">
                  <a:pos x="180" y="343"/>
                </a:cxn>
                <a:cxn ang="0">
                  <a:pos x="197" y="341"/>
                </a:cxn>
                <a:cxn ang="0">
                  <a:pos x="214" y="339"/>
                </a:cxn>
                <a:cxn ang="0">
                  <a:pos x="231" y="335"/>
                </a:cxn>
                <a:cxn ang="0">
                  <a:pos x="246" y="330"/>
                </a:cxn>
                <a:cxn ang="0">
                  <a:pos x="261" y="322"/>
                </a:cxn>
                <a:cxn ang="0">
                  <a:pos x="275" y="314"/>
                </a:cxn>
                <a:cxn ang="0">
                  <a:pos x="288" y="304"/>
                </a:cxn>
                <a:cxn ang="0">
                  <a:pos x="299" y="292"/>
                </a:cxn>
                <a:cxn ang="0">
                  <a:pos x="310" y="279"/>
                </a:cxn>
                <a:cxn ang="0">
                  <a:pos x="319" y="266"/>
                </a:cxn>
                <a:cxn ang="0">
                  <a:pos x="327" y="252"/>
                </a:cxn>
                <a:cxn ang="0">
                  <a:pos x="333" y="237"/>
                </a:cxn>
                <a:cxn ang="0">
                  <a:pos x="338" y="221"/>
                </a:cxn>
                <a:cxn ang="0">
                  <a:pos x="341" y="206"/>
                </a:cxn>
                <a:cxn ang="0">
                  <a:pos x="342" y="189"/>
                </a:cxn>
                <a:cxn ang="0">
                  <a:pos x="342" y="172"/>
                </a:cxn>
                <a:cxn ang="0">
                  <a:pos x="341" y="155"/>
                </a:cxn>
                <a:cxn ang="0">
                  <a:pos x="337" y="139"/>
                </a:cxn>
                <a:cxn ang="0">
                  <a:pos x="332" y="122"/>
                </a:cxn>
                <a:cxn ang="0">
                  <a:pos x="325" y="106"/>
                </a:cxn>
                <a:cxn ang="0">
                  <a:pos x="318" y="91"/>
                </a:cxn>
                <a:cxn ang="0">
                  <a:pos x="309" y="77"/>
                </a:cxn>
                <a:cxn ang="0">
                  <a:pos x="298" y="64"/>
                </a:cxn>
                <a:cxn ang="0">
                  <a:pos x="285" y="51"/>
                </a:cxn>
                <a:cxn ang="0">
                  <a:pos x="272" y="39"/>
                </a:cxn>
                <a:cxn ang="0">
                  <a:pos x="258" y="29"/>
                </a:cxn>
                <a:cxn ang="0">
                  <a:pos x="244" y="21"/>
                </a:cxn>
                <a:cxn ang="0">
                  <a:pos x="228" y="13"/>
                </a:cxn>
                <a:cxn ang="0">
                  <a:pos x="213" y="8"/>
                </a:cxn>
                <a:cxn ang="0">
                  <a:pos x="196" y="4"/>
                </a:cxn>
                <a:cxn ang="0">
                  <a:pos x="179" y="2"/>
                </a:cxn>
                <a:cxn ang="0">
                  <a:pos x="162" y="0"/>
                </a:cxn>
              </a:cxnLst>
              <a:rect l="0" t="0" r="r" b="b"/>
              <a:pathLst>
                <a:path w="342" h="343">
                  <a:moveTo>
                    <a:pt x="162" y="0"/>
                  </a:moveTo>
                  <a:lnTo>
                    <a:pt x="129" y="4"/>
                  </a:lnTo>
                  <a:lnTo>
                    <a:pt x="98" y="15"/>
                  </a:lnTo>
                  <a:lnTo>
                    <a:pt x="69" y="30"/>
                  </a:lnTo>
                  <a:lnTo>
                    <a:pt x="44" y="51"/>
                  </a:lnTo>
                  <a:lnTo>
                    <a:pt x="25" y="77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6" y="206"/>
                  </a:lnTo>
                  <a:lnTo>
                    <a:pt x="11" y="221"/>
                  </a:lnTo>
                  <a:lnTo>
                    <a:pt x="17" y="237"/>
                  </a:lnTo>
                  <a:lnTo>
                    <a:pt x="25" y="252"/>
                  </a:lnTo>
                  <a:lnTo>
                    <a:pt x="34" y="266"/>
                  </a:lnTo>
                  <a:lnTo>
                    <a:pt x="46" y="279"/>
                  </a:lnTo>
                  <a:lnTo>
                    <a:pt x="57" y="292"/>
                  </a:lnTo>
                  <a:lnTo>
                    <a:pt x="70" y="304"/>
                  </a:lnTo>
                  <a:lnTo>
                    <a:pt x="85" y="314"/>
                  </a:lnTo>
                  <a:lnTo>
                    <a:pt x="100" y="322"/>
                  </a:lnTo>
                  <a:lnTo>
                    <a:pt x="116" y="330"/>
                  </a:lnTo>
                  <a:lnTo>
                    <a:pt x="131" y="335"/>
                  </a:lnTo>
                  <a:lnTo>
                    <a:pt x="148" y="339"/>
                  </a:lnTo>
                  <a:lnTo>
                    <a:pt x="164" y="341"/>
                  </a:lnTo>
                  <a:lnTo>
                    <a:pt x="180" y="343"/>
                  </a:lnTo>
                  <a:lnTo>
                    <a:pt x="197" y="341"/>
                  </a:lnTo>
                  <a:lnTo>
                    <a:pt x="214" y="339"/>
                  </a:lnTo>
                  <a:lnTo>
                    <a:pt x="231" y="335"/>
                  </a:lnTo>
                  <a:lnTo>
                    <a:pt x="246" y="330"/>
                  </a:lnTo>
                  <a:lnTo>
                    <a:pt x="261" y="322"/>
                  </a:lnTo>
                  <a:lnTo>
                    <a:pt x="275" y="314"/>
                  </a:lnTo>
                  <a:lnTo>
                    <a:pt x="288" y="304"/>
                  </a:lnTo>
                  <a:lnTo>
                    <a:pt x="299" y="292"/>
                  </a:lnTo>
                  <a:lnTo>
                    <a:pt x="310" y="279"/>
                  </a:lnTo>
                  <a:lnTo>
                    <a:pt x="319" y="266"/>
                  </a:lnTo>
                  <a:lnTo>
                    <a:pt x="327" y="252"/>
                  </a:lnTo>
                  <a:lnTo>
                    <a:pt x="333" y="237"/>
                  </a:lnTo>
                  <a:lnTo>
                    <a:pt x="338" y="221"/>
                  </a:lnTo>
                  <a:lnTo>
                    <a:pt x="341" y="206"/>
                  </a:lnTo>
                  <a:lnTo>
                    <a:pt x="342" y="189"/>
                  </a:lnTo>
                  <a:lnTo>
                    <a:pt x="342" y="172"/>
                  </a:lnTo>
                  <a:lnTo>
                    <a:pt x="341" y="155"/>
                  </a:lnTo>
                  <a:lnTo>
                    <a:pt x="337" y="139"/>
                  </a:lnTo>
                  <a:lnTo>
                    <a:pt x="332" y="122"/>
                  </a:lnTo>
                  <a:lnTo>
                    <a:pt x="325" y="106"/>
                  </a:lnTo>
                  <a:lnTo>
                    <a:pt x="318" y="91"/>
                  </a:lnTo>
                  <a:lnTo>
                    <a:pt x="309" y="77"/>
                  </a:lnTo>
                  <a:lnTo>
                    <a:pt x="298" y="64"/>
                  </a:lnTo>
                  <a:lnTo>
                    <a:pt x="285" y="51"/>
                  </a:lnTo>
                  <a:lnTo>
                    <a:pt x="272" y="39"/>
                  </a:lnTo>
                  <a:lnTo>
                    <a:pt x="258" y="29"/>
                  </a:lnTo>
                  <a:lnTo>
                    <a:pt x="244" y="21"/>
                  </a:lnTo>
                  <a:lnTo>
                    <a:pt x="228" y="13"/>
                  </a:lnTo>
                  <a:lnTo>
                    <a:pt x="213" y="8"/>
                  </a:lnTo>
                  <a:lnTo>
                    <a:pt x="196" y="4"/>
                  </a:lnTo>
                  <a:lnTo>
                    <a:pt x="179" y="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40" name="Freeform 92"/>
            <p:cNvSpPr>
              <a:spLocks/>
            </p:cNvSpPr>
            <p:nvPr/>
          </p:nvSpPr>
          <p:spPr bwMode="auto">
            <a:xfrm>
              <a:off x="1951" y="1350"/>
              <a:ext cx="68" cy="68"/>
            </a:xfrm>
            <a:custGeom>
              <a:avLst/>
              <a:gdLst/>
              <a:ahLst/>
              <a:cxnLst>
                <a:cxn ang="0">
                  <a:pos x="144" y="273"/>
                </a:cxn>
                <a:cxn ang="0">
                  <a:pos x="131" y="272"/>
                </a:cxn>
                <a:cxn ang="0">
                  <a:pos x="117" y="270"/>
                </a:cxn>
                <a:cxn ang="0">
                  <a:pos x="104" y="266"/>
                </a:cxn>
                <a:cxn ang="0">
                  <a:pos x="91" y="262"/>
                </a:cxn>
                <a:cxn ang="0">
                  <a:pos x="79" y="257"/>
                </a:cxn>
                <a:cxn ang="0">
                  <a:pos x="68" y="250"/>
                </a:cxn>
                <a:cxn ang="0">
                  <a:pos x="56" y="242"/>
                </a:cxn>
                <a:cxn ang="0">
                  <a:pos x="46" y="233"/>
                </a:cxn>
                <a:cxn ang="0">
                  <a:pos x="37" y="222"/>
                </a:cxn>
                <a:cxn ang="0">
                  <a:pos x="28" y="212"/>
                </a:cxn>
                <a:cxn ang="0">
                  <a:pos x="20" y="200"/>
                </a:cxn>
                <a:cxn ang="0">
                  <a:pos x="13" y="189"/>
                </a:cxn>
                <a:cxn ang="0">
                  <a:pos x="8" y="176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20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6"/>
                </a:cxn>
                <a:cxn ang="0">
                  <a:pos x="78" y="11"/>
                </a:cxn>
                <a:cxn ang="0">
                  <a:pos x="90" y="7"/>
                </a:cxn>
                <a:cxn ang="0">
                  <a:pos x="103" y="3"/>
                </a:cxn>
                <a:cxn ang="0">
                  <a:pos x="116" y="2"/>
                </a:cxn>
                <a:cxn ang="0">
                  <a:pos x="129" y="0"/>
                </a:cxn>
                <a:cxn ang="0">
                  <a:pos x="141" y="2"/>
                </a:cxn>
                <a:cxn ang="0">
                  <a:pos x="156" y="3"/>
                </a:cxn>
                <a:cxn ang="0">
                  <a:pos x="169" y="7"/>
                </a:cxn>
                <a:cxn ang="0">
                  <a:pos x="182" y="11"/>
                </a:cxn>
                <a:cxn ang="0">
                  <a:pos x="195" y="16"/>
                </a:cxn>
                <a:cxn ang="0">
                  <a:pos x="206" y="23"/>
                </a:cxn>
                <a:cxn ang="0">
                  <a:pos x="218" y="31"/>
                </a:cxn>
                <a:cxn ang="0">
                  <a:pos x="228" y="40"/>
                </a:cxn>
                <a:cxn ang="0">
                  <a:pos x="237" y="51"/>
                </a:cxn>
                <a:cxn ang="0">
                  <a:pos x="246" y="61"/>
                </a:cxn>
                <a:cxn ang="0">
                  <a:pos x="254" y="73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2" y="123"/>
                </a:cxn>
                <a:cxn ang="0">
                  <a:pos x="274" y="137"/>
                </a:cxn>
                <a:cxn ang="0">
                  <a:pos x="272" y="164"/>
                </a:cxn>
                <a:cxn ang="0">
                  <a:pos x="266" y="190"/>
                </a:cxn>
                <a:cxn ang="0">
                  <a:pos x="254" y="213"/>
                </a:cxn>
                <a:cxn ang="0">
                  <a:pos x="239" y="233"/>
                </a:cxn>
                <a:cxn ang="0">
                  <a:pos x="219" y="250"/>
                </a:cxn>
                <a:cxn ang="0">
                  <a:pos x="197" y="262"/>
                </a:cxn>
                <a:cxn ang="0">
                  <a:pos x="171" y="270"/>
                </a:cxn>
                <a:cxn ang="0">
                  <a:pos x="144" y="273"/>
                </a:cxn>
              </a:cxnLst>
              <a:rect l="0" t="0" r="r" b="b"/>
              <a:pathLst>
                <a:path w="274" h="273">
                  <a:moveTo>
                    <a:pt x="144" y="273"/>
                  </a:moveTo>
                  <a:lnTo>
                    <a:pt x="131" y="272"/>
                  </a:lnTo>
                  <a:lnTo>
                    <a:pt x="117" y="270"/>
                  </a:lnTo>
                  <a:lnTo>
                    <a:pt x="104" y="266"/>
                  </a:lnTo>
                  <a:lnTo>
                    <a:pt x="91" y="262"/>
                  </a:lnTo>
                  <a:lnTo>
                    <a:pt x="79" y="257"/>
                  </a:lnTo>
                  <a:lnTo>
                    <a:pt x="68" y="250"/>
                  </a:lnTo>
                  <a:lnTo>
                    <a:pt x="56" y="242"/>
                  </a:lnTo>
                  <a:lnTo>
                    <a:pt x="46" y="233"/>
                  </a:lnTo>
                  <a:lnTo>
                    <a:pt x="37" y="222"/>
                  </a:lnTo>
                  <a:lnTo>
                    <a:pt x="28" y="212"/>
                  </a:lnTo>
                  <a:lnTo>
                    <a:pt x="20" y="200"/>
                  </a:lnTo>
                  <a:lnTo>
                    <a:pt x="13" y="189"/>
                  </a:lnTo>
                  <a:lnTo>
                    <a:pt x="8" y="176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20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6"/>
                  </a:lnTo>
                  <a:lnTo>
                    <a:pt x="78" y="11"/>
                  </a:lnTo>
                  <a:lnTo>
                    <a:pt x="90" y="7"/>
                  </a:lnTo>
                  <a:lnTo>
                    <a:pt x="103" y="3"/>
                  </a:lnTo>
                  <a:lnTo>
                    <a:pt x="116" y="2"/>
                  </a:lnTo>
                  <a:lnTo>
                    <a:pt x="129" y="0"/>
                  </a:lnTo>
                  <a:lnTo>
                    <a:pt x="141" y="2"/>
                  </a:lnTo>
                  <a:lnTo>
                    <a:pt x="156" y="3"/>
                  </a:lnTo>
                  <a:lnTo>
                    <a:pt x="169" y="7"/>
                  </a:lnTo>
                  <a:lnTo>
                    <a:pt x="182" y="11"/>
                  </a:lnTo>
                  <a:lnTo>
                    <a:pt x="195" y="16"/>
                  </a:lnTo>
                  <a:lnTo>
                    <a:pt x="206" y="23"/>
                  </a:lnTo>
                  <a:lnTo>
                    <a:pt x="218" y="31"/>
                  </a:lnTo>
                  <a:lnTo>
                    <a:pt x="228" y="40"/>
                  </a:lnTo>
                  <a:lnTo>
                    <a:pt x="237" y="51"/>
                  </a:lnTo>
                  <a:lnTo>
                    <a:pt x="246" y="61"/>
                  </a:lnTo>
                  <a:lnTo>
                    <a:pt x="254" y="73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2" y="123"/>
                  </a:lnTo>
                  <a:lnTo>
                    <a:pt x="274" y="137"/>
                  </a:lnTo>
                  <a:lnTo>
                    <a:pt x="272" y="164"/>
                  </a:lnTo>
                  <a:lnTo>
                    <a:pt x="266" y="190"/>
                  </a:lnTo>
                  <a:lnTo>
                    <a:pt x="254" y="213"/>
                  </a:lnTo>
                  <a:lnTo>
                    <a:pt x="239" y="233"/>
                  </a:lnTo>
                  <a:lnTo>
                    <a:pt x="219" y="250"/>
                  </a:lnTo>
                  <a:lnTo>
                    <a:pt x="197" y="262"/>
                  </a:lnTo>
                  <a:lnTo>
                    <a:pt x="171" y="270"/>
                  </a:lnTo>
                  <a:lnTo>
                    <a:pt x="144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41" name="Freeform 93"/>
            <p:cNvSpPr>
              <a:spLocks/>
            </p:cNvSpPr>
            <p:nvPr/>
          </p:nvSpPr>
          <p:spPr bwMode="auto">
            <a:xfrm>
              <a:off x="1965" y="1358"/>
              <a:ext cx="33" cy="50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7"/>
                </a:cxn>
                <a:cxn ang="0">
                  <a:pos x="58" y="200"/>
                </a:cxn>
                <a:cxn ang="0">
                  <a:pos x="132" y="202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3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2">
                  <a:moveTo>
                    <a:pt x="16" y="32"/>
                  </a:moveTo>
                  <a:lnTo>
                    <a:pt x="8" y="36"/>
                  </a:lnTo>
                  <a:lnTo>
                    <a:pt x="3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7"/>
                  </a:lnTo>
                  <a:lnTo>
                    <a:pt x="58" y="200"/>
                  </a:lnTo>
                  <a:lnTo>
                    <a:pt x="132" y="202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3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42" name="Freeform 94"/>
            <p:cNvSpPr>
              <a:spLocks/>
            </p:cNvSpPr>
            <p:nvPr/>
          </p:nvSpPr>
          <p:spPr bwMode="auto">
            <a:xfrm>
              <a:off x="2011" y="1182"/>
              <a:ext cx="38" cy="38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56" y="2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7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2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9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1" y="153"/>
                </a:cxn>
                <a:cxn ang="0">
                  <a:pos x="89" y="153"/>
                </a:cxn>
                <a:cxn ang="0">
                  <a:pos x="95" y="152"/>
                </a:cxn>
                <a:cxn ang="0">
                  <a:pos x="103" y="149"/>
                </a:cxn>
                <a:cxn ang="0">
                  <a:pos x="109" y="146"/>
                </a:cxn>
                <a:cxn ang="0">
                  <a:pos x="116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3" y="130"/>
                </a:cxn>
                <a:cxn ang="0">
                  <a:pos x="142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7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8" y="34"/>
                </a:cxn>
                <a:cxn ang="0">
                  <a:pos x="127" y="22"/>
                </a:cxn>
                <a:cxn ang="0">
                  <a:pos x="121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6"/>
                </a:cxn>
                <a:cxn ang="0">
                  <a:pos x="94" y="3"/>
                </a:cxn>
                <a:cxn ang="0">
                  <a:pos x="87" y="2"/>
                </a:cxn>
                <a:cxn ang="0">
                  <a:pos x="79" y="0"/>
                </a:cxn>
                <a:cxn ang="0">
                  <a:pos x="72" y="0"/>
                </a:cxn>
              </a:cxnLst>
              <a:rect l="0" t="0" r="r" b="b"/>
              <a:pathLst>
                <a:path w="152" h="153">
                  <a:moveTo>
                    <a:pt x="72" y="0"/>
                  </a:moveTo>
                  <a:lnTo>
                    <a:pt x="56" y="2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7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2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9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1" y="153"/>
                  </a:lnTo>
                  <a:lnTo>
                    <a:pt x="89" y="153"/>
                  </a:lnTo>
                  <a:lnTo>
                    <a:pt x="95" y="152"/>
                  </a:lnTo>
                  <a:lnTo>
                    <a:pt x="103" y="149"/>
                  </a:lnTo>
                  <a:lnTo>
                    <a:pt x="109" y="146"/>
                  </a:lnTo>
                  <a:lnTo>
                    <a:pt x="116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3" y="130"/>
                  </a:lnTo>
                  <a:lnTo>
                    <a:pt x="142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7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8" y="34"/>
                  </a:lnTo>
                  <a:lnTo>
                    <a:pt x="127" y="22"/>
                  </a:lnTo>
                  <a:lnTo>
                    <a:pt x="121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6"/>
                  </a:lnTo>
                  <a:lnTo>
                    <a:pt x="94" y="3"/>
                  </a:lnTo>
                  <a:lnTo>
                    <a:pt x="87" y="2"/>
                  </a:lnTo>
                  <a:lnTo>
                    <a:pt x="79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43" name="Freeform 95"/>
            <p:cNvSpPr>
              <a:spLocks/>
            </p:cNvSpPr>
            <p:nvPr/>
          </p:nvSpPr>
          <p:spPr bwMode="auto">
            <a:xfrm>
              <a:off x="2015" y="1185"/>
              <a:ext cx="30" cy="31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2" y="120"/>
                </a:cxn>
                <a:cxn ang="0">
                  <a:pos x="47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5" y="107"/>
                </a:cxn>
                <a:cxn ang="0">
                  <a:pos x="19" y="103"/>
                </a:cxn>
                <a:cxn ang="0">
                  <a:pos x="12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1"/>
                </a:cxn>
                <a:cxn ang="0">
                  <a:pos x="0" y="49"/>
                </a:cxn>
                <a:cxn ang="0">
                  <a:pos x="3" y="37"/>
                </a:cxn>
                <a:cxn ang="0">
                  <a:pos x="8" y="27"/>
                </a:cxn>
                <a:cxn ang="0">
                  <a:pos x="16" y="18"/>
                </a:cxn>
                <a:cxn ang="0">
                  <a:pos x="19" y="14"/>
                </a:cxn>
                <a:cxn ang="0">
                  <a:pos x="25" y="10"/>
                </a:cxn>
                <a:cxn ang="0">
                  <a:pos x="28" y="8"/>
                </a:cxn>
                <a:cxn ang="0">
                  <a:pos x="34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1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2" y="5"/>
                </a:cxn>
                <a:cxn ang="0">
                  <a:pos x="87" y="8"/>
                </a:cxn>
                <a:cxn ang="0">
                  <a:pos x="92" y="10"/>
                </a:cxn>
                <a:cxn ang="0">
                  <a:pos x="96" y="14"/>
                </a:cxn>
                <a:cxn ang="0">
                  <a:pos x="101" y="18"/>
                </a:cxn>
                <a:cxn ang="0">
                  <a:pos x="109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1"/>
                </a:cxn>
                <a:cxn ang="0">
                  <a:pos x="120" y="72"/>
                </a:cxn>
                <a:cxn ang="0">
                  <a:pos x="118" y="84"/>
                </a:cxn>
                <a:cxn ang="0">
                  <a:pos x="113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7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2" y="120"/>
                  </a:lnTo>
                  <a:lnTo>
                    <a:pt x="47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5" y="107"/>
                  </a:lnTo>
                  <a:lnTo>
                    <a:pt x="19" y="103"/>
                  </a:lnTo>
                  <a:lnTo>
                    <a:pt x="12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1"/>
                  </a:lnTo>
                  <a:lnTo>
                    <a:pt x="0" y="49"/>
                  </a:lnTo>
                  <a:lnTo>
                    <a:pt x="3" y="37"/>
                  </a:lnTo>
                  <a:lnTo>
                    <a:pt x="8" y="27"/>
                  </a:lnTo>
                  <a:lnTo>
                    <a:pt x="16" y="18"/>
                  </a:lnTo>
                  <a:lnTo>
                    <a:pt x="19" y="14"/>
                  </a:lnTo>
                  <a:lnTo>
                    <a:pt x="25" y="10"/>
                  </a:lnTo>
                  <a:lnTo>
                    <a:pt x="28" y="8"/>
                  </a:lnTo>
                  <a:lnTo>
                    <a:pt x="34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2" y="5"/>
                  </a:lnTo>
                  <a:lnTo>
                    <a:pt x="87" y="8"/>
                  </a:lnTo>
                  <a:lnTo>
                    <a:pt x="92" y="10"/>
                  </a:lnTo>
                  <a:lnTo>
                    <a:pt x="96" y="14"/>
                  </a:lnTo>
                  <a:lnTo>
                    <a:pt x="101" y="18"/>
                  </a:lnTo>
                  <a:lnTo>
                    <a:pt x="109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1"/>
                  </a:lnTo>
                  <a:lnTo>
                    <a:pt x="120" y="72"/>
                  </a:lnTo>
                  <a:lnTo>
                    <a:pt x="118" y="84"/>
                  </a:lnTo>
                  <a:lnTo>
                    <a:pt x="113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7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44" name="Freeform 96"/>
            <p:cNvSpPr>
              <a:spLocks/>
            </p:cNvSpPr>
            <p:nvPr/>
          </p:nvSpPr>
          <p:spPr bwMode="auto">
            <a:xfrm>
              <a:off x="2021" y="1189"/>
              <a:ext cx="15" cy="23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3" y="16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41"/>
                </a:cxn>
                <a:cxn ang="0">
                  <a:pos x="23" y="39"/>
                </a:cxn>
                <a:cxn ang="0">
                  <a:pos x="26" y="89"/>
                </a:cxn>
                <a:cxn ang="0">
                  <a:pos x="58" y="91"/>
                </a:cxn>
                <a:cxn ang="0">
                  <a:pos x="54" y="0"/>
                </a:cxn>
                <a:cxn ang="0">
                  <a:pos x="19" y="0"/>
                </a:cxn>
                <a:cxn ang="0">
                  <a:pos x="18" y="1"/>
                </a:cxn>
                <a:cxn ang="0">
                  <a:pos x="15" y="7"/>
                </a:cxn>
                <a:cxn ang="0">
                  <a:pos x="10" y="10"/>
                </a:cxn>
                <a:cxn ang="0">
                  <a:pos x="6" y="14"/>
                </a:cxn>
              </a:cxnLst>
              <a:rect l="0" t="0" r="r" b="b"/>
              <a:pathLst>
                <a:path w="58" h="91">
                  <a:moveTo>
                    <a:pt x="6" y="14"/>
                  </a:moveTo>
                  <a:lnTo>
                    <a:pt x="3" y="16"/>
                  </a:lnTo>
                  <a:lnTo>
                    <a:pt x="1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41"/>
                  </a:lnTo>
                  <a:lnTo>
                    <a:pt x="23" y="39"/>
                  </a:lnTo>
                  <a:lnTo>
                    <a:pt x="26" y="89"/>
                  </a:lnTo>
                  <a:lnTo>
                    <a:pt x="58" y="91"/>
                  </a:lnTo>
                  <a:lnTo>
                    <a:pt x="54" y="0"/>
                  </a:lnTo>
                  <a:lnTo>
                    <a:pt x="19" y="0"/>
                  </a:lnTo>
                  <a:lnTo>
                    <a:pt x="18" y="1"/>
                  </a:lnTo>
                  <a:lnTo>
                    <a:pt x="15" y="7"/>
                  </a:lnTo>
                  <a:lnTo>
                    <a:pt x="10" y="10"/>
                  </a:ln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45" name="Freeform 97"/>
            <p:cNvSpPr>
              <a:spLocks/>
            </p:cNvSpPr>
            <p:nvPr/>
          </p:nvSpPr>
          <p:spPr bwMode="auto">
            <a:xfrm>
              <a:off x="1972" y="1246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8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2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3"/>
                </a:cxn>
                <a:cxn ang="0">
                  <a:pos x="69" y="55"/>
                </a:cxn>
                <a:cxn ang="0">
                  <a:pos x="53" y="64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1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8"/>
                </a:cxn>
                <a:cxn ang="0">
                  <a:pos x="0" y="27"/>
                </a:cxn>
              </a:cxnLst>
              <a:rect l="0" t="0" r="r" b="b"/>
              <a:pathLst>
                <a:path w="84" h="64">
                  <a:moveTo>
                    <a:pt x="0" y="27"/>
                  </a:moveTo>
                  <a:lnTo>
                    <a:pt x="1" y="27"/>
                  </a:lnTo>
                  <a:lnTo>
                    <a:pt x="5" y="28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2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3"/>
                  </a:lnTo>
                  <a:lnTo>
                    <a:pt x="69" y="55"/>
                  </a:lnTo>
                  <a:lnTo>
                    <a:pt x="53" y="64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1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2148" name="Group 100"/>
          <p:cNvGrpSpPr>
            <a:grpSpLocks noChangeAspect="1"/>
          </p:cNvGrpSpPr>
          <p:nvPr/>
        </p:nvGrpSpPr>
        <p:grpSpPr bwMode="auto">
          <a:xfrm>
            <a:off x="2700114" y="2564383"/>
            <a:ext cx="1027113" cy="646113"/>
            <a:chOff x="204" y="1570"/>
            <a:chExt cx="647" cy="407"/>
          </a:xfrm>
        </p:grpSpPr>
        <p:sp>
          <p:nvSpPr>
            <p:cNvPr id="2147" name="AutoShape 99"/>
            <p:cNvSpPr>
              <a:spLocks noChangeAspect="1" noChangeArrowheads="1" noTextEdit="1"/>
            </p:cNvSpPr>
            <p:nvPr/>
          </p:nvSpPr>
          <p:spPr bwMode="auto">
            <a:xfrm>
              <a:off x="204" y="1570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49" name="Freeform 101"/>
            <p:cNvSpPr>
              <a:spLocks/>
            </p:cNvSpPr>
            <p:nvPr/>
          </p:nvSpPr>
          <p:spPr bwMode="auto">
            <a:xfrm>
              <a:off x="206" y="1570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50" name="Freeform 102"/>
            <p:cNvSpPr>
              <a:spLocks/>
            </p:cNvSpPr>
            <p:nvPr/>
          </p:nvSpPr>
          <p:spPr bwMode="auto">
            <a:xfrm>
              <a:off x="652" y="1728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51" name="Freeform 103"/>
            <p:cNvSpPr>
              <a:spLocks/>
            </p:cNvSpPr>
            <p:nvPr/>
          </p:nvSpPr>
          <p:spPr bwMode="auto">
            <a:xfrm>
              <a:off x="623" y="1642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52" name="Freeform 104"/>
            <p:cNvSpPr>
              <a:spLocks/>
            </p:cNvSpPr>
            <p:nvPr/>
          </p:nvSpPr>
          <p:spPr bwMode="auto">
            <a:xfrm>
              <a:off x="514" y="1731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53" name="Freeform 105"/>
            <p:cNvSpPr>
              <a:spLocks/>
            </p:cNvSpPr>
            <p:nvPr/>
          </p:nvSpPr>
          <p:spPr bwMode="auto">
            <a:xfrm>
              <a:off x="498" y="1578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54" name="Freeform 106"/>
            <p:cNvSpPr>
              <a:spLocks/>
            </p:cNvSpPr>
            <p:nvPr/>
          </p:nvSpPr>
          <p:spPr bwMode="auto">
            <a:xfrm>
              <a:off x="452" y="1634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55" name="Freeform 107"/>
            <p:cNvSpPr>
              <a:spLocks/>
            </p:cNvSpPr>
            <p:nvPr/>
          </p:nvSpPr>
          <p:spPr bwMode="auto">
            <a:xfrm>
              <a:off x="485" y="1741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56" name="Freeform 108"/>
            <p:cNvSpPr>
              <a:spLocks/>
            </p:cNvSpPr>
            <p:nvPr/>
          </p:nvSpPr>
          <p:spPr bwMode="auto">
            <a:xfrm>
              <a:off x="463" y="1714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57" name="Freeform 109"/>
            <p:cNvSpPr>
              <a:spLocks/>
            </p:cNvSpPr>
            <p:nvPr/>
          </p:nvSpPr>
          <p:spPr bwMode="auto">
            <a:xfrm>
              <a:off x="250" y="1723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58" name="Freeform 110"/>
            <p:cNvSpPr>
              <a:spLocks/>
            </p:cNvSpPr>
            <p:nvPr/>
          </p:nvSpPr>
          <p:spPr bwMode="auto">
            <a:xfrm>
              <a:off x="274" y="1794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59" name="Freeform 111"/>
            <p:cNvSpPr>
              <a:spLocks/>
            </p:cNvSpPr>
            <p:nvPr/>
          </p:nvSpPr>
          <p:spPr bwMode="auto">
            <a:xfrm>
              <a:off x="626" y="1794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60" name="Freeform 112"/>
            <p:cNvSpPr>
              <a:spLocks/>
            </p:cNvSpPr>
            <p:nvPr/>
          </p:nvSpPr>
          <p:spPr bwMode="auto">
            <a:xfrm>
              <a:off x="214" y="1737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61" name="Freeform 113"/>
            <p:cNvSpPr>
              <a:spLocks/>
            </p:cNvSpPr>
            <p:nvPr/>
          </p:nvSpPr>
          <p:spPr bwMode="auto">
            <a:xfrm>
              <a:off x="483" y="1649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62" name="Freeform 114"/>
            <p:cNvSpPr>
              <a:spLocks/>
            </p:cNvSpPr>
            <p:nvPr/>
          </p:nvSpPr>
          <p:spPr bwMode="auto">
            <a:xfrm>
              <a:off x="517" y="1650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63" name="Freeform 115"/>
            <p:cNvSpPr>
              <a:spLocks/>
            </p:cNvSpPr>
            <p:nvPr/>
          </p:nvSpPr>
          <p:spPr bwMode="auto">
            <a:xfrm>
              <a:off x="304" y="1824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64" name="Freeform 116"/>
            <p:cNvSpPr>
              <a:spLocks/>
            </p:cNvSpPr>
            <p:nvPr/>
          </p:nvSpPr>
          <p:spPr bwMode="auto">
            <a:xfrm>
              <a:off x="313" y="1833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65" name="Freeform 117"/>
            <p:cNvSpPr>
              <a:spLocks/>
            </p:cNvSpPr>
            <p:nvPr/>
          </p:nvSpPr>
          <p:spPr bwMode="auto">
            <a:xfrm>
              <a:off x="318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66" name="Freeform 118"/>
            <p:cNvSpPr>
              <a:spLocks/>
            </p:cNvSpPr>
            <p:nvPr/>
          </p:nvSpPr>
          <p:spPr bwMode="auto">
            <a:xfrm>
              <a:off x="327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67" name="Freeform 119"/>
            <p:cNvSpPr>
              <a:spLocks/>
            </p:cNvSpPr>
            <p:nvPr/>
          </p:nvSpPr>
          <p:spPr bwMode="auto">
            <a:xfrm>
              <a:off x="656" y="1824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68" name="Freeform 120"/>
            <p:cNvSpPr>
              <a:spLocks/>
            </p:cNvSpPr>
            <p:nvPr/>
          </p:nvSpPr>
          <p:spPr bwMode="auto">
            <a:xfrm>
              <a:off x="665" y="1833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69" name="Freeform 121"/>
            <p:cNvSpPr>
              <a:spLocks/>
            </p:cNvSpPr>
            <p:nvPr/>
          </p:nvSpPr>
          <p:spPr bwMode="auto">
            <a:xfrm>
              <a:off x="670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70" name="Freeform 122"/>
            <p:cNvSpPr>
              <a:spLocks/>
            </p:cNvSpPr>
            <p:nvPr/>
          </p:nvSpPr>
          <p:spPr bwMode="auto">
            <a:xfrm>
              <a:off x="679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71" name="Freeform 123"/>
            <p:cNvSpPr>
              <a:spLocks/>
            </p:cNvSpPr>
            <p:nvPr/>
          </p:nvSpPr>
          <p:spPr bwMode="auto">
            <a:xfrm>
              <a:off x="491" y="1794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72" name="Freeform 124"/>
            <p:cNvSpPr>
              <a:spLocks/>
            </p:cNvSpPr>
            <p:nvPr/>
          </p:nvSpPr>
          <p:spPr bwMode="auto">
            <a:xfrm>
              <a:off x="499" y="1803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73" name="Freeform 125"/>
            <p:cNvSpPr>
              <a:spLocks/>
            </p:cNvSpPr>
            <p:nvPr/>
          </p:nvSpPr>
          <p:spPr bwMode="auto">
            <a:xfrm>
              <a:off x="513" y="1811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74" name="Freeform 126"/>
            <p:cNvSpPr>
              <a:spLocks/>
            </p:cNvSpPr>
            <p:nvPr/>
          </p:nvSpPr>
          <p:spPr bwMode="auto">
            <a:xfrm>
              <a:off x="560" y="1635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75" name="Freeform 127"/>
            <p:cNvSpPr>
              <a:spLocks/>
            </p:cNvSpPr>
            <p:nvPr/>
          </p:nvSpPr>
          <p:spPr bwMode="auto">
            <a:xfrm>
              <a:off x="564" y="1639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76" name="Freeform 128"/>
            <p:cNvSpPr>
              <a:spLocks/>
            </p:cNvSpPr>
            <p:nvPr/>
          </p:nvSpPr>
          <p:spPr bwMode="auto">
            <a:xfrm>
              <a:off x="570" y="1642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77" name="Freeform 129"/>
            <p:cNvSpPr>
              <a:spLocks/>
            </p:cNvSpPr>
            <p:nvPr/>
          </p:nvSpPr>
          <p:spPr bwMode="auto">
            <a:xfrm>
              <a:off x="520" y="1700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2180" name="Group 132"/>
          <p:cNvGrpSpPr>
            <a:grpSpLocks noChangeAspect="1"/>
          </p:cNvGrpSpPr>
          <p:nvPr/>
        </p:nvGrpSpPr>
        <p:grpSpPr bwMode="auto">
          <a:xfrm>
            <a:off x="3852639" y="2564383"/>
            <a:ext cx="1027113" cy="646113"/>
            <a:chOff x="930" y="1570"/>
            <a:chExt cx="647" cy="407"/>
          </a:xfrm>
        </p:grpSpPr>
        <p:sp>
          <p:nvSpPr>
            <p:cNvPr id="2179" name="AutoShape 131"/>
            <p:cNvSpPr>
              <a:spLocks noChangeAspect="1" noChangeArrowheads="1" noTextEdit="1"/>
            </p:cNvSpPr>
            <p:nvPr/>
          </p:nvSpPr>
          <p:spPr bwMode="auto">
            <a:xfrm>
              <a:off x="930" y="1570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81" name="Freeform 133"/>
            <p:cNvSpPr>
              <a:spLocks/>
            </p:cNvSpPr>
            <p:nvPr/>
          </p:nvSpPr>
          <p:spPr bwMode="auto">
            <a:xfrm>
              <a:off x="932" y="1570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82" name="Freeform 134"/>
            <p:cNvSpPr>
              <a:spLocks/>
            </p:cNvSpPr>
            <p:nvPr/>
          </p:nvSpPr>
          <p:spPr bwMode="auto">
            <a:xfrm>
              <a:off x="1378" y="1728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83" name="Freeform 135"/>
            <p:cNvSpPr>
              <a:spLocks/>
            </p:cNvSpPr>
            <p:nvPr/>
          </p:nvSpPr>
          <p:spPr bwMode="auto">
            <a:xfrm>
              <a:off x="1349" y="1642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84" name="Freeform 136"/>
            <p:cNvSpPr>
              <a:spLocks/>
            </p:cNvSpPr>
            <p:nvPr/>
          </p:nvSpPr>
          <p:spPr bwMode="auto">
            <a:xfrm>
              <a:off x="1240" y="1731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85" name="Freeform 137"/>
            <p:cNvSpPr>
              <a:spLocks/>
            </p:cNvSpPr>
            <p:nvPr/>
          </p:nvSpPr>
          <p:spPr bwMode="auto">
            <a:xfrm>
              <a:off x="1224" y="1578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86" name="Freeform 138"/>
            <p:cNvSpPr>
              <a:spLocks/>
            </p:cNvSpPr>
            <p:nvPr/>
          </p:nvSpPr>
          <p:spPr bwMode="auto">
            <a:xfrm>
              <a:off x="1178" y="1634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87" name="Freeform 139"/>
            <p:cNvSpPr>
              <a:spLocks/>
            </p:cNvSpPr>
            <p:nvPr/>
          </p:nvSpPr>
          <p:spPr bwMode="auto">
            <a:xfrm>
              <a:off x="1211" y="1741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88" name="Freeform 140"/>
            <p:cNvSpPr>
              <a:spLocks/>
            </p:cNvSpPr>
            <p:nvPr/>
          </p:nvSpPr>
          <p:spPr bwMode="auto">
            <a:xfrm>
              <a:off x="1189" y="1714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89" name="Freeform 141"/>
            <p:cNvSpPr>
              <a:spLocks/>
            </p:cNvSpPr>
            <p:nvPr/>
          </p:nvSpPr>
          <p:spPr bwMode="auto">
            <a:xfrm>
              <a:off x="976" y="1723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90" name="Freeform 142"/>
            <p:cNvSpPr>
              <a:spLocks/>
            </p:cNvSpPr>
            <p:nvPr/>
          </p:nvSpPr>
          <p:spPr bwMode="auto">
            <a:xfrm>
              <a:off x="1000" y="1794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91" name="Freeform 143"/>
            <p:cNvSpPr>
              <a:spLocks/>
            </p:cNvSpPr>
            <p:nvPr/>
          </p:nvSpPr>
          <p:spPr bwMode="auto">
            <a:xfrm>
              <a:off x="1352" y="1794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92" name="Freeform 144"/>
            <p:cNvSpPr>
              <a:spLocks/>
            </p:cNvSpPr>
            <p:nvPr/>
          </p:nvSpPr>
          <p:spPr bwMode="auto">
            <a:xfrm>
              <a:off x="940" y="1737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93" name="Freeform 145"/>
            <p:cNvSpPr>
              <a:spLocks/>
            </p:cNvSpPr>
            <p:nvPr/>
          </p:nvSpPr>
          <p:spPr bwMode="auto">
            <a:xfrm>
              <a:off x="1209" y="1649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94" name="Freeform 146"/>
            <p:cNvSpPr>
              <a:spLocks/>
            </p:cNvSpPr>
            <p:nvPr/>
          </p:nvSpPr>
          <p:spPr bwMode="auto">
            <a:xfrm>
              <a:off x="1243" y="1650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95" name="Freeform 147"/>
            <p:cNvSpPr>
              <a:spLocks/>
            </p:cNvSpPr>
            <p:nvPr/>
          </p:nvSpPr>
          <p:spPr bwMode="auto">
            <a:xfrm>
              <a:off x="1030" y="1824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96" name="Freeform 148"/>
            <p:cNvSpPr>
              <a:spLocks/>
            </p:cNvSpPr>
            <p:nvPr/>
          </p:nvSpPr>
          <p:spPr bwMode="auto">
            <a:xfrm>
              <a:off x="1039" y="1833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97" name="Freeform 149"/>
            <p:cNvSpPr>
              <a:spLocks/>
            </p:cNvSpPr>
            <p:nvPr/>
          </p:nvSpPr>
          <p:spPr bwMode="auto">
            <a:xfrm>
              <a:off x="1044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98" name="Freeform 150"/>
            <p:cNvSpPr>
              <a:spLocks/>
            </p:cNvSpPr>
            <p:nvPr/>
          </p:nvSpPr>
          <p:spPr bwMode="auto">
            <a:xfrm>
              <a:off x="1053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99" name="Freeform 151"/>
            <p:cNvSpPr>
              <a:spLocks/>
            </p:cNvSpPr>
            <p:nvPr/>
          </p:nvSpPr>
          <p:spPr bwMode="auto">
            <a:xfrm>
              <a:off x="1382" y="1824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00" name="Freeform 152"/>
            <p:cNvSpPr>
              <a:spLocks/>
            </p:cNvSpPr>
            <p:nvPr/>
          </p:nvSpPr>
          <p:spPr bwMode="auto">
            <a:xfrm>
              <a:off x="1391" y="1833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01" name="Freeform 153"/>
            <p:cNvSpPr>
              <a:spLocks/>
            </p:cNvSpPr>
            <p:nvPr/>
          </p:nvSpPr>
          <p:spPr bwMode="auto">
            <a:xfrm>
              <a:off x="1396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02" name="Freeform 154"/>
            <p:cNvSpPr>
              <a:spLocks/>
            </p:cNvSpPr>
            <p:nvPr/>
          </p:nvSpPr>
          <p:spPr bwMode="auto">
            <a:xfrm>
              <a:off x="1405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03" name="Freeform 155"/>
            <p:cNvSpPr>
              <a:spLocks/>
            </p:cNvSpPr>
            <p:nvPr/>
          </p:nvSpPr>
          <p:spPr bwMode="auto">
            <a:xfrm>
              <a:off x="1217" y="1794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04" name="Freeform 156"/>
            <p:cNvSpPr>
              <a:spLocks/>
            </p:cNvSpPr>
            <p:nvPr/>
          </p:nvSpPr>
          <p:spPr bwMode="auto">
            <a:xfrm>
              <a:off x="1225" y="1803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05" name="Freeform 157"/>
            <p:cNvSpPr>
              <a:spLocks/>
            </p:cNvSpPr>
            <p:nvPr/>
          </p:nvSpPr>
          <p:spPr bwMode="auto">
            <a:xfrm>
              <a:off x="1239" y="1811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06" name="Freeform 158"/>
            <p:cNvSpPr>
              <a:spLocks/>
            </p:cNvSpPr>
            <p:nvPr/>
          </p:nvSpPr>
          <p:spPr bwMode="auto">
            <a:xfrm>
              <a:off x="1286" y="1635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07" name="Freeform 159"/>
            <p:cNvSpPr>
              <a:spLocks/>
            </p:cNvSpPr>
            <p:nvPr/>
          </p:nvSpPr>
          <p:spPr bwMode="auto">
            <a:xfrm>
              <a:off x="1290" y="1639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08" name="Freeform 160"/>
            <p:cNvSpPr>
              <a:spLocks/>
            </p:cNvSpPr>
            <p:nvPr/>
          </p:nvSpPr>
          <p:spPr bwMode="auto">
            <a:xfrm>
              <a:off x="1296" y="1642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09" name="Freeform 161"/>
            <p:cNvSpPr>
              <a:spLocks/>
            </p:cNvSpPr>
            <p:nvPr/>
          </p:nvSpPr>
          <p:spPr bwMode="auto">
            <a:xfrm>
              <a:off x="1246" y="1700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2212" name="Group 164"/>
          <p:cNvGrpSpPr>
            <a:grpSpLocks noChangeAspect="1"/>
          </p:cNvGrpSpPr>
          <p:nvPr/>
        </p:nvGrpSpPr>
        <p:grpSpPr bwMode="auto">
          <a:xfrm>
            <a:off x="4932139" y="2564383"/>
            <a:ext cx="1027113" cy="646113"/>
            <a:chOff x="1610" y="1570"/>
            <a:chExt cx="647" cy="407"/>
          </a:xfrm>
        </p:grpSpPr>
        <p:sp>
          <p:nvSpPr>
            <p:cNvPr id="2211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1610" y="1570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13" name="Freeform 165"/>
            <p:cNvSpPr>
              <a:spLocks/>
            </p:cNvSpPr>
            <p:nvPr/>
          </p:nvSpPr>
          <p:spPr bwMode="auto">
            <a:xfrm>
              <a:off x="1612" y="1570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14" name="Freeform 166"/>
            <p:cNvSpPr>
              <a:spLocks/>
            </p:cNvSpPr>
            <p:nvPr/>
          </p:nvSpPr>
          <p:spPr bwMode="auto">
            <a:xfrm>
              <a:off x="2058" y="1728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15" name="Freeform 167"/>
            <p:cNvSpPr>
              <a:spLocks/>
            </p:cNvSpPr>
            <p:nvPr/>
          </p:nvSpPr>
          <p:spPr bwMode="auto">
            <a:xfrm>
              <a:off x="2029" y="1642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16" name="Freeform 168"/>
            <p:cNvSpPr>
              <a:spLocks/>
            </p:cNvSpPr>
            <p:nvPr/>
          </p:nvSpPr>
          <p:spPr bwMode="auto">
            <a:xfrm>
              <a:off x="1920" y="1731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17" name="Freeform 169"/>
            <p:cNvSpPr>
              <a:spLocks/>
            </p:cNvSpPr>
            <p:nvPr/>
          </p:nvSpPr>
          <p:spPr bwMode="auto">
            <a:xfrm>
              <a:off x="1904" y="1578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18" name="Freeform 170"/>
            <p:cNvSpPr>
              <a:spLocks/>
            </p:cNvSpPr>
            <p:nvPr/>
          </p:nvSpPr>
          <p:spPr bwMode="auto">
            <a:xfrm>
              <a:off x="1858" y="1634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19" name="Freeform 171"/>
            <p:cNvSpPr>
              <a:spLocks/>
            </p:cNvSpPr>
            <p:nvPr/>
          </p:nvSpPr>
          <p:spPr bwMode="auto">
            <a:xfrm>
              <a:off x="1891" y="1741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20" name="Freeform 172"/>
            <p:cNvSpPr>
              <a:spLocks/>
            </p:cNvSpPr>
            <p:nvPr/>
          </p:nvSpPr>
          <p:spPr bwMode="auto">
            <a:xfrm>
              <a:off x="1869" y="1714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21" name="Freeform 173"/>
            <p:cNvSpPr>
              <a:spLocks/>
            </p:cNvSpPr>
            <p:nvPr/>
          </p:nvSpPr>
          <p:spPr bwMode="auto">
            <a:xfrm>
              <a:off x="1656" y="1723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22" name="Freeform 174"/>
            <p:cNvSpPr>
              <a:spLocks/>
            </p:cNvSpPr>
            <p:nvPr/>
          </p:nvSpPr>
          <p:spPr bwMode="auto">
            <a:xfrm>
              <a:off x="1680" y="1794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23" name="Freeform 175"/>
            <p:cNvSpPr>
              <a:spLocks/>
            </p:cNvSpPr>
            <p:nvPr/>
          </p:nvSpPr>
          <p:spPr bwMode="auto">
            <a:xfrm>
              <a:off x="2032" y="1794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24" name="Freeform 176"/>
            <p:cNvSpPr>
              <a:spLocks/>
            </p:cNvSpPr>
            <p:nvPr/>
          </p:nvSpPr>
          <p:spPr bwMode="auto">
            <a:xfrm>
              <a:off x="1620" y="1737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25" name="Freeform 177"/>
            <p:cNvSpPr>
              <a:spLocks/>
            </p:cNvSpPr>
            <p:nvPr/>
          </p:nvSpPr>
          <p:spPr bwMode="auto">
            <a:xfrm>
              <a:off x="1889" y="1649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26" name="Freeform 178"/>
            <p:cNvSpPr>
              <a:spLocks/>
            </p:cNvSpPr>
            <p:nvPr/>
          </p:nvSpPr>
          <p:spPr bwMode="auto">
            <a:xfrm>
              <a:off x="1923" y="1650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27" name="Freeform 179"/>
            <p:cNvSpPr>
              <a:spLocks/>
            </p:cNvSpPr>
            <p:nvPr/>
          </p:nvSpPr>
          <p:spPr bwMode="auto">
            <a:xfrm>
              <a:off x="1710" y="1824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28" name="Freeform 180"/>
            <p:cNvSpPr>
              <a:spLocks/>
            </p:cNvSpPr>
            <p:nvPr/>
          </p:nvSpPr>
          <p:spPr bwMode="auto">
            <a:xfrm>
              <a:off x="1719" y="1833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29" name="Freeform 181"/>
            <p:cNvSpPr>
              <a:spLocks/>
            </p:cNvSpPr>
            <p:nvPr/>
          </p:nvSpPr>
          <p:spPr bwMode="auto">
            <a:xfrm>
              <a:off x="1724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30" name="Freeform 182"/>
            <p:cNvSpPr>
              <a:spLocks/>
            </p:cNvSpPr>
            <p:nvPr/>
          </p:nvSpPr>
          <p:spPr bwMode="auto">
            <a:xfrm>
              <a:off x="1733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31" name="Freeform 183"/>
            <p:cNvSpPr>
              <a:spLocks/>
            </p:cNvSpPr>
            <p:nvPr/>
          </p:nvSpPr>
          <p:spPr bwMode="auto">
            <a:xfrm>
              <a:off x="2062" y="1824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32" name="Freeform 184"/>
            <p:cNvSpPr>
              <a:spLocks/>
            </p:cNvSpPr>
            <p:nvPr/>
          </p:nvSpPr>
          <p:spPr bwMode="auto">
            <a:xfrm>
              <a:off x="2071" y="1833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33" name="Freeform 185"/>
            <p:cNvSpPr>
              <a:spLocks/>
            </p:cNvSpPr>
            <p:nvPr/>
          </p:nvSpPr>
          <p:spPr bwMode="auto">
            <a:xfrm>
              <a:off x="2076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34" name="Freeform 186"/>
            <p:cNvSpPr>
              <a:spLocks/>
            </p:cNvSpPr>
            <p:nvPr/>
          </p:nvSpPr>
          <p:spPr bwMode="auto">
            <a:xfrm>
              <a:off x="2085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35" name="Freeform 187"/>
            <p:cNvSpPr>
              <a:spLocks/>
            </p:cNvSpPr>
            <p:nvPr/>
          </p:nvSpPr>
          <p:spPr bwMode="auto">
            <a:xfrm>
              <a:off x="1897" y="1794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36" name="Freeform 188"/>
            <p:cNvSpPr>
              <a:spLocks/>
            </p:cNvSpPr>
            <p:nvPr/>
          </p:nvSpPr>
          <p:spPr bwMode="auto">
            <a:xfrm>
              <a:off x="1905" y="1803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37" name="Freeform 189"/>
            <p:cNvSpPr>
              <a:spLocks/>
            </p:cNvSpPr>
            <p:nvPr/>
          </p:nvSpPr>
          <p:spPr bwMode="auto">
            <a:xfrm>
              <a:off x="1919" y="1811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38" name="Freeform 190"/>
            <p:cNvSpPr>
              <a:spLocks/>
            </p:cNvSpPr>
            <p:nvPr/>
          </p:nvSpPr>
          <p:spPr bwMode="auto">
            <a:xfrm>
              <a:off x="1966" y="1635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39" name="Freeform 191"/>
            <p:cNvSpPr>
              <a:spLocks/>
            </p:cNvSpPr>
            <p:nvPr/>
          </p:nvSpPr>
          <p:spPr bwMode="auto">
            <a:xfrm>
              <a:off x="1970" y="1639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40" name="Freeform 192"/>
            <p:cNvSpPr>
              <a:spLocks/>
            </p:cNvSpPr>
            <p:nvPr/>
          </p:nvSpPr>
          <p:spPr bwMode="auto">
            <a:xfrm>
              <a:off x="1976" y="1642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41" name="Freeform 193"/>
            <p:cNvSpPr>
              <a:spLocks/>
            </p:cNvSpPr>
            <p:nvPr/>
          </p:nvSpPr>
          <p:spPr bwMode="auto">
            <a:xfrm>
              <a:off x="1926" y="1700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2244" name="Group 196"/>
          <p:cNvGrpSpPr>
            <a:grpSpLocks noChangeAspect="1"/>
          </p:cNvGrpSpPr>
          <p:nvPr/>
        </p:nvGrpSpPr>
        <p:grpSpPr bwMode="auto">
          <a:xfrm>
            <a:off x="2771552" y="3356546"/>
            <a:ext cx="1027112" cy="646112"/>
            <a:chOff x="249" y="2069"/>
            <a:chExt cx="647" cy="407"/>
          </a:xfrm>
        </p:grpSpPr>
        <p:sp>
          <p:nvSpPr>
            <p:cNvPr id="2243" name="AutoShape 195"/>
            <p:cNvSpPr>
              <a:spLocks noChangeAspect="1" noChangeArrowheads="1" noTextEdit="1"/>
            </p:cNvSpPr>
            <p:nvPr/>
          </p:nvSpPr>
          <p:spPr bwMode="auto">
            <a:xfrm>
              <a:off x="249" y="2069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45" name="Freeform 197"/>
            <p:cNvSpPr>
              <a:spLocks/>
            </p:cNvSpPr>
            <p:nvPr/>
          </p:nvSpPr>
          <p:spPr bwMode="auto">
            <a:xfrm>
              <a:off x="251" y="2069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46" name="Freeform 198"/>
            <p:cNvSpPr>
              <a:spLocks/>
            </p:cNvSpPr>
            <p:nvPr/>
          </p:nvSpPr>
          <p:spPr bwMode="auto">
            <a:xfrm>
              <a:off x="697" y="2227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47" name="Freeform 199"/>
            <p:cNvSpPr>
              <a:spLocks/>
            </p:cNvSpPr>
            <p:nvPr/>
          </p:nvSpPr>
          <p:spPr bwMode="auto">
            <a:xfrm>
              <a:off x="668" y="2141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48" name="Freeform 200"/>
            <p:cNvSpPr>
              <a:spLocks/>
            </p:cNvSpPr>
            <p:nvPr/>
          </p:nvSpPr>
          <p:spPr bwMode="auto">
            <a:xfrm>
              <a:off x="559" y="2230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49" name="Freeform 201"/>
            <p:cNvSpPr>
              <a:spLocks/>
            </p:cNvSpPr>
            <p:nvPr/>
          </p:nvSpPr>
          <p:spPr bwMode="auto">
            <a:xfrm>
              <a:off x="543" y="2077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50" name="Freeform 202"/>
            <p:cNvSpPr>
              <a:spLocks/>
            </p:cNvSpPr>
            <p:nvPr/>
          </p:nvSpPr>
          <p:spPr bwMode="auto">
            <a:xfrm>
              <a:off x="497" y="2133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51" name="Freeform 203"/>
            <p:cNvSpPr>
              <a:spLocks/>
            </p:cNvSpPr>
            <p:nvPr/>
          </p:nvSpPr>
          <p:spPr bwMode="auto">
            <a:xfrm>
              <a:off x="530" y="2240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52" name="Freeform 204"/>
            <p:cNvSpPr>
              <a:spLocks/>
            </p:cNvSpPr>
            <p:nvPr/>
          </p:nvSpPr>
          <p:spPr bwMode="auto">
            <a:xfrm>
              <a:off x="508" y="2213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53" name="Freeform 205"/>
            <p:cNvSpPr>
              <a:spLocks/>
            </p:cNvSpPr>
            <p:nvPr/>
          </p:nvSpPr>
          <p:spPr bwMode="auto">
            <a:xfrm>
              <a:off x="295" y="2222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54" name="Freeform 206"/>
            <p:cNvSpPr>
              <a:spLocks/>
            </p:cNvSpPr>
            <p:nvPr/>
          </p:nvSpPr>
          <p:spPr bwMode="auto">
            <a:xfrm>
              <a:off x="319" y="2293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55" name="Freeform 207"/>
            <p:cNvSpPr>
              <a:spLocks/>
            </p:cNvSpPr>
            <p:nvPr/>
          </p:nvSpPr>
          <p:spPr bwMode="auto">
            <a:xfrm>
              <a:off x="671" y="2293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56" name="Freeform 208"/>
            <p:cNvSpPr>
              <a:spLocks/>
            </p:cNvSpPr>
            <p:nvPr/>
          </p:nvSpPr>
          <p:spPr bwMode="auto">
            <a:xfrm>
              <a:off x="259" y="2236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57" name="Freeform 209"/>
            <p:cNvSpPr>
              <a:spLocks/>
            </p:cNvSpPr>
            <p:nvPr/>
          </p:nvSpPr>
          <p:spPr bwMode="auto">
            <a:xfrm>
              <a:off x="528" y="2148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58" name="Freeform 210"/>
            <p:cNvSpPr>
              <a:spLocks/>
            </p:cNvSpPr>
            <p:nvPr/>
          </p:nvSpPr>
          <p:spPr bwMode="auto">
            <a:xfrm>
              <a:off x="562" y="2149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59" name="Freeform 211"/>
            <p:cNvSpPr>
              <a:spLocks/>
            </p:cNvSpPr>
            <p:nvPr/>
          </p:nvSpPr>
          <p:spPr bwMode="auto">
            <a:xfrm>
              <a:off x="349" y="2323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60" name="Freeform 212"/>
            <p:cNvSpPr>
              <a:spLocks/>
            </p:cNvSpPr>
            <p:nvPr/>
          </p:nvSpPr>
          <p:spPr bwMode="auto">
            <a:xfrm>
              <a:off x="358" y="2332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61" name="Freeform 213"/>
            <p:cNvSpPr>
              <a:spLocks/>
            </p:cNvSpPr>
            <p:nvPr/>
          </p:nvSpPr>
          <p:spPr bwMode="auto">
            <a:xfrm>
              <a:off x="363" y="2337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62" name="Freeform 214"/>
            <p:cNvSpPr>
              <a:spLocks/>
            </p:cNvSpPr>
            <p:nvPr/>
          </p:nvSpPr>
          <p:spPr bwMode="auto">
            <a:xfrm>
              <a:off x="372" y="2346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63" name="Freeform 215"/>
            <p:cNvSpPr>
              <a:spLocks/>
            </p:cNvSpPr>
            <p:nvPr/>
          </p:nvSpPr>
          <p:spPr bwMode="auto">
            <a:xfrm>
              <a:off x="701" y="2323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64" name="Freeform 216"/>
            <p:cNvSpPr>
              <a:spLocks/>
            </p:cNvSpPr>
            <p:nvPr/>
          </p:nvSpPr>
          <p:spPr bwMode="auto">
            <a:xfrm>
              <a:off x="710" y="2332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65" name="Freeform 217"/>
            <p:cNvSpPr>
              <a:spLocks/>
            </p:cNvSpPr>
            <p:nvPr/>
          </p:nvSpPr>
          <p:spPr bwMode="auto">
            <a:xfrm>
              <a:off x="715" y="2337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66" name="Freeform 218"/>
            <p:cNvSpPr>
              <a:spLocks/>
            </p:cNvSpPr>
            <p:nvPr/>
          </p:nvSpPr>
          <p:spPr bwMode="auto">
            <a:xfrm>
              <a:off x="724" y="2346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67" name="Freeform 219"/>
            <p:cNvSpPr>
              <a:spLocks/>
            </p:cNvSpPr>
            <p:nvPr/>
          </p:nvSpPr>
          <p:spPr bwMode="auto">
            <a:xfrm>
              <a:off x="536" y="2293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68" name="Freeform 220"/>
            <p:cNvSpPr>
              <a:spLocks/>
            </p:cNvSpPr>
            <p:nvPr/>
          </p:nvSpPr>
          <p:spPr bwMode="auto">
            <a:xfrm>
              <a:off x="544" y="2302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69" name="Freeform 221"/>
            <p:cNvSpPr>
              <a:spLocks/>
            </p:cNvSpPr>
            <p:nvPr/>
          </p:nvSpPr>
          <p:spPr bwMode="auto">
            <a:xfrm>
              <a:off x="558" y="2310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70" name="Freeform 222"/>
            <p:cNvSpPr>
              <a:spLocks/>
            </p:cNvSpPr>
            <p:nvPr/>
          </p:nvSpPr>
          <p:spPr bwMode="auto">
            <a:xfrm>
              <a:off x="605" y="2134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71" name="Freeform 223"/>
            <p:cNvSpPr>
              <a:spLocks/>
            </p:cNvSpPr>
            <p:nvPr/>
          </p:nvSpPr>
          <p:spPr bwMode="auto">
            <a:xfrm>
              <a:off x="609" y="2138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72" name="Freeform 224"/>
            <p:cNvSpPr>
              <a:spLocks/>
            </p:cNvSpPr>
            <p:nvPr/>
          </p:nvSpPr>
          <p:spPr bwMode="auto">
            <a:xfrm>
              <a:off x="615" y="2141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73" name="Freeform 225"/>
            <p:cNvSpPr>
              <a:spLocks/>
            </p:cNvSpPr>
            <p:nvPr/>
          </p:nvSpPr>
          <p:spPr bwMode="auto">
            <a:xfrm>
              <a:off x="565" y="2199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2276" name="Group 228"/>
          <p:cNvGrpSpPr>
            <a:grpSpLocks noChangeAspect="1"/>
          </p:cNvGrpSpPr>
          <p:nvPr/>
        </p:nvGrpSpPr>
        <p:grpSpPr bwMode="auto">
          <a:xfrm>
            <a:off x="3924077" y="3356546"/>
            <a:ext cx="1027112" cy="646112"/>
            <a:chOff x="975" y="2069"/>
            <a:chExt cx="647" cy="407"/>
          </a:xfrm>
        </p:grpSpPr>
        <p:sp>
          <p:nvSpPr>
            <p:cNvPr id="2275" name="AutoShape 227"/>
            <p:cNvSpPr>
              <a:spLocks noChangeAspect="1" noChangeArrowheads="1" noTextEdit="1"/>
            </p:cNvSpPr>
            <p:nvPr/>
          </p:nvSpPr>
          <p:spPr bwMode="auto">
            <a:xfrm>
              <a:off x="975" y="2069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77" name="Freeform 229"/>
            <p:cNvSpPr>
              <a:spLocks/>
            </p:cNvSpPr>
            <p:nvPr/>
          </p:nvSpPr>
          <p:spPr bwMode="auto">
            <a:xfrm>
              <a:off x="977" y="2069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78" name="Freeform 230"/>
            <p:cNvSpPr>
              <a:spLocks/>
            </p:cNvSpPr>
            <p:nvPr/>
          </p:nvSpPr>
          <p:spPr bwMode="auto">
            <a:xfrm>
              <a:off x="1423" y="2227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79" name="Freeform 231"/>
            <p:cNvSpPr>
              <a:spLocks/>
            </p:cNvSpPr>
            <p:nvPr/>
          </p:nvSpPr>
          <p:spPr bwMode="auto">
            <a:xfrm>
              <a:off x="1394" y="2141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80" name="Freeform 232"/>
            <p:cNvSpPr>
              <a:spLocks/>
            </p:cNvSpPr>
            <p:nvPr/>
          </p:nvSpPr>
          <p:spPr bwMode="auto">
            <a:xfrm>
              <a:off x="1285" y="2230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81" name="Freeform 233"/>
            <p:cNvSpPr>
              <a:spLocks/>
            </p:cNvSpPr>
            <p:nvPr/>
          </p:nvSpPr>
          <p:spPr bwMode="auto">
            <a:xfrm>
              <a:off x="1269" y="2077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82" name="Freeform 234"/>
            <p:cNvSpPr>
              <a:spLocks/>
            </p:cNvSpPr>
            <p:nvPr/>
          </p:nvSpPr>
          <p:spPr bwMode="auto">
            <a:xfrm>
              <a:off x="1223" y="2133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83" name="Freeform 235"/>
            <p:cNvSpPr>
              <a:spLocks/>
            </p:cNvSpPr>
            <p:nvPr/>
          </p:nvSpPr>
          <p:spPr bwMode="auto">
            <a:xfrm>
              <a:off x="1256" y="2240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84" name="Freeform 236"/>
            <p:cNvSpPr>
              <a:spLocks/>
            </p:cNvSpPr>
            <p:nvPr/>
          </p:nvSpPr>
          <p:spPr bwMode="auto">
            <a:xfrm>
              <a:off x="1234" y="2213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85" name="Freeform 237"/>
            <p:cNvSpPr>
              <a:spLocks/>
            </p:cNvSpPr>
            <p:nvPr/>
          </p:nvSpPr>
          <p:spPr bwMode="auto">
            <a:xfrm>
              <a:off x="1021" y="2222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86" name="Freeform 238"/>
            <p:cNvSpPr>
              <a:spLocks/>
            </p:cNvSpPr>
            <p:nvPr/>
          </p:nvSpPr>
          <p:spPr bwMode="auto">
            <a:xfrm>
              <a:off x="1045" y="2293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87" name="Freeform 239"/>
            <p:cNvSpPr>
              <a:spLocks/>
            </p:cNvSpPr>
            <p:nvPr/>
          </p:nvSpPr>
          <p:spPr bwMode="auto">
            <a:xfrm>
              <a:off x="1397" y="2293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88" name="Freeform 240"/>
            <p:cNvSpPr>
              <a:spLocks/>
            </p:cNvSpPr>
            <p:nvPr/>
          </p:nvSpPr>
          <p:spPr bwMode="auto">
            <a:xfrm>
              <a:off x="985" y="2236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89" name="Freeform 241"/>
            <p:cNvSpPr>
              <a:spLocks/>
            </p:cNvSpPr>
            <p:nvPr/>
          </p:nvSpPr>
          <p:spPr bwMode="auto">
            <a:xfrm>
              <a:off x="1254" y="2148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90" name="Freeform 242"/>
            <p:cNvSpPr>
              <a:spLocks/>
            </p:cNvSpPr>
            <p:nvPr/>
          </p:nvSpPr>
          <p:spPr bwMode="auto">
            <a:xfrm>
              <a:off x="1288" y="2149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91" name="Freeform 243"/>
            <p:cNvSpPr>
              <a:spLocks/>
            </p:cNvSpPr>
            <p:nvPr/>
          </p:nvSpPr>
          <p:spPr bwMode="auto">
            <a:xfrm>
              <a:off x="1075" y="2323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92" name="Freeform 244"/>
            <p:cNvSpPr>
              <a:spLocks/>
            </p:cNvSpPr>
            <p:nvPr/>
          </p:nvSpPr>
          <p:spPr bwMode="auto">
            <a:xfrm>
              <a:off x="1084" y="2332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93" name="Freeform 245"/>
            <p:cNvSpPr>
              <a:spLocks/>
            </p:cNvSpPr>
            <p:nvPr/>
          </p:nvSpPr>
          <p:spPr bwMode="auto">
            <a:xfrm>
              <a:off x="1089" y="2337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94" name="Freeform 246"/>
            <p:cNvSpPr>
              <a:spLocks/>
            </p:cNvSpPr>
            <p:nvPr/>
          </p:nvSpPr>
          <p:spPr bwMode="auto">
            <a:xfrm>
              <a:off x="1098" y="2346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95" name="Freeform 247"/>
            <p:cNvSpPr>
              <a:spLocks/>
            </p:cNvSpPr>
            <p:nvPr/>
          </p:nvSpPr>
          <p:spPr bwMode="auto">
            <a:xfrm>
              <a:off x="1427" y="2323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96" name="Freeform 248"/>
            <p:cNvSpPr>
              <a:spLocks/>
            </p:cNvSpPr>
            <p:nvPr/>
          </p:nvSpPr>
          <p:spPr bwMode="auto">
            <a:xfrm>
              <a:off x="1436" y="2332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97" name="Freeform 249"/>
            <p:cNvSpPr>
              <a:spLocks/>
            </p:cNvSpPr>
            <p:nvPr/>
          </p:nvSpPr>
          <p:spPr bwMode="auto">
            <a:xfrm>
              <a:off x="1441" y="2337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98" name="Freeform 250"/>
            <p:cNvSpPr>
              <a:spLocks/>
            </p:cNvSpPr>
            <p:nvPr/>
          </p:nvSpPr>
          <p:spPr bwMode="auto">
            <a:xfrm>
              <a:off x="1450" y="2346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99" name="Freeform 251"/>
            <p:cNvSpPr>
              <a:spLocks/>
            </p:cNvSpPr>
            <p:nvPr/>
          </p:nvSpPr>
          <p:spPr bwMode="auto">
            <a:xfrm>
              <a:off x="1262" y="2293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300" name="Freeform 252"/>
            <p:cNvSpPr>
              <a:spLocks/>
            </p:cNvSpPr>
            <p:nvPr/>
          </p:nvSpPr>
          <p:spPr bwMode="auto">
            <a:xfrm>
              <a:off x="1270" y="2302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301" name="Freeform 253"/>
            <p:cNvSpPr>
              <a:spLocks/>
            </p:cNvSpPr>
            <p:nvPr/>
          </p:nvSpPr>
          <p:spPr bwMode="auto">
            <a:xfrm>
              <a:off x="1284" y="2310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302" name="Freeform 254"/>
            <p:cNvSpPr>
              <a:spLocks/>
            </p:cNvSpPr>
            <p:nvPr/>
          </p:nvSpPr>
          <p:spPr bwMode="auto">
            <a:xfrm>
              <a:off x="1331" y="2134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303" name="Freeform 255"/>
            <p:cNvSpPr>
              <a:spLocks/>
            </p:cNvSpPr>
            <p:nvPr/>
          </p:nvSpPr>
          <p:spPr bwMode="auto">
            <a:xfrm>
              <a:off x="1335" y="2138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304" name="Freeform 256"/>
            <p:cNvSpPr>
              <a:spLocks/>
            </p:cNvSpPr>
            <p:nvPr/>
          </p:nvSpPr>
          <p:spPr bwMode="auto">
            <a:xfrm>
              <a:off x="1341" y="2141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305" name="Freeform 257"/>
            <p:cNvSpPr>
              <a:spLocks/>
            </p:cNvSpPr>
            <p:nvPr/>
          </p:nvSpPr>
          <p:spPr bwMode="auto">
            <a:xfrm>
              <a:off x="1291" y="2199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sp>
        <p:nvSpPr>
          <p:cNvPr id="275" name="ZoneTexte 274"/>
          <p:cNvSpPr txBox="1"/>
          <p:nvPr/>
        </p:nvSpPr>
        <p:spPr>
          <a:xfrm>
            <a:off x="2699792" y="4869160"/>
            <a:ext cx="345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Qui est disponible le </a:t>
            </a:r>
            <a:r>
              <a:rPr lang="fr-CH" b="1" dirty="0" smtClean="0">
                <a:solidFill>
                  <a:srgbClr val="FF0000"/>
                </a:solidFill>
              </a:rPr>
              <a:t>mardi matin</a:t>
            </a:r>
            <a:r>
              <a:rPr lang="fr-CH" dirty="0" smtClean="0"/>
              <a:t> ?</a:t>
            </a:r>
            <a:endParaRPr lang="fr-CH" dirty="0"/>
          </a:p>
        </p:txBody>
      </p:sp>
      <p:sp>
        <p:nvSpPr>
          <p:cNvPr id="276" name="Flèche vers le bas 275"/>
          <p:cNvSpPr/>
          <p:nvPr/>
        </p:nvSpPr>
        <p:spPr>
          <a:xfrm>
            <a:off x="4067944" y="4365104"/>
            <a:ext cx="484632" cy="57606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277" name="Group 100"/>
          <p:cNvGrpSpPr>
            <a:grpSpLocks noChangeAspect="1"/>
          </p:cNvGrpSpPr>
          <p:nvPr/>
        </p:nvGrpSpPr>
        <p:grpSpPr bwMode="auto">
          <a:xfrm>
            <a:off x="1331640" y="5733256"/>
            <a:ext cx="1027113" cy="646113"/>
            <a:chOff x="204" y="1570"/>
            <a:chExt cx="647" cy="407"/>
          </a:xfrm>
        </p:grpSpPr>
        <p:sp>
          <p:nvSpPr>
            <p:cNvPr id="278" name="AutoShape 99"/>
            <p:cNvSpPr>
              <a:spLocks noChangeAspect="1" noChangeArrowheads="1" noTextEdit="1"/>
            </p:cNvSpPr>
            <p:nvPr/>
          </p:nvSpPr>
          <p:spPr bwMode="auto">
            <a:xfrm>
              <a:off x="204" y="1570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79" name="Freeform 101"/>
            <p:cNvSpPr>
              <a:spLocks/>
            </p:cNvSpPr>
            <p:nvPr/>
          </p:nvSpPr>
          <p:spPr bwMode="auto">
            <a:xfrm>
              <a:off x="206" y="1570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0" name="Freeform 102"/>
            <p:cNvSpPr>
              <a:spLocks/>
            </p:cNvSpPr>
            <p:nvPr/>
          </p:nvSpPr>
          <p:spPr bwMode="auto">
            <a:xfrm>
              <a:off x="652" y="1728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1" name="Freeform 103"/>
            <p:cNvSpPr>
              <a:spLocks/>
            </p:cNvSpPr>
            <p:nvPr/>
          </p:nvSpPr>
          <p:spPr bwMode="auto">
            <a:xfrm>
              <a:off x="623" y="1642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2" name="Freeform 104"/>
            <p:cNvSpPr>
              <a:spLocks/>
            </p:cNvSpPr>
            <p:nvPr/>
          </p:nvSpPr>
          <p:spPr bwMode="auto">
            <a:xfrm>
              <a:off x="514" y="1731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3" name="Freeform 105"/>
            <p:cNvSpPr>
              <a:spLocks/>
            </p:cNvSpPr>
            <p:nvPr/>
          </p:nvSpPr>
          <p:spPr bwMode="auto">
            <a:xfrm>
              <a:off x="498" y="1578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4" name="Freeform 106"/>
            <p:cNvSpPr>
              <a:spLocks/>
            </p:cNvSpPr>
            <p:nvPr/>
          </p:nvSpPr>
          <p:spPr bwMode="auto">
            <a:xfrm>
              <a:off x="452" y="1634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5" name="Freeform 107"/>
            <p:cNvSpPr>
              <a:spLocks/>
            </p:cNvSpPr>
            <p:nvPr/>
          </p:nvSpPr>
          <p:spPr bwMode="auto">
            <a:xfrm>
              <a:off x="485" y="1741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6" name="Freeform 108"/>
            <p:cNvSpPr>
              <a:spLocks/>
            </p:cNvSpPr>
            <p:nvPr/>
          </p:nvSpPr>
          <p:spPr bwMode="auto">
            <a:xfrm>
              <a:off x="463" y="1714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7" name="Freeform 109"/>
            <p:cNvSpPr>
              <a:spLocks/>
            </p:cNvSpPr>
            <p:nvPr/>
          </p:nvSpPr>
          <p:spPr bwMode="auto">
            <a:xfrm>
              <a:off x="250" y="1723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8" name="Freeform 110"/>
            <p:cNvSpPr>
              <a:spLocks/>
            </p:cNvSpPr>
            <p:nvPr/>
          </p:nvSpPr>
          <p:spPr bwMode="auto">
            <a:xfrm>
              <a:off x="274" y="1794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9" name="Freeform 111"/>
            <p:cNvSpPr>
              <a:spLocks/>
            </p:cNvSpPr>
            <p:nvPr/>
          </p:nvSpPr>
          <p:spPr bwMode="auto">
            <a:xfrm>
              <a:off x="626" y="1794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0" name="Freeform 112"/>
            <p:cNvSpPr>
              <a:spLocks/>
            </p:cNvSpPr>
            <p:nvPr/>
          </p:nvSpPr>
          <p:spPr bwMode="auto">
            <a:xfrm>
              <a:off x="214" y="1737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1" name="Freeform 113"/>
            <p:cNvSpPr>
              <a:spLocks/>
            </p:cNvSpPr>
            <p:nvPr/>
          </p:nvSpPr>
          <p:spPr bwMode="auto">
            <a:xfrm>
              <a:off x="483" y="1649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2" name="Freeform 114"/>
            <p:cNvSpPr>
              <a:spLocks/>
            </p:cNvSpPr>
            <p:nvPr/>
          </p:nvSpPr>
          <p:spPr bwMode="auto">
            <a:xfrm>
              <a:off x="517" y="1650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3" name="Freeform 115"/>
            <p:cNvSpPr>
              <a:spLocks/>
            </p:cNvSpPr>
            <p:nvPr/>
          </p:nvSpPr>
          <p:spPr bwMode="auto">
            <a:xfrm>
              <a:off x="304" y="1824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4" name="Freeform 116"/>
            <p:cNvSpPr>
              <a:spLocks/>
            </p:cNvSpPr>
            <p:nvPr/>
          </p:nvSpPr>
          <p:spPr bwMode="auto">
            <a:xfrm>
              <a:off x="313" y="1833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5" name="Freeform 117"/>
            <p:cNvSpPr>
              <a:spLocks/>
            </p:cNvSpPr>
            <p:nvPr/>
          </p:nvSpPr>
          <p:spPr bwMode="auto">
            <a:xfrm>
              <a:off x="318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6" name="Freeform 118"/>
            <p:cNvSpPr>
              <a:spLocks/>
            </p:cNvSpPr>
            <p:nvPr/>
          </p:nvSpPr>
          <p:spPr bwMode="auto">
            <a:xfrm>
              <a:off x="327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7" name="Freeform 119"/>
            <p:cNvSpPr>
              <a:spLocks/>
            </p:cNvSpPr>
            <p:nvPr/>
          </p:nvSpPr>
          <p:spPr bwMode="auto">
            <a:xfrm>
              <a:off x="656" y="1824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8" name="Freeform 120"/>
            <p:cNvSpPr>
              <a:spLocks/>
            </p:cNvSpPr>
            <p:nvPr/>
          </p:nvSpPr>
          <p:spPr bwMode="auto">
            <a:xfrm>
              <a:off x="665" y="1833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9" name="Freeform 121"/>
            <p:cNvSpPr>
              <a:spLocks/>
            </p:cNvSpPr>
            <p:nvPr/>
          </p:nvSpPr>
          <p:spPr bwMode="auto">
            <a:xfrm>
              <a:off x="670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0" name="Freeform 122"/>
            <p:cNvSpPr>
              <a:spLocks/>
            </p:cNvSpPr>
            <p:nvPr/>
          </p:nvSpPr>
          <p:spPr bwMode="auto">
            <a:xfrm>
              <a:off x="679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1" name="Freeform 123"/>
            <p:cNvSpPr>
              <a:spLocks/>
            </p:cNvSpPr>
            <p:nvPr/>
          </p:nvSpPr>
          <p:spPr bwMode="auto">
            <a:xfrm>
              <a:off x="491" y="1794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2" name="Freeform 124"/>
            <p:cNvSpPr>
              <a:spLocks/>
            </p:cNvSpPr>
            <p:nvPr/>
          </p:nvSpPr>
          <p:spPr bwMode="auto">
            <a:xfrm>
              <a:off x="499" y="1803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3" name="Freeform 125"/>
            <p:cNvSpPr>
              <a:spLocks/>
            </p:cNvSpPr>
            <p:nvPr/>
          </p:nvSpPr>
          <p:spPr bwMode="auto">
            <a:xfrm>
              <a:off x="513" y="1811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4" name="Freeform 126"/>
            <p:cNvSpPr>
              <a:spLocks/>
            </p:cNvSpPr>
            <p:nvPr/>
          </p:nvSpPr>
          <p:spPr bwMode="auto">
            <a:xfrm>
              <a:off x="560" y="1635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5" name="Freeform 127"/>
            <p:cNvSpPr>
              <a:spLocks/>
            </p:cNvSpPr>
            <p:nvPr/>
          </p:nvSpPr>
          <p:spPr bwMode="auto">
            <a:xfrm>
              <a:off x="564" y="1639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6" name="Freeform 128"/>
            <p:cNvSpPr>
              <a:spLocks/>
            </p:cNvSpPr>
            <p:nvPr/>
          </p:nvSpPr>
          <p:spPr bwMode="auto">
            <a:xfrm>
              <a:off x="570" y="1642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7" name="Freeform 129"/>
            <p:cNvSpPr>
              <a:spLocks/>
            </p:cNvSpPr>
            <p:nvPr/>
          </p:nvSpPr>
          <p:spPr bwMode="auto">
            <a:xfrm>
              <a:off x="520" y="1700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308" name="Group 132"/>
          <p:cNvGrpSpPr>
            <a:grpSpLocks noChangeAspect="1"/>
          </p:cNvGrpSpPr>
          <p:nvPr/>
        </p:nvGrpSpPr>
        <p:grpSpPr bwMode="auto">
          <a:xfrm>
            <a:off x="2699792" y="5733256"/>
            <a:ext cx="1027113" cy="646113"/>
            <a:chOff x="930" y="1570"/>
            <a:chExt cx="647" cy="407"/>
          </a:xfrm>
        </p:grpSpPr>
        <p:sp>
          <p:nvSpPr>
            <p:cNvPr id="309" name="AutoShape 131"/>
            <p:cNvSpPr>
              <a:spLocks noChangeAspect="1" noChangeArrowheads="1" noTextEdit="1"/>
            </p:cNvSpPr>
            <p:nvPr/>
          </p:nvSpPr>
          <p:spPr bwMode="auto">
            <a:xfrm>
              <a:off x="930" y="1570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0" name="Freeform 133"/>
            <p:cNvSpPr>
              <a:spLocks/>
            </p:cNvSpPr>
            <p:nvPr/>
          </p:nvSpPr>
          <p:spPr bwMode="auto">
            <a:xfrm>
              <a:off x="932" y="1570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1" name="Freeform 134"/>
            <p:cNvSpPr>
              <a:spLocks/>
            </p:cNvSpPr>
            <p:nvPr/>
          </p:nvSpPr>
          <p:spPr bwMode="auto">
            <a:xfrm>
              <a:off x="1378" y="1728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2" name="Freeform 135"/>
            <p:cNvSpPr>
              <a:spLocks/>
            </p:cNvSpPr>
            <p:nvPr/>
          </p:nvSpPr>
          <p:spPr bwMode="auto">
            <a:xfrm>
              <a:off x="1349" y="1642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3" name="Freeform 136"/>
            <p:cNvSpPr>
              <a:spLocks/>
            </p:cNvSpPr>
            <p:nvPr/>
          </p:nvSpPr>
          <p:spPr bwMode="auto">
            <a:xfrm>
              <a:off x="1240" y="1731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4" name="Freeform 137"/>
            <p:cNvSpPr>
              <a:spLocks/>
            </p:cNvSpPr>
            <p:nvPr/>
          </p:nvSpPr>
          <p:spPr bwMode="auto">
            <a:xfrm>
              <a:off x="1224" y="1578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5" name="Freeform 138"/>
            <p:cNvSpPr>
              <a:spLocks/>
            </p:cNvSpPr>
            <p:nvPr/>
          </p:nvSpPr>
          <p:spPr bwMode="auto">
            <a:xfrm>
              <a:off x="1178" y="1634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6" name="Freeform 139"/>
            <p:cNvSpPr>
              <a:spLocks/>
            </p:cNvSpPr>
            <p:nvPr/>
          </p:nvSpPr>
          <p:spPr bwMode="auto">
            <a:xfrm>
              <a:off x="1211" y="1741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7" name="Freeform 140"/>
            <p:cNvSpPr>
              <a:spLocks/>
            </p:cNvSpPr>
            <p:nvPr/>
          </p:nvSpPr>
          <p:spPr bwMode="auto">
            <a:xfrm>
              <a:off x="1189" y="1714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8" name="Freeform 141"/>
            <p:cNvSpPr>
              <a:spLocks/>
            </p:cNvSpPr>
            <p:nvPr/>
          </p:nvSpPr>
          <p:spPr bwMode="auto">
            <a:xfrm>
              <a:off x="976" y="1723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9" name="Freeform 142"/>
            <p:cNvSpPr>
              <a:spLocks/>
            </p:cNvSpPr>
            <p:nvPr/>
          </p:nvSpPr>
          <p:spPr bwMode="auto">
            <a:xfrm>
              <a:off x="1000" y="1794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0" name="Freeform 143"/>
            <p:cNvSpPr>
              <a:spLocks/>
            </p:cNvSpPr>
            <p:nvPr/>
          </p:nvSpPr>
          <p:spPr bwMode="auto">
            <a:xfrm>
              <a:off x="1352" y="1794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1" name="Freeform 144"/>
            <p:cNvSpPr>
              <a:spLocks/>
            </p:cNvSpPr>
            <p:nvPr/>
          </p:nvSpPr>
          <p:spPr bwMode="auto">
            <a:xfrm>
              <a:off x="940" y="1737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2" name="Freeform 145"/>
            <p:cNvSpPr>
              <a:spLocks/>
            </p:cNvSpPr>
            <p:nvPr/>
          </p:nvSpPr>
          <p:spPr bwMode="auto">
            <a:xfrm>
              <a:off x="1209" y="1649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3" name="Freeform 146"/>
            <p:cNvSpPr>
              <a:spLocks/>
            </p:cNvSpPr>
            <p:nvPr/>
          </p:nvSpPr>
          <p:spPr bwMode="auto">
            <a:xfrm>
              <a:off x="1243" y="1650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4" name="Freeform 147"/>
            <p:cNvSpPr>
              <a:spLocks/>
            </p:cNvSpPr>
            <p:nvPr/>
          </p:nvSpPr>
          <p:spPr bwMode="auto">
            <a:xfrm>
              <a:off x="1030" y="1824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5" name="Freeform 148"/>
            <p:cNvSpPr>
              <a:spLocks/>
            </p:cNvSpPr>
            <p:nvPr/>
          </p:nvSpPr>
          <p:spPr bwMode="auto">
            <a:xfrm>
              <a:off x="1039" y="1833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6" name="Freeform 149"/>
            <p:cNvSpPr>
              <a:spLocks/>
            </p:cNvSpPr>
            <p:nvPr/>
          </p:nvSpPr>
          <p:spPr bwMode="auto">
            <a:xfrm>
              <a:off x="1044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7" name="Freeform 150"/>
            <p:cNvSpPr>
              <a:spLocks/>
            </p:cNvSpPr>
            <p:nvPr/>
          </p:nvSpPr>
          <p:spPr bwMode="auto">
            <a:xfrm>
              <a:off x="1053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8" name="Freeform 151"/>
            <p:cNvSpPr>
              <a:spLocks/>
            </p:cNvSpPr>
            <p:nvPr/>
          </p:nvSpPr>
          <p:spPr bwMode="auto">
            <a:xfrm>
              <a:off x="1382" y="1824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9" name="Freeform 152"/>
            <p:cNvSpPr>
              <a:spLocks/>
            </p:cNvSpPr>
            <p:nvPr/>
          </p:nvSpPr>
          <p:spPr bwMode="auto">
            <a:xfrm>
              <a:off x="1391" y="1833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30" name="Freeform 153"/>
            <p:cNvSpPr>
              <a:spLocks/>
            </p:cNvSpPr>
            <p:nvPr/>
          </p:nvSpPr>
          <p:spPr bwMode="auto">
            <a:xfrm>
              <a:off x="1396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31" name="Freeform 154"/>
            <p:cNvSpPr>
              <a:spLocks/>
            </p:cNvSpPr>
            <p:nvPr/>
          </p:nvSpPr>
          <p:spPr bwMode="auto">
            <a:xfrm>
              <a:off x="1405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32" name="Freeform 155"/>
            <p:cNvSpPr>
              <a:spLocks/>
            </p:cNvSpPr>
            <p:nvPr/>
          </p:nvSpPr>
          <p:spPr bwMode="auto">
            <a:xfrm>
              <a:off x="1217" y="1794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33" name="Freeform 156"/>
            <p:cNvSpPr>
              <a:spLocks/>
            </p:cNvSpPr>
            <p:nvPr/>
          </p:nvSpPr>
          <p:spPr bwMode="auto">
            <a:xfrm>
              <a:off x="1225" y="1803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34" name="Freeform 157"/>
            <p:cNvSpPr>
              <a:spLocks/>
            </p:cNvSpPr>
            <p:nvPr/>
          </p:nvSpPr>
          <p:spPr bwMode="auto">
            <a:xfrm>
              <a:off x="1239" y="1811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35" name="Freeform 158"/>
            <p:cNvSpPr>
              <a:spLocks/>
            </p:cNvSpPr>
            <p:nvPr/>
          </p:nvSpPr>
          <p:spPr bwMode="auto">
            <a:xfrm>
              <a:off x="1286" y="1635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36" name="Freeform 159"/>
            <p:cNvSpPr>
              <a:spLocks/>
            </p:cNvSpPr>
            <p:nvPr/>
          </p:nvSpPr>
          <p:spPr bwMode="auto">
            <a:xfrm>
              <a:off x="1290" y="1639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37" name="Freeform 160"/>
            <p:cNvSpPr>
              <a:spLocks/>
            </p:cNvSpPr>
            <p:nvPr/>
          </p:nvSpPr>
          <p:spPr bwMode="auto">
            <a:xfrm>
              <a:off x="1296" y="1642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38" name="Freeform 161"/>
            <p:cNvSpPr>
              <a:spLocks/>
            </p:cNvSpPr>
            <p:nvPr/>
          </p:nvSpPr>
          <p:spPr bwMode="auto">
            <a:xfrm>
              <a:off x="1246" y="1700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339" name="Group 164"/>
          <p:cNvGrpSpPr>
            <a:grpSpLocks noChangeAspect="1"/>
          </p:cNvGrpSpPr>
          <p:nvPr/>
        </p:nvGrpSpPr>
        <p:grpSpPr bwMode="auto">
          <a:xfrm>
            <a:off x="4139952" y="5733256"/>
            <a:ext cx="1027113" cy="646113"/>
            <a:chOff x="1610" y="1570"/>
            <a:chExt cx="647" cy="407"/>
          </a:xfrm>
        </p:grpSpPr>
        <p:sp>
          <p:nvSpPr>
            <p:cNvPr id="340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1610" y="1570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41" name="Freeform 165"/>
            <p:cNvSpPr>
              <a:spLocks/>
            </p:cNvSpPr>
            <p:nvPr/>
          </p:nvSpPr>
          <p:spPr bwMode="auto">
            <a:xfrm>
              <a:off x="1612" y="1570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42" name="Freeform 166"/>
            <p:cNvSpPr>
              <a:spLocks/>
            </p:cNvSpPr>
            <p:nvPr/>
          </p:nvSpPr>
          <p:spPr bwMode="auto">
            <a:xfrm>
              <a:off x="2058" y="1728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43" name="Freeform 167"/>
            <p:cNvSpPr>
              <a:spLocks/>
            </p:cNvSpPr>
            <p:nvPr/>
          </p:nvSpPr>
          <p:spPr bwMode="auto">
            <a:xfrm>
              <a:off x="2029" y="1642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44" name="Freeform 168"/>
            <p:cNvSpPr>
              <a:spLocks/>
            </p:cNvSpPr>
            <p:nvPr/>
          </p:nvSpPr>
          <p:spPr bwMode="auto">
            <a:xfrm>
              <a:off x="1920" y="1731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45" name="Freeform 169"/>
            <p:cNvSpPr>
              <a:spLocks/>
            </p:cNvSpPr>
            <p:nvPr/>
          </p:nvSpPr>
          <p:spPr bwMode="auto">
            <a:xfrm>
              <a:off x="1904" y="1578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46" name="Freeform 170"/>
            <p:cNvSpPr>
              <a:spLocks/>
            </p:cNvSpPr>
            <p:nvPr/>
          </p:nvSpPr>
          <p:spPr bwMode="auto">
            <a:xfrm>
              <a:off x="1858" y="1634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47" name="Freeform 171"/>
            <p:cNvSpPr>
              <a:spLocks/>
            </p:cNvSpPr>
            <p:nvPr/>
          </p:nvSpPr>
          <p:spPr bwMode="auto">
            <a:xfrm>
              <a:off x="1891" y="1741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48" name="Freeform 172"/>
            <p:cNvSpPr>
              <a:spLocks/>
            </p:cNvSpPr>
            <p:nvPr/>
          </p:nvSpPr>
          <p:spPr bwMode="auto">
            <a:xfrm>
              <a:off x="1869" y="1714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49" name="Freeform 173"/>
            <p:cNvSpPr>
              <a:spLocks/>
            </p:cNvSpPr>
            <p:nvPr/>
          </p:nvSpPr>
          <p:spPr bwMode="auto">
            <a:xfrm>
              <a:off x="1656" y="1723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50" name="Freeform 174"/>
            <p:cNvSpPr>
              <a:spLocks/>
            </p:cNvSpPr>
            <p:nvPr/>
          </p:nvSpPr>
          <p:spPr bwMode="auto">
            <a:xfrm>
              <a:off x="1680" y="1794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51" name="Freeform 175"/>
            <p:cNvSpPr>
              <a:spLocks/>
            </p:cNvSpPr>
            <p:nvPr/>
          </p:nvSpPr>
          <p:spPr bwMode="auto">
            <a:xfrm>
              <a:off x="2032" y="1794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52" name="Freeform 176"/>
            <p:cNvSpPr>
              <a:spLocks/>
            </p:cNvSpPr>
            <p:nvPr/>
          </p:nvSpPr>
          <p:spPr bwMode="auto">
            <a:xfrm>
              <a:off x="1620" y="1737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53" name="Freeform 177"/>
            <p:cNvSpPr>
              <a:spLocks/>
            </p:cNvSpPr>
            <p:nvPr/>
          </p:nvSpPr>
          <p:spPr bwMode="auto">
            <a:xfrm>
              <a:off x="1889" y="1649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54" name="Freeform 178"/>
            <p:cNvSpPr>
              <a:spLocks/>
            </p:cNvSpPr>
            <p:nvPr/>
          </p:nvSpPr>
          <p:spPr bwMode="auto">
            <a:xfrm>
              <a:off x="1923" y="1650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55" name="Freeform 179"/>
            <p:cNvSpPr>
              <a:spLocks/>
            </p:cNvSpPr>
            <p:nvPr/>
          </p:nvSpPr>
          <p:spPr bwMode="auto">
            <a:xfrm>
              <a:off x="1710" y="1824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56" name="Freeform 180"/>
            <p:cNvSpPr>
              <a:spLocks/>
            </p:cNvSpPr>
            <p:nvPr/>
          </p:nvSpPr>
          <p:spPr bwMode="auto">
            <a:xfrm>
              <a:off x="1719" y="1833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57" name="Freeform 181"/>
            <p:cNvSpPr>
              <a:spLocks/>
            </p:cNvSpPr>
            <p:nvPr/>
          </p:nvSpPr>
          <p:spPr bwMode="auto">
            <a:xfrm>
              <a:off x="1724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58" name="Freeform 182"/>
            <p:cNvSpPr>
              <a:spLocks/>
            </p:cNvSpPr>
            <p:nvPr/>
          </p:nvSpPr>
          <p:spPr bwMode="auto">
            <a:xfrm>
              <a:off x="1733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59" name="Freeform 183"/>
            <p:cNvSpPr>
              <a:spLocks/>
            </p:cNvSpPr>
            <p:nvPr/>
          </p:nvSpPr>
          <p:spPr bwMode="auto">
            <a:xfrm>
              <a:off x="2062" y="1824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60" name="Freeform 184"/>
            <p:cNvSpPr>
              <a:spLocks/>
            </p:cNvSpPr>
            <p:nvPr/>
          </p:nvSpPr>
          <p:spPr bwMode="auto">
            <a:xfrm>
              <a:off x="2071" y="1833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61" name="Freeform 185"/>
            <p:cNvSpPr>
              <a:spLocks/>
            </p:cNvSpPr>
            <p:nvPr/>
          </p:nvSpPr>
          <p:spPr bwMode="auto">
            <a:xfrm>
              <a:off x="2076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62" name="Freeform 186"/>
            <p:cNvSpPr>
              <a:spLocks/>
            </p:cNvSpPr>
            <p:nvPr/>
          </p:nvSpPr>
          <p:spPr bwMode="auto">
            <a:xfrm>
              <a:off x="2085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63" name="Freeform 187"/>
            <p:cNvSpPr>
              <a:spLocks/>
            </p:cNvSpPr>
            <p:nvPr/>
          </p:nvSpPr>
          <p:spPr bwMode="auto">
            <a:xfrm>
              <a:off x="1897" y="1794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64" name="Freeform 188"/>
            <p:cNvSpPr>
              <a:spLocks/>
            </p:cNvSpPr>
            <p:nvPr/>
          </p:nvSpPr>
          <p:spPr bwMode="auto">
            <a:xfrm>
              <a:off x="1905" y="1803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65" name="Freeform 189"/>
            <p:cNvSpPr>
              <a:spLocks/>
            </p:cNvSpPr>
            <p:nvPr/>
          </p:nvSpPr>
          <p:spPr bwMode="auto">
            <a:xfrm>
              <a:off x="1919" y="1811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66" name="Freeform 190"/>
            <p:cNvSpPr>
              <a:spLocks/>
            </p:cNvSpPr>
            <p:nvPr/>
          </p:nvSpPr>
          <p:spPr bwMode="auto">
            <a:xfrm>
              <a:off x="1966" y="1635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67" name="Freeform 191"/>
            <p:cNvSpPr>
              <a:spLocks/>
            </p:cNvSpPr>
            <p:nvPr/>
          </p:nvSpPr>
          <p:spPr bwMode="auto">
            <a:xfrm>
              <a:off x="1970" y="1639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68" name="Freeform 192"/>
            <p:cNvSpPr>
              <a:spLocks/>
            </p:cNvSpPr>
            <p:nvPr/>
          </p:nvSpPr>
          <p:spPr bwMode="auto">
            <a:xfrm>
              <a:off x="1976" y="1642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69" name="Freeform 193"/>
            <p:cNvSpPr>
              <a:spLocks/>
            </p:cNvSpPr>
            <p:nvPr/>
          </p:nvSpPr>
          <p:spPr bwMode="auto">
            <a:xfrm>
              <a:off x="1926" y="1700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370" name="Group 196"/>
          <p:cNvGrpSpPr>
            <a:grpSpLocks noChangeAspect="1"/>
          </p:cNvGrpSpPr>
          <p:nvPr/>
        </p:nvGrpSpPr>
        <p:grpSpPr bwMode="auto">
          <a:xfrm>
            <a:off x="5508104" y="5733256"/>
            <a:ext cx="1027112" cy="646112"/>
            <a:chOff x="249" y="2069"/>
            <a:chExt cx="647" cy="407"/>
          </a:xfrm>
        </p:grpSpPr>
        <p:sp>
          <p:nvSpPr>
            <p:cNvPr id="371" name="AutoShape 195"/>
            <p:cNvSpPr>
              <a:spLocks noChangeAspect="1" noChangeArrowheads="1" noTextEdit="1"/>
            </p:cNvSpPr>
            <p:nvPr/>
          </p:nvSpPr>
          <p:spPr bwMode="auto">
            <a:xfrm>
              <a:off x="249" y="2069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72" name="Freeform 197"/>
            <p:cNvSpPr>
              <a:spLocks/>
            </p:cNvSpPr>
            <p:nvPr/>
          </p:nvSpPr>
          <p:spPr bwMode="auto">
            <a:xfrm>
              <a:off x="251" y="2069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73" name="Freeform 198"/>
            <p:cNvSpPr>
              <a:spLocks/>
            </p:cNvSpPr>
            <p:nvPr/>
          </p:nvSpPr>
          <p:spPr bwMode="auto">
            <a:xfrm>
              <a:off x="697" y="2227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74" name="Freeform 199"/>
            <p:cNvSpPr>
              <a:spLocks/>
            </p:cNvSpPr>
            <p:nvPr/>
          </p:nvSpPr>
          <p:spPr bwMode="auto">
            <a:xfrm>
              <a:off x="668" y="2141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75" name="Freeform 200"/>
            <p:cNvSpPr>
              <a:spLocks/>
            </p:cNvSpPr>
            <p:nvPr/>
          </p:nvSpPr>
          <p:spPr bwMode="auto">
            <a:xfrm>
              <a:off x="559" y="2230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76" name="Freeform 201"/>
            <p:cNvSpPr>
              <a:spLocks/>
            </p:cNvSpPr>
            <p:nvPr/>
          </p:nvSpPr>
          <p:spPr bwMode="auto">
            <a:xfrm>
              <a:off x="543" y="2077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77" name="Freeform 202"/>
            <p:cNvSpPr>
              <a:spLocks/>
            </p:cNvSpPr>
            <p:nvPr/>
          </p:nvSpPr>
          <p:spPr bwMode="auto">
            <a:xfrm>
              <a:off x="497" y="2133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78" name="Freeform 203"/>
            <p:cNvSpPr>
              <a:spLocks/>
            </p:cNvSpPr>
            <p:nvPr/>
          </p:nvSpPr>
          <p:spPr bwMode="auto">
            <a:xfrm>
              <a:off x="530" y="2240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79" name="Freeform 204"/>
            <p:cNvSpPr>
              <a:spLocks/>
            </p:cNvSpPr>
            <p:nvPr/>
          </p:nvSpPr>
          <p:spPr bwMode="auto">
            <a:xfrm>
              <a:off x="508" y="2213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80" name="Freeform 205"/>
            <p:cNvSpPr>
              <a:spLocks/>
            </p:cNvSpPr>
            <p:nvPr/>
          </p:nvSpPr>
          <p:spPr bwMode="auto">
            <a:xfrm>
              <a:off x="295" y="2222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81" name="Freeform 206"/>
            <p:cNvSpPr>
              <a:spLocks/>
            </p:cNvSpPr>
            <p:nvPr/>
          </p:nvSpPr>
          <p:spPr bwMode="auto">
            <a:xfrm>
              <a:off x="319" y="2293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82" name="Freeform 207"/>
            <p:cNvSpPr>
              <a:spLocks/>
            </p:cNvSpPr>
            <p:nvPr/>
          </p:nvSpPr>
          <p:spPr bwMode="auto">
            <a:xfrm>
              <a:off x="671" y="2293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83" name="Freeform 208"/>
            <p:cNvSpPr>
              <a:spLocks/>
            </p:cNvSpPr>
            <p:nvPr/>
          </p:nvSpPr>
          <p:spPr bwMode="auto">
            <a:xfrm>
              <a:off x="259" y="2236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84" name="Freeform 209"/>
            <p:cNvSpPr>
              <a:spLocks/>
            </p:cNvSpPr>
            <p:nvPr/>
          </p:nvSpPr>
          <p:spPr bwMode="auto">
            <a:xfrm>
              <a:off x="528" y="2148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85" name="Freeform 210"/>
            <p:cNvSpPr>
              <a:spLocks/>
            </p:cNvSpPr>
            <p:nvPr/>
          </p:nvSpPr>
          <p:spPr bwMode="auto">
            <a:xfrm>
              <a:off x="562" y="2149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86" name="Freeform 211"/>
            <p:cNvSpPr>
              <a:spLocks/>
            </p:cNvSpPr>
            <p:nvPr/>
          </p:nvSpPr>
          <p:spPr bwMode="auto">
            <a:xfrm>
              <a:off x="349" y="2323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87" name="Freeform 212"/>
            <p:cNvSpPr>
              <a:spLocks/>
            </p:cNvSpPr>
            <p:nvPr/>
          </p:nvSpPr>
          <p:spPr bwMode="auto">
            <a:xfrm>
              <a:off x="358" y="2332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88" name="Freeform 213"/>
            <p:cNvSpPr>
              <a:spLocks/>
            </p:cNvSpPr>
            <p:nvPr/>
          </p:nvSpPr>
          <p:spPr bwMode="auto">
            <a:xfrm>
              <a:off x="363" y="2337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89" name="Freeform 214"/>
            <p:cNvSpPr>
              <a:spLocks/>
            </p:cNvSpPr>
            <p:nvPr/>
          </p:nvSpPr>
          <p:spPr bwMode="auto">
            <a:xfrm>
              <a:off x="372" y="2346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90" name="Freeform 215"/>
            <p:cNvSpPr>
              <a:spLocks/>
            </p:cNvSpPr>
            <p:nvPr/>
          </p:nvSpPr>
          <p:spPr bwMode="auto">
            <a:xfrm>
              <a:off x="701" y="2323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91" name="Freeform 216"/>
            <p:cNvSpPr>
              <a:spLocks/>
            </p:cNvSpPr>
            <p:nvPr/>
          </p:nvSpPr>
          <p:spPr bwMode="auto">
            <a:xfrm>
              <a:off x="710" y="2332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92" name="Freeform 217"/>
            <p:cNvSpPr>
              <a:spLocks/>
            </p:cNvSpPr>
            <p:nvPr/>
          </p:nvSpPr>
          <p:spPr bwMode="auto">
            <a:xfrm>
              <a:off x="715" y="2337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93" name="Freeform 218"/>
            <p:cNvSpPr>
              <a:spLocks/>
            </p:cNvSpPr>
            <p:nvPr/>
          </p:nvSpPr>
          <p:spPr bwMode="auto">
            <a:xfrm>
              <a:off x="724" y="2346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94" name="Freeform 219"/>
            <p:cNvSpPr>
              <a:spLocks/>
            </p:cNvSpPr>
            <p:nvPr/>
          </p:nvSpPr>
          <p:spPr bwMode="auto">
            <a:xfrm>
              <a:off x="536" y="2293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95" name="Freeform 220"/>
            <p:cNvSpPr>
              <a:spLocks/>
            </p:cNvSpPr>
            <p:nvPr/>
          </p:nvSpPr>
          <p:spPr bwMode="auto">
            <a:xfrm>
              <a:off x="544" y="2302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96" name="Freeform 221"/>
            <p:cNvSpPr>
              <a:spLocks/>
            </p:cNvSpPr>
            <p:nvPr/>
          </p:nvSpPr>
          <p:spPr bwMode="auto">
            <a:xfrm>
              <a:off x="558" y="2310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97" name="Freeform 222"/>
            <p:cNvSpPr>
              <a:spLocks/>
            </p:cNvSpPr>
            <p:nvPr/>
          </p:nvSpPr>
          <p:spPr bwMode="auto">
            <a:xfrm>
              <a:off x="605" y="2134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98" name="Freeform 223"/>
            <p:cNvSpPr>
              <a:spLocks/>
            </p:cNvSpPr>
            <p:nvPr/>
          </p:nvSpPr>
          <p:spPr bwMode="auto">
            <a:xfrm>
              <a:off x="609" y="2138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99" name="Freeform 224"/>
            <p:cNvSpPr>
              <a:spLocks/>
            </p:cNvSpPr>
            <p:nvPr/>
          </p:nvSpPr>
          <p:spPr bwMode="auto">
            <a:xfrm>
              <a:off x="615" y="2141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00" name="Freeform 225"/>
            <p:cNvSpPr>
              <a:spLocks/>
            </p:cNvSpPr>
            <p:nvPr/>
          </p:nvSpPr>
          <p:spPr bwMode="auto">
            <a:xfrm>
              <a:off x="565" y="2199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sp>
        <p:nvSpPr>
          <p:cNvPr id="2306" name="Form"/>
          <p:cNvSpPr>
            <a:spLocks noEditPoints="1" noChangeArrowheads="1"/>
          </p:cNvSpPr>
          <p:nvPr/>
        </p:nvSpPr>
        <p:spPr bwMode="auto">
          <a:xfrm>
            <a:off x="611560" y="4653136"/>
            <a:ext cx="1656184" cy="864096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402" name="Picture 4" descr="C:\Program Files\Microsoft Office 2007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5733256"/>
            <a:ext cx="1027657" cy="64529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653136"/>
            <a:ext cx="2981700" cy="70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ctangle à coins arrondis 327"/>
          <p:cNvSpPr/>
          <p:nvPr/>
        </p:nvSpPr>
        <p:spPr>
          <a:xfrm>
            <a:off x="1403648" y="1196752"/>
            <a:ext cx="6768752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Filtres</a:t>
            </a:r>
            <a:endParaRPr lang="fr-CH" dirty="0"/>
          </a:p>
        </p:txBody>
      </p:sp>
      <p:grpSp>
        <p:nvGrpSpPr>
          <p:cNvPr id="4" name="Group 100"/>
          <p:cNvGrpSpPr>
            <a:grpSpLocks noChangeAspect="1"/>
          </p:cNvGrpSpPr>
          <p:nvPr/>
        </p:nvGrpSpPr>
        <p:grpSpPr bwMode="auto">
          <a:xfrm>
            <a:off x="1475656" y="1268760"/>
            <a:ext cx="1027113" cy="646113"/>
            <a:chOff x="204" y="1570"/>
            <a:chExt cx="647" cy="407"/>
          </a:xfrm>
        </p:grpSpPr>
        <p:sp>
          <p:nvSpPr>
            <p:cNvPr id="5" name="AutoShape 99"/>
            <p:cNvSpPr>
              <a:spLocks noChangeAspect="1" noChangeArrowheads="1" noTextEdit="1"/>
            </p:cNvSpPr>
            <p:nvPr/>
          </p:nvSpPr>
          <p:spPr bwMode="auto">
            <a:xfrm>
              <a:off x="204" y="1570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" name="Freeform 101"/>
            <p:cNvSpPr>
              <a:spLocks/>
            </p:cNvSpPr>
            <p:nvPr/>
          </p:nvSpPr>
          <p:spPr bwMode="auto">
            <a:xfrm>
              <a:off x="206" y="1570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7" name="Freeform 102"/>
            <p:cNvSpPr>
              <a:spLocks/>
            </p:cNvSpPr>
            <p:nvPr/>
          </p:nvSpPr>
          <p:spPr bwMode="auto">
            <a:xfrm>
              <a:off x="652" y="1728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8" name="Freeform 103"/>
            <p:cNvSpPr>
              <a:spLocks/>
            </p:cNvSpPr>
            <p:nvPr/>
          </p:nvSpPr>
          <p:spPr bwMode="auto">
            <a:xfrm>
              <a:off x="623" y="1642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9" name="Freeform 104"/>
            <p:cNvSpPr>
              <a:spLocks/>
            </p:cNvSpPr>
            <p:nvPr/>
          </p:nvSpPr>
          <p:spPr bwMode="auto">
            <a:xfrm>
              <a:off x="514" y="1731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0" name="Freeform 105"/>
            <p:cNvSpPr>
              <a:spLocks/>
            </p:cNvSpPr>
            <p:nvPr/>
          </p:nvSpPr>
          <p:spPr bwMode="auto">
            <a:xfrm>
              <a:off x="498" y="1578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452" y="1634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2" name="Freeform 107"/>
            <p:cNvSpPr>
              <a:spLocks/>
            </p:cNvSpPr>
            <p:nvPr/>
          </p:nvSpPr>
          <p:spPr bwMode="auto">
            <a:xfrm>
              <a:off x="485" y="1741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463" y="1714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4" name="Freeform 109"/>
            <p:cNvSpPr>
              <a:spLocks/>
            </p:cNvSpPr>
            <p:nvPr/>
          </p:nvSpPr>
          <p:spPr bwMode="auto">
            <a:xfrm>
              <a:off x="250" y="1723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274" y="1794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626" y="1794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7" name="Freeform 112"/>
            <p:cNvSpPr>
              <a:spLocks/>
            </p:cNvSpPr>
            <p:nvPr/>
          </p:nvSpPr>
          <p:spPr bwMode="auto">
            <a:xfrm>
              <a:off x="214" y="1737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483" y="1649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9" name="Freeform 114"/>
            <p:cNvSpPr>
              <a:spLocks/>
            </p:cNvSpPr>
            <p:nvPr/>
          </p:nvSpPr>
          <p:spPr bwMode="auto">
            <a:xfrm>
              <a:off x="517" y="1650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" name="Freeform 115"/>
            <p:cNvSpPr>
              <a:spLocks/>
            </p:cNvSpPr>
            <p:nvPr/>
          </p:nvSpPr>
          <p:spPr bwMode="auto">
            <a:xfrm>
              <a:off x="304" y="1824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" name="Freeform 116"/>
            <p:cNvSpPr>
              <a:spLocks/>
            </p:cNvSpPr>
            <p:nvPr/>
          </p:nvSpPr>
          <p:spPr bwMode="auto">
            <a:xfrm>
              <a:off x="313" y="1833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" name="Freeform 117"/>
            <p:cNvSpPr>
              <a:spLocks/>
            </p:cNvSpPr>
            <p:nvPr/>
          </p:nvSpPr>
          <p:spPr bwMode="auto">
            <a:xfrm>
              <a:off x="318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3" name="Freeform 118"/>
            <p:cNvSpPr>
              <a:spLocks/>
            </p:cNvSpPr>
            <p:nvPr/>
          </p:nvSpPr>
          <p:spPr bwMode="auto">
            <a:xfrm>
              <a:off x="327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4" name="Freeform 119"/>
            <p:cNvSpPr>
              <a:spLocks/>
            </p:cNvSpPr>
            <p:nvPr/>
          </p:nvSpPr>
          <p:spPr bwMode="auto">
            <a:xfrm>
              <a:off x="656" y="1824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5" name="Freeform 120"/>
            <p:cNvSpPr>
              <a:spLocks/>
            </p:cNvSpPr>
            <p:nvPr/>
          </p:nvSpPr>
          <p:spPr bwMode="auto">
            <a:xfrm>
              <a:off x="665" y="1833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6" name="Freeform 121"/>
            <p:cNvSpPr>
              <a:spLocks/>
            </p:cNvSpPr>
            <p:nvPr/>
          </p:nvSpPr>
          <p:spPr bwMode="auto">
            <a:xfrm>
              <a:off x="670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7" name="Freeform 122"/>
            <p:cNvSpPr>
              <a:spLocks/>
            </p:cNvSpPr>
            <p:nvPr/>
          </p:nvSpPr>
          <p:spPr bwMode="auto">
            <a:xfrm>
              <a:off x="679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" name="Freeform 123"/>
            <p:cNvSpPr>
              <a:spLocks/>
            </p:cNvSpPr>
            <p:nvPr/>
          </p:nvSpPr>
          <p:spPr bwMode="auto">
            <a:xfrm>
              <a:off x="491" y="1794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" name="Freeform 124"/>
            <p:cNvSpPr>
              <a:spLocks/>
            </p:cNvSpPr>
            <p:nvPr/>
          </p:nvSpPr>
          <p:spPr bwMode="auto">
            <a:xfrm>
              <a:off x="499" y="1803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" name="Freeform 125"/>
            <p:cNvSpPr>
              <a:spLocks/>
            </p:cNvSpPr>
            <p:nvPr/>
          </p:nvSpPr>
          <p:spPr bwMode="auto">
            <a:xfrm>
              <a:off x="513" y="1811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" name="Freeform 126"/>
            <p:cNvSpPr>
              <a:spLocks/>
            </p:cNvSpPr>
            <p:nvPr/>
          </p:nvSpPr>
          <p:spPr bwMode="auto">
            <a:xfrm>
              <a:off x="560" y="1635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" name="Freeform 127"/>
            <p:cNvSpPr>
              <a:spLocks/>
            </p:cNvSpPr>
            <p:nvPr/>
          </p:nvSpPr>
          <p:spPr bwMode="auto">
            <a:xfrm>
              <a:off x="564" y="1639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3" name="Freeform 128"/>
            <p:cNvSpPr>
              <a:spLocks/>
            </p:cNvSpPr>
            <p:nvPr/>
          </p:nvSpPr>
          <p:spPr bwMode="auto">
            <a:xfrm>
              <a:off x="570" y="1642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4" name="Freeform 129"/>
            <p:cNvSpPr>
              <a:spLocks/>
            </p:cNvSpPr>
            <p:nvPr/>
          </p:nvSpPr>
          <p:spPr bwMode="auto">
            <a:xfrm>
              <a:off x="520" y="1700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35" name="Group 132"/>
          <p:cNvGrpSpPr>
            <a:grpSpLocks noChangeAspect="1"/>
          </p:cNvGrpSpPr>
          <p:nvPr/>
        </p:nvGrpSpPr>
        <p:grpSpPr bwMode="auto">
          <a:xfrm>
            <a:off x="2843808" y="1268760"/>
            <a:ext cx="1027113" cy="646113"/>
            <a:chOff x="930" y="1570"/>
            <a:chExt cx="647" cy="407"/>
          </a:xfrm>
        </p:grpSpPr>
        <p:sp>
          <p:nvSpPr>
            <p:cNvPr id="36" name="AutoShape 131"/>
            <p:cNvSpPr>
              <a:spLocks noChangeAspect="1" noChangeArrowheads="1" noTextEdit="1"/>
            </p:cNvSpPr>
            <p:nvPr/>
          </p:nvSpPr>
          <p:spPr bwMode="auto">
            <a:xfrm>
              <a:off x="930" y="1570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7" name="Freeform 133"/>
            <p:cNvSpPr>
              <a:spLocks/>
            </p:cNvSpPr>
            <p:nvPr/>
          </p:nvSpPr>
          <p:spPr bwMode="auto">
            <a:xfrm>
              <a:off x="932" y="1570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8" name="Freeform 134"/>
            <p:cNvSpPr>
              <a:spLocks/>
            </p:cNvSpPr>
            <p:nvPr/>
          </p:nvSpPr>
          <p:spPr bwMode="auto">
            <a:xfrm>
              <a:off x="1378" y="1728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9" name="Freeform 135"/>
            <p:cNvSpPr>
              <a:spLocks/>
            </p:cNvSpPr>
            <p:nvPr/>
          </p:nvSpPr>
          <p:spPr bwMode="auto">
            <a:xfrm>
              <a:off x="1349" y="1642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0" name="Freeform 136"/>
            <p:cNvSpPr>
              <a:spLocks/>
            </p:cNvSpPr>
            <p:nvPr/>
          </p:nvSpPr>
          <p:spPr bwMode="auto">
            <a:xfrm>
              <a:off x="1240" y="1731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1" name="Freeform 137"/>
            <p:cNvSpPr>
              <a:spLocks/>
            </p:cNvSpPr>
            <p:nvPr/>
          </p:nvSpPr>
          <p:spPr bwMode="auto">
            <a:xfrm>
              <a:off x="1224" y="1578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2" name="Freeform 138"/>
            <p:cNvSpPr>
              <a:spLocks/>
            </p:cNvSpPr>
            <p:nvPr/>
          </p:nvSpPr>
          <p:spPr bwMode="auto">
            <a:xfrm>
              <a:off x="1178" y="1634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3" name="Freeform 139"/>
            <p:cNvSpPr>
              <a:spLocks/>
            </p:cNvSpPr>
            <p:nvPr/>
          </p:nvSpPr>
          <p:spPr bwMode="auto">
            <a:xfrm>
              <a:off x="1211" y="1741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4" name="Freeform 140"/>
            <p:cNvSpPr>
              <a:spLocks/>
            </p:cNvSpPr>
            <p:nvPr/>
          </p:nvSpPr>
          <p:spPr bwMode="auto">
            <a:xfrm>
              <a:off x="1189" y="1714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5" name="Freeform 141"/>
            <p:cNvSpPr>
              <a:spLocks/>
            </p:cNvSpPr>
            <p:nvPr/>
          </p:nvSpPr>
          <p:spPr bwMode="auto">
            <a:xfrm>
              <a:off x="976" y="1723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6" name="Freeform 142"/>
            <p:cNvSpPr>
              <a:spLocks/>
            </p:cNvSpPr>
            <p:nvPr/>
          </p:nvSpPr>
          <p:spPr bwMode="auto">
            <a:xfrm>
              <a:off x="1000" y="1794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7" name="Freeform 143"/>
            <p:cNvSpPr>
              <a:spLocks/>
            </p:cNvSpPr>
            <p:nvPr/>
          </p:nvSpPr>
          <p:spPr bwMode="auto">
            <a:xfrm>
              <a:off x="1352" y="1794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8" name="Freeform 144"/>
            <p:cNvSpPr>
              <a:spLocks/>
            </p:cNvSpPr>
            <p:nvPr/>
          </p:nvSpPr>
          <p:spPr bwMode="auto">
            <a:xfrm>
              <a:off x="940" y="1737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9" name="Freeform 145"/>
            <p:cNvSpPr>
              <a:spLocks/>
            </p:cNvSpPr>
            <p:nvPr/>
          </p:nvSpPr>
          <p:spPr bwMode="auto">
            <a:xfrm>
              <a:off x="1209" y="1649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0" name="Freeform 146"/>
            <p:cNvSpPr>
              <a:spLocks/>
            </p:cNvSpPr>
            <p:nvPr/>
          </p:nvSpPr>
          <p:spPr bwMode="auto">
            <a:xfrm>
              <a:off x="1243" y="1650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1" name="Freeform 147"/>
            <p:cNvSpPr>
              <a:spLocks/>
            </p:cNvSpPr>
            <p:nvPr/>
          </p:nvSpPr>
          <p:spPr bwMode="auto">
            <a:xfrm>
              <a:off x="1030" y="1824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2" name="Freeform 148"/>
            <p:cNvSpPr>
              <a:spLocks/>
            </p:cNvSpPr>
            <p:nvPr/>
          </p:nvSpPr>
          <p:spPr bwMode="auto">
            <a:xfrm>
              <a:off x="1039" y="1833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3" name="Freeform 149"/>
            <p:cNvSpPr>
              <a:spLocks/>
            </p:cNvSpPr>
            <p:nvPr/>
          </p:nvSpPr>
          <p:spPr bwMode="auto">
            <a:xfrm>
              <a:off x="1044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4" name="Freeform 150"/>
            <p:cNvSpPr>
              <a:spLocks/>
            </p:cNvSpPr>
            <p:nvPr/>
          </p:nvSpPr>
          <p:spPr bwMode="auto">
            <a:xfrm>
              <a:off x="1053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5" name="Freeform 151"/>
            <p:cNvSpPr>
              <a:spLocks/>
            </p:cNvSpPr>
            <p:nvPr/>
          </p:nvSpPr>
          <p:spPr bwMode="auto">
            <a:xfrm>
              <a:off x="1382" y="1824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6" name="Freeform 152"/>
            <p:cNvSpPr>
              <a:spLocks/>
            </p:cNvSpPr>
            <p:nvPr/>
          </p:nvSpPr>
          <p:spPr bwMode="auto">
            <a:xfrm>
              <a:off x="1391" y="1833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7" name="Freeform 153"/>
            <p:cNvSpPr>
              <a:spLocks/>
            </p:cNvSpPr>
            <p:nvPr/>
          </p:nvSpPr>
          <p:spPr bwMode="auto">
            <a:xfrm>
              <a:off x="1396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8" name="Freeform 154"/>
            <p:cNvSpPr>
              <a:spLocks/>
            </p:cNvSpPr>
            <p:nvPr/>
          </p:nvSpPr>
          <p:spPr bwMode="auto">
            <a:xfrm>
              <a:off x="1405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9" name="Freeform 155"/>
            <p:cNvSpPr>
              <a:spLocks/>
            </p:cNvSpPr>
            <p:nvPr/>
          </p:nvSpPr>
          <p:spPr bwMode="auto">
            <a:xfrm>
              <a:off x="1217" y="1794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0" name="Freeform 156"/>
            <p:cNvSpPr>
              <a:spLocks/>
            </p:cNvSpPr>
            <p:nvPr/>
          </p:nvSpPr>
          <p:spPr bwMode="auto">
            <a:xfrm>
              <a:off x="1225" y="1803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1" name="Freeform 157"/>
            <p:cNvSpPr>
              <a:spLocks/>
            </p:cNvSpPr>
            <p:nvPr/>
          </p:nvSpPr>
          <p:spPr bwMode="auto">
            <a:xfrm>
              <a:off x="1239" y="1811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2" name="Freeform 158"/>
            <p:cNvSpPr>
              <a:spLocks/>
            </p:cNvSpPr>
            <p:nvPr/>
          </p:nvSpPr>
          <p:spPr bwMode="auto">
            <a:xfrm>
              <a:off x="1286" y="1635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3" name="Freeform 159"/>
            <p:cNvSpPr>
              <a:spLocks/>
            </p:cNvSpPr>
            <p:nvPr/>
          </p:nvSpPr>
          <p:spPr bwMode="auto">
            <a:xfrm>
              <a:off x="1290" y="1639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4" name="Freeform 160"/>
            <p:cNvSpPr>
              <a:spLocks/>
            </p:cNvSpPr>
            <p:nvPr/>
          </p:nvSpPr>
          <p:spPr bwMode="auto">
            <a:xfrm>
              <a:off x="1296" y="1642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5" name="Freeform 161"/>
            <p:cNvSpPr>
              <a:spLocks/>
            </p:cNvSpPr>
            <p:nvPr/>
          </p:nvSpPr>
          <p:spPr bwMode="auto">
            <a:xfrm>
              <a:off x="1246" y="1700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66" name="Group 164"/>
          <p:cNvGrpSpPr>
            <a:grpSpLocks noChangeAspect="1"/>
          </p:cNvGrpSpPr>
          <p:nvPr/>
        </p:nvGrpSpPr>
        <p:grpSpPr bwMode="auto">
          <a:xfrm>
            <a:off x="4283968" y="1268760"/>
            <a:ext cx="1027113" cy="646113"/>
            <a:chOff x="1610" y="1570"/>
            <a:chExt cx="647" cy="407"/>
          </a:xfrm>
        </p:grpSpPr>
        <p:sp>
          <p:nvSpPr>
            <p:cNvPr id="67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1610" y="1570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8" name="Freeform 165"/>
            <p:cNvSpPr>
              <a:spLocks/>
            </p:cNvSpPr>
            <p:nvPr/>
          </p:nvSpPr>
          <p:spPr bwMode="auto">
            <a:xfrm>
              <a:off x="1612" y="1570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9" name="Freeform 166"/>
            <p:cNvSpPr>
              <a:spLocks/>
            </p:cNvSpPr>
            <p:nvPr/>
          </p:nvSpPr>
          <p:spPr bwMode="auto">
            <a:xfrm>
              <a:off x="2058" y="1728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70" name="Freeform 167"/>
            <p:cNvSpPr>
              <a:spLocks/>
            </p:cNvSpPr>
            <p:nvPr/>
          </p:nvSpPr>
          <p:spPr bwMode="auto">
            <a:xfrm>
              <a:off x="2029" y="1642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71" name="Freeform 168"/>
            <p:cNvSpPr>
              <a:spLocks/>
            </p:cNvSpPr>
            <p:nvPr/>
          </p:nvSpPr>
          <p:spPr bwMode="auto">
            <a:xfrm>
              <a:off x="1920" y="1731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72" name="Freeform 169"/>
            <p:cNvSpPr>
              <a:spLocks/>
            </p:cNvSpPr>
            <p:nvPr/>
          </p:nvSpPr>
          <p:spPr bwMode="auto">
            <a:xfrm>
              <a:off x="1904" y="1578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73" name="Freeform 170"/>
            <p:cNvSpPr>
              <a:spLocks/>
            </p:cNvSpPr>
            <p:nvPr/>
          </p:nvSpPr>
          <p:spPr bwMode="auto">
            <a:xfrm>
              <a:off x="1858" y="1634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74" name="Freeform 171"/>
            <p:cNvSpPr>
              <a:spLocks/>
            </p:cNvSpPr>
            <p:nvPr/>
          </p:nvSpPr>
          <p:spPr bwMode="auto">
            <a:xfrm>
              <a:off x="1891" y="1741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75" name="Freeform 172"/>
            <p:cNvSpPr>
              <a:spLocks/>
            </p:cNvSpPr>
            <p:nvPr/>
          </p:nvSpPr>
          <p:spPr bwMode="auto">
            <a:xfrm>
              <a:off x="1869" y="1714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76" name="Freeform 173"/>
            <p:cNvSpPr>
              <a:spLocks/>
            </p:cNvSpPr>
            <p:nvPr/>
          </p:nvSpPr>
          <p:spPr bwMode="auto">
            <a:xfrm>
              <a:off x="1656" y="1723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77" name="Freeform 174"/>
            <p:cNvSpPr>
              <a:spLocks/>
            </p:cNvSpPr>
            <p:nvPr/>
          </p:nvSpPr>
          <p:spPr bwMode="auto">
            <a:xfrm>
              <a:off x="1680" y="1794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78" name="Freeform 175"/>
            <p:cNvSpPr>
              <a:spLocks/>
            </p:cNvSpPr>
            <p:nvPr/>
          </p:nvSpPr>
          <p:spPr bwMode="auto">
            <a:xfrm>
              <a:off x="2032" y="1794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79" name="Freeform 176"/>
            <p:cNvSpPr>
              <a:spLocks/>
            </p:cNvSpPr>
            <p:nvPr/>
          </p:nvSpPr>
          <p:spPr bwMode="auto">
            <a:xfrm>
              <a:off x="1620" y="1737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80" name="Freeform 177"/>
            <p:cNvSpPr>
              <a:spLocks/>
            </p:cNvSpPr>
            <p:nvPr/>
          </p:nvSpPr>
          <p:spPr bwMode="auto">
            <a:xfrm>
              <a:off x="1889" y="1649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81" name="Freeform 178"/>
            <p:cNvSpPr>
              <a:spLocks/>
            </p:cNvSpPr>
            <p:nvPr/>
          </p:nvSpPr>
          <p:spPr bwMode="auto">
            <a:xfrm>
              <a:off x="1923" y="1650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82" name="Freeform 179"/>
            <p:cNvSpPr>
              <a:spLocks/>
            </p:cNvSpPr>
            <p:nvPr/>
          </p:nvSpPr>
          <p:spPr bwMode="auto">
            <a:xfrm>
              <a:off x="1710" y="1824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83" name="Freeform 180"/>
            <p:cNvSpPr>
              <a:spLocks/>
            </p:cNvSpPr>
            <p:nvPr/>
          </p:nvSpPr>
          <p:spPr bwMode="auto">
            <a:xfrm>
              <a:off x="1719" y="1833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84" name="Freeform 181"/>
            <p:cNvSpPr>
              <a:spLocks/>
            </p:cNvSpPr>
            <p:nvPr/>
          </p:nvSpPr>
          <p:spPr bwMode="auto">
            <a:xfrm>
              <a:off x="1724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85" name="Freeform 182"/>
            <p:cNvSpPr>
              <a:spLocks/>
            </p:cNvSpPr>
            <p:nvPr/>
          </p:nvSpPr>
          <p:spPr bwMode="auto">
            <a:xfrm>
              <a:off x="1733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86" name="Freeform 183"/>
            <p:cNvSpPr>
              <a:spLocks/>
            </p:cNvSpPr>
            <p:nvPr/>
          </p:nvSpPr>
          <p:spPr bwMode="auto">
            <a:xfrm>
              <a:off x="2062" y="1824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87" name="Freeform 184"/>
            <p:cNvSpPr>
              <a:spLocks/>
            </p:cNvSpPr>
            <p:nvPr/>
          </p:nvSpPr>
          <p:spPr bwMode="auto">
            <a:xfrm>
              <a:off x="2071" y="1833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88" name="Freeform 185"/>
            <p:cNvSpPr>
              <a:spLocks/>
            </p:cNvSpPr>
            <p:nvPr/>
          </p:nvSpPr>
          <p:spPr bwMode="auto">
            <a:xfrm>
              <a:off x="2076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89" name="Freeform 186"/>
            <p:cNvSpPr>
              <a:spLocks/>
            </p:cNvSpPr>
            <p:nvPr/>
          </p:nvSpPr>
          <p:spPr bwMode="auto">
            <a:xfrm>
              <a:off x="2085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90" name="Freeform 187"/>
            <p:cNvSpPr>
              <a:spLocks/>
            </p:cNvSpPr>
            <p:nvPr/>
          </p:nvSpPr>
          <p:spPr bwMode="auto">
            <a:xfrm>
              <a:off x="1897" y="1794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91" name="Freeform 188"/>
            <p:cNvSpPr>
              <a:spLocks/>
            </p:cNvSpPr>
            <p:nvPr/>
          </p:nvSpPr>
          <p:spPr bwMode="auto">
            <a:xfrm>
              <a:off x="1905" y="1803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92" name="Freeform 189"/>
            <p:cNvSpPr>
              <a:spLocks/>
            </p:cNvSpPr>
            <p:nvPr/>
          </p:nvSpPr>
          <p:spPr bwMode="auto">
            <a:xfrm>
              <a:off x="1919" y="1811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93" name="Freeform 190"/>
            <p:cNvSpPr>
              <a:spLocks/>
            </p:cNvSpPr>
            <p:nvPr/>
          </p:nvSpPr>
          <p:spPr bwMode="auto">
            <a:xfrm>
              <a:off x="1966" y="1635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94" name="Freeform 191"/>
            <p:cNvSpPr>
              <a:spLocks/>
            </p:cNvSpPr>
            <p:nvPr/>
          </p:nvSpPr>
          <p:spPr bwMode="auto">
            <a:xfrm>
              <a:off x="1970" y="1639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95" name="Freeform 192"/>
            <p:cNvSpPr>
              <a:spLocks/>
            </p:cNvSpPr>
            <p:nvPr/>
          </p:nvSpPr>
          <p:spPr bwMode="auto">
            <a:xfrm>
              <a:off x="1976" y="1642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96" name="Freeform 193"/>
            <p:cNvSpPr>
              <a:spLocks/>
            </p:cNvSpPr>
            <p:nvPr/>
          </p:nvSpPr>
          <p:spPr bwMode="auto">
            <a:xfrm>
              <a:off x="1926" y="1700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97" name="Group 196"/>
          <p:cNvGrpSpPr>
            <a:grpSpLocks noChangeAspect="1"/>
          </p:cNvGrpSpPr>
          <p:nvPr/>
        </p:nvGrpSpPr>
        <p:grpSpPr bwMode="auto">
          <a:xfrm>
            <a:off x="5652120" y="1268760"/>
            <a:ext cx="1027112" cy="646112"/>
            <a:chOff x="249" y="2069"/>
            <a:chExt cx="647" cy="407"/>
          </a:xfrm>
        </p:grpSpPr>
        <p:sp>
          <p:nvSpPr>
            <p:cNvPr id="98" name="AutoShape 195"/>
            <p:cNvSpPr>
              <a:spLocks noChangeAspect="1" noChangeArrowheads="1" noTextEdit="1"/>
            </p:cNvSpPr>
            <p:nvPr/>
          </p:nvSpPr>
          <p:spPr bwMode="auto">
            <a:xfrm>
              <a:off x="249" y="2069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99" name="Freeform 197"/>
            <p:cNvSpPr>
              <a:spLocks/>
            </p:cNvSpPr>
            <p:nvPr/>
          </p:nvSpPr>
          <p:spPr bwMode="auto">
            <a:xfrm>
              <a:off x="251" y="2069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00" name="Freeform 198"/>
            <p:cNvSpPr>
              <a:spLocks/>
            </p:cNvSpPr>
            <p:nvPr/>
          </p:nvSpPr>
          <p:spPr bwMode="auto">
            <a:xfrm>
              <a:off x="697" y="2227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01" name="Freeform 199"/>
            <p:cNvSpPr>
              <a:spLocks/>
            </p:cNvSpPr>
            <p:nvPr/>
          </p:nvSpPr>
          <p:spPr bwMode="auto">
            <a:xfrm>
              <a:off x="668" y="2141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02" name="Freeform 200"/>
            <p:cNvSpPr>
              <a:spLocks/>
            </p:cNvSpPr>
            <p:nvPr/>
          </p:nvSpPr>
          <p:spPr bwMode="auto">
            <a:xfrm>
              <a:off x="559" y="2230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03" name="Freeform 201"/>
            <p:cNvSpPr>
              <a:spLocks/>
            </p:cNvSpPr>
            <p:nvPr/>
          </p:nvSpPr>
          <p:spPr bwMode="auto">
            <a:xfrm>
              <a:off x="543" y="2077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04" name="Freeform 202"/>
            <p:cNvSpPr>
              <a:spLocks/>
            </p:cNvSpPr>
            <p:nvPr/>
          </p:nvSpPr>
          <p:spPr bwMode="auto">
            <a:xfrm>
              <a:off x="497" y="2133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05" name="Freeform 203"/>
            <p:cNvSpPr>
              <a:spLocks/>
            </p:cNvSpPr>
            <p:nvPr/>
          </p:nvSpPr>
          <p:spPr bwMode="auto">
            <a:xfrm>
              <a:off x="530" y="2240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06" name="Freeform 204"/>
            <p:cNvSpPr>
              <a:spLocks/>
            </p:cNvSpPr>
            <p:nvPr/>
          </p:nvSpPr>
          <p:spPr bwMode="auto">
            <a:xfrm>
              <a:off x="508" y="2213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07" name="Freeform 205"/>
            <p:cNvSpPr>
              <a:spLocks/>
            </p:cNvSpPr>
            <p:nvPr/>
          </p:nvSpPr>
          <p:spPr bwMode="auto">
            <a:xfrm>
              <a:off x="295" y="2222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08" name="Freeform 206"/>
            <p:cNvSpPr>
              <a:spLocks/>
            </p:cNvSpPr>
            <p:nvPr/>
          </p:nvSpPr>
          <p:spPr bwMode="auto">
            <a:xfrm>
              <a:off x="319" y="2293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09" name="Freeform 207"/>
            <p:cNvSpPr>
              <a:spLocks/>
            </p:cNvSpPr>
            <p:nvPr/>
          </p:nvSpPr>
          <p:spPr bwMode="auto">
            <a:xfrm>
              <a:off x="671" y="2293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10" name="Freeform 208"/>
            <p:cNvSpPr>
              <a:spLocks/>
            </p:cNvSpPr>
            <p:nvPr/>
          </p:nvSpPr>
          <p:spPr bwMode="auto">
            <a:xfrm>
              <a:off x="259" y="2236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11" name="Freeform 209"/>
            <p:cNvSpPr>
              <a:spLocks/>
            </p:cNvSpPr>
            <p:nvPr/>
          </p:nvSpPr>
          <p:spPr bwMode="auto">
            <a:xfrm>
              <a:off x="528" y="2148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12" name="Freeform 210"/>
            <p:cNvSpPr>
              <a:spLocks/>
            </p:cNvSpPr>
            <p:nvPr/>
          </p:nvSpPr>
          <p:spPr bwMode="auto">
            <a:xfrm>
              <a:off x="562" y="2149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13" name="Freeform 211"/>
            <p:cNvSpPr>
              <a:spLocks/>
            </p:cNvSpPr>
            <p:nvPr/>
          </p:nvSpPr>
          <p:spPr bwMode="auto">
            <a:xfrm>
              <a:off x="349" y="2323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14" name="Freeform 212"/>
            <p:cNvSpPr>
              <a:spLocks/>
            </p:cNvSpPr>
            <p:nvPr/>
          </p:nvSpPr>
          <p:spPr bwMode="auto">
            <a:xfrm>
              <a:off x="358" y="2332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15" name="Freeform 213"/>
            <p:cNvSpPr>
              <a:spLocks/>
            </p:cNvSpPr>
            <p:nvPr/>
          </p:nvSpPr>
          <p:spPr bwMode="auto">
            <a:xfrm>
              <a:off x="363" y="2337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16" name="Freeform 214"/>
            <p:cNvSpPr>
              <a:spLocks/>
            </p:cNvSpPr>
            <p:nvPr/>
          </p:nvSpPr>
          <p:spPr bwMode="auto">
            <a:xfrm>
              <a:off x="372" y="2346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17" name="Freeform 215"/>
            <p:cNvSpPr>
              <a:spLocks/>
            </p:cNvSpPr>
            <p:nvPr/>
          </p:nvSpPr>
          <p:spPr bwMode="auto">
            <a:xfrm>
              <a:off x="701" y="2323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18" name="Freeform 216"/>
            <p:cNvSpPr>
              <a:spLocks/>
            </p:cNvSpPr>
            <p:nvPr/>
          </p:nvSpPr>
          <p:spPr bwMode="auto">
            <a:xfrm>
              <a:off x="710" y="2332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19" name="Freeform 217"/>
            <p:cNvSpPr>
              <a:spLocks/>
            </p:cNvSpPr>
            <p:nvPr/>
          </p:nvSpPr>
          <p:spPr bwMode="auto">
            <a:xfrm>
              <a:off x="715" y="2337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20" name="Freeform 218"/>
            <p:cNvSpPr>
              <a:spLocks/>
            </p:cNvSpPr>
            <p:nvPr/>
          </p:nvSpPr>
          <p:spPr bwMode="auto">
            <a:xfrm>
              <a:off x="724" y="2346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21" name="Freeform 219"/>
            <p:cNvSpPr>
              <a:spLocks/>
            </p:cNvSpPr>
            <p:nvPr/>
          </p:nvSpPr>
          <p:spPr bwMode="auto">
            <a:xfrm>
              <a:off x="536" y="2293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22" name="Freeform 220"/>
            <p:cNvSpPr>
              <a:spLocks/>
            </p:cNvSpPr>
            <p:nvPr/>
          </p:nvSpPr>
          <p:spPr bwMode="auto">
            <a:xfrm>
              <a:off x="544" y="2302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23" name="Freeform 221"/>
            <p:cNvSpPr>
              <a:spLocks/>
            </p:cNvSpPr>
            <p:nvPr/>
          </p:nvSpPr>
          <p:spPr bwMode="auto">
            <a:xfrm>
              <a:off x="558" y="2310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24" name="Freeform 222"/>
            <p:cNvSpPr>
              <a:spLocks/>
            </p:cNvSpPr>
            <p:nvPr/>
          </p:nvSpPr>
          <p:spPr bwMode="auto">
            <a:xfrm>
              <a:off x="605" y="2134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25" name="Freeform 223"/>
            <p:cNvSpPr>
              <a:spLocks/>
            </p:cNvSpPr>
            <p:nvPr/>
          </p:nvSpPr>
          <p:spPr bwMode="auto">
            <a:xfrm>
              <a:off x="609" y="2138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26" name="Freeform 224"/>
            <p:cNvSpPr>
              <a:spLocks/>
            </p:cNvSpPr>
            <p:nvPr/>
          </p:nvSpPr>
          <p:spPr bwMode="auto">
            <a:xfrm>
              <a:off x="615" y="2141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27" name="Freeform 225"/>
            <p:cNvSpPr>
              <a:spLocks/>
            </p:cNvSpPr>
            <p:nvPr/>
          </p:nvSpPr>
          <p:spPr bwMode="auto">
            <a:xfrm>
              <a:off x="565" y="2199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pic>
        <p:nvPicPr>
          <p:cNvPr id="128" name="Picture 4" descr="C:\Program Files\Microsoft Office 2007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268760"/>
            <a:ext cx="1027657" cy="645294"/>
          </a:xfrm>
          <a:prstGeom prst="rect">
            <a:avLst/>
          </a:prstGeom>
          <a:noFill/>
        </p:spPr>
      </p:pic>
      <p:sp>
        <p:nvSpPr>
          <p:cNvPr id="129" name="Flèche vers le bas 128"/>
          <p:cNvSpPr/>
          <p:nvPr/>
        </p:nvSpPr>
        <p:spPr>
          <a:xfrm>
            <a:off x="4139952" y="2276872"/>
            <a:ext cx="484632" cy="2880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0" name="ZoneTexte 129"/>
          <p:cNvSpPr txBox="1"/>
          <p:nvPr/>
        </p:nvSpPr>
        <p:spPr>
          <a:xfrm>
            <a:off x="3131840" y="2636912"/>
            <a:ext cx="246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accent2">
                    <a:lumMod val="75000"/>
                  </a:schemeClr>
                </a:solidFill>
              </a:rPr>
              <a:t>Indisponible (vacances)</a:t>
            </a:r>
            <a:endParaRPr lang="fr-CH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3419872" y="4221088"/>
            <a:ext cx="199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>
                <a:solidFill>
                  <a:schemeClr val="bg2">
                    <a:lumMod val="25000"/>
                  </a:schemeClr>
                </a:solidFill>
              </a:rPr>
              <a:t>A déjà un transport</a:t>
            </a:r>
            <a:endParaRPr lang="fr-CH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2627784" y="3501008"/>
            <a:ext cx="351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 smtClean="0">
                <a:solidFill>
                  <a:schemeClr val="accent5">
                    <a:lumMod val="75000"/>
                  </a:schemeClr>
                </a:solidFill>
              </a:rPr>
              <a:t>Ne veut pas transporter le passager</a:t>
            </a:r>
          </a:p>
        </p:txBody>
      </p:sp>
      <p:sp>
        <p:nvSpPr>
          <p:cNvPr id="135" name="ZoneTexte 134"/>
          <p:cNvSpPr txBox="1"/>
          <p:nvPr/>
        </p:nvSpPr>
        <p:spPr>
          <a:xfrm>
            <a:off x="3347864" y="5013176"/>
            <a:ext cx="207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Est à la permanence</a:t>
            </a:r>
            <a:endParaRPr lang="fr-CH" dirty="0"/>
          </a:p>
        </p:txBody>
      </p:sp>
      <p:sp>
        <p:nvSpPr>
          <p:cNvPr id="136" name="Flèche vers le bas 135"/>
          <p:cNvSpPr/>
          <p:nvPr/>
        </p:nvSpPr>
        <p:spPr>
          <a:xfrm>
            <a:off x="4139952" y="3068960"/>
            <a:ext cx="484632" cy="2880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7" name="Flèche vers le bas 136"/>
          <p:cNvSpPr/>
          <p:nvPr/>
        </p:nvSpPr>
        <p:spPr>
          <a:xfrm>
            <a:off x="4139952" y="3861048"/>
            <a:ext cx="484632" cy="2880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8" name="Flèche vers le bas 137"/>
          <p:cNvSpPr/>
          <p:nvPr/>
        </p:nvSpPr>
        <p:spPr>
          <a:xfrm>
            <a:off x="4139952" y="4653136"/>
            <a:ext cx="484632" cy="2880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139" name="Group 100"/>
          <p:cNvGrpSpPr>
            <a:grpSpLocks noChangeAspect="1"/>
          </p:cNvGrpSpPr>
          <p:nvPr/>
        </p:nvGrpSpPr>
        <p:grpSpPr bwMode="auto">
          <a:xfrm>
            <a:off x="1547664" y="5661248"/>
            <a:ext cx="1027113" cy="646113"/>
            <a:chOff x="204" y="1570"/>
            <a:chExt cx="647" cy="407"/>
          </a:xfrm>
        </p:grpSpPr>
        <p:sp>
          <p:nvSpPr>
            <p:cNvPr id="140" name="AutoShape 99"/>
            <p:cNvSpPr>
              <a:spLocks noChangeAspect="1" noChangeArrowheads="1" noTextEdit="1"/>
            </p:cNvSpPr>
            <p:nvPr/>
          </p:nvSpPr>
          <p:spPr bwMode="auto">
            <a:xfrm>
              <a:off x="204" y="1570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41" name="Freeform 101"/>
            <p:cNvSpPr>
              <a:spLocks/>
            </p:cNvSpPr>
            <p:nvPr/>
          </p:nvSpPr>
          <p:spPr bwMode="auto">
            <a:xfrm>
              <a:off x="206" y="1570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42" name="Freeform 102"/>
            <p:cNvSpPr>
              <a:spLocks/>
            </p:cNvSpPr>
            <p:nvPr/>
          </p:nvSpPr>
          <p:spPr bwMode="auto">
            <a:xfrm>
              <a:off x="652" y="1728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43" name="Freeform 103"/>
            <p:cNvSpPr>
              <a:spLocks/>
            </p:cNvSpPr>
            <p:nvPr/>
          </p:nvSpPr>
          <p:spPr bwMode="auto">
            <a:xfrm>
              <a:off x="623" y="1642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44" name="Freeform 104"/>
            <p:cNvSpPr>
              <a:spLocks/>
            </p:cNvSpPr>
            <p:nvPr/>
          </p:nvSpPr>
          <p:spPr bwMode="auto">
            <a:xfrm>
              <a:off x="514" y="1731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45" name="Freeform 105"/>
            <p:cNvSpPr>
              <a:spLocks/>
            </p:cNvSpPr>
            <p:nvPr/>
          </p:nvSpPr>
          <p:spPr bwMode="auto">
            <a:xfrm>
              <a:off x="498" y="1578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46" name="Freeform 106"/>
            <p:cNvSpPr>
              <a:spLocks/>
            </p:cNvSpPr>
            <p:nvPr/>
          </p:nvSpPr>
          <p:spPr bwMode="auto">
            <a:xfrm>
              <a:off x="452" y="1634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47" name="Freeform 107"/>
            <p:cNvSpPr>
              <a:spLocks/>
            </p:cNvSpPr>
            <p:nvPr/>
          </p:nvSpPr>
          <p:spPr bwMode="auto">
            <a:xfrm>
              <a:off x="485" y="1741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48" name="Freeform 108"/>
            <p:cNvSpPr>
              <a:spLocks/>
            </p:cNvSpPr>
            <p:nvPr/>
          </p:nvSpPr>
          <p:spPr bwMode="auto">
            <a:xfrm>
              <a:off x="463" y="1714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49" name="Freeform 109"/>
            <p:cNvSpPr>
              <a:spLocks/>
            </p:cNvSpPr>
            <p:nvPr/>
          </p:nvSpPr>
          <p:spPr bwMode="auto">
            <a:xfrm>
              <a:off x="250" y="1723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50" name="Freeform 110"/>
            <p:cNvSpPr>
              <a:spLocks/>
            </p:cNvSpPr>
            <p:nvPr/>
          </p:nvSpPr>
          <p:spPr bwMode="auto">
            <a:xfrm>
              <a:off x="274" y="1794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51" name="Freeform 111"/>
            <p:cNvSpPr>
              <a:spLocks/>
            </p:cNvSpPr>
            <p:nvPr/>
          </p:nvSpPr>
          <p:spPr bwMode="auto">
            <a:xfrm>
              <a:off x="626" y="1794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52" name="Freeform 112"/>
            <p:cNvSpPr>
              <a:spLocks/>
            </p:cNvSpPr>
            <p:nvPr/>
          </p:nvSpPr>
          <p:spPr bwMode="auto">
            <a:xfrm>
              <a:off x="214" y="1737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53" name="Freeform 113"/>
            <p:cNvSpPr>
              <a:spLocks/>
            </p:cNvSpPr>
            <p:nvPr/>
          </p:nvSpPr>
          <p:spPr bwMode="auto">
            <a:xfrm>
              <a:off x="483" y="1649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54" name="Freeform 114"/>
            <p:cNvSpPr>
              <a:spLocks/>
            </p:cNvSpPr>
            <p:nvPr/>
          </p:nvSpPr>
          <p:spPr bwMode="auto">
            <a:xfrm>
              <a:off x="517" y="1650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55" name="Freeform 115"/>
            <p:cNvSpPr>
              <a:spLocks/>
            </p:cNvSpPr>
            <p:nvPr/>
          </p:nvSpPr>
          <p:spPr bwMode="auto">
            <a:xfrm>
              <a:off x="304" y="1824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56" name="Freeform 116"/>
            <p:cNvSpPr>
              <a:spLocks/>
            </p:cNvSpPr>
            <p:nvPr/>
          </p:nvSpPr>
          <p:spPr bwMode="auto">
            <a:xfrm>
              <a:off x="313" y="1833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57" name="Freeform 117"/>
            <p:cNvSpPr>
              <a:spLocks/>
            </p:cNvSpPr>
            <p:nvPr/>
          </p:nvSpPr>
          <p:spPr bwMode="auto">
            <a:xfrm>
              <a:off x="318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58" name="Freeform 118"/>
            <p:cNvSpPr>
              <a:spLocks/>
            </p:cNvSpPr>
            <p:nvPr/>
          </p:nvSpPr>
          <p:spPr bwMode="auto">
            <a:xfrm>
              <a:off x="327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59" name="Freeform 119"/>
            <p:cNvSpPr>
              <a:spLocks/>
            </p:cNvSpPr>
            <p:nvPr/>
          </p:nvSpPr>
          <p:spPr bwMode="auto">
            <a:xfrm>
              <a:off x="656" y="1824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60" name="Freeform 120"/>
            <p:cNvSpPr>
              <a:spLocks/>
            </p:cNvSpPr>
            <p:nvPr/>
          </p:nvSpPr>
          <p:spPr bwMode="auto">
            <a:xfrm>
              <a:off x="665" y="1833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61" name="Freeform 121"/>
            <p:cNvSpPr>
              <a:spLocks/>
            </p:cNvSpPr>
            <p:nvPr/>
          </p:nvSpPr>
          <p:spPr bwMode="auto">
            <a:xfrm>
              <a:off x="670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62" name="Freeform 122"/>
            <p:cNvSpPr>
              <a:spLocks/>
            </p:cNvSpPr>
            <p:nvPr/>
          </p:nvSpPr>
          <p:spPr bwMode="auto">
            <a:xfrm>
              <a:off x="679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63" name="Freeform 123"/>
            <p:cNvSpPr>
              <a:spLocks/>
            </p:cNvSpPr>
            <p:nvPr/>
          </p:nvSpPr>
          <p:spPr bwMode="auto">
            <a:xfrm>
              <a:off x="491" y="1794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64" name="Freeform 124"/>
            <p:cNvSpPr>
              <a:spLocks/>
            </p:cNvSpPr>
            <p:nvPr/>
          </p:nvSpPr>
          <p:spPr bwMode="auto">
            <a:xfrm>
              <a:off x="499" y="1803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65" name="Freeform 125"/>
            <p:cNvSpPr>
              <a:spLocks/>
            </p:cNvSpPr>
            <p:nvPr/>
          </p:nvSpPr>
          <p:spPr bwMode="auto">
            <a:xfrm>
              <a:off x="513" y="1811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66" name="Freeform 126"/>
            <p:cNvSpPr>
              <a:spLocks/>
            </p:cNvSpPr>
            <p:nvPr/>
          </p:nvSpPr>
          <p:spPr bwMode="auto">
            <a:xfrm>
              <a:off x="560" y="1635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67" name="Freeform 127"/>
            <p:cNvSpPr>
              <a:spLocks/>
            </p:cNvSpPr>
            <p:nvPr/>
          </p:nvSpPr>
          <p:spPr bwMode="auto">
            <a:xfrm>
              <a:off x="564" y="1639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68" name="Freeform 128"/>
            <p:cNvSpPr>
              <a:spLocks/>
            </p:cNvSpPr>
            <p:nvPr/>
          </p:nvSpPr>
          <p:spPr bwMode="auto">
            <a:xfrm>
              <a:off x="570" y="1642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69" name="Freeform 129"/>
            <p:cNvSpPr>
              <a:spLocks/>
            </p:cNvSpPr>
            <p:nvPr/>
          </p:nvSpPr>
          <p:spPr bwMode="auto">
            <a:xfrm>
              <a:off x="520" y="1700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170" name="Group 132"/>
          <p:cNvGrpSpPr>
            <a:grpSpLocks noChangeAspect="1"/>
          </p:cNvGrpSpPr>
          <p:nvPr/>
        </p:nvGrpSpPr>
        <p:grpSpPr bwMode="auto">
          <a:xfrm>
            <a:off x="2915816" y="5661248"/>
            <a:ext cx="1027113" cy="646113"/>
            <a:chOff x="930" y="1570"/>
            <a:chExt cx="647" cy="407"/>
          </a:xfrm>
        </p:grpSpPr>
        <p:sp>
          <p:nvSpPr>
            <p:cNvPr id="171" name="AutoShape 131"/>
            <p:cNvSpPr>
              <a:spLocks noChangeAspect="1" noChangeArrowheads="1" noTextEdit="1"/>
            </p:cNvSpPr>
            <p:nvPr/>
          </p:nvSpPr>
          <p:spPr bwMode="auto">
            <a:xfrm>
              <a:off x="930" y="1570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72" name="Freeform 133"/>
            <p:cNvSpPr>
              <a:spLocks/>
            </p:cNvSpPr>
            <p:nvPr/>
          </p:nvSpPr>
          <p:spPr bwMode="auto">
            <a:xfrm>
              <a:off x="932" y="1570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73" name="Freeform 134"/>
            <p:cNvSpPr>
              <a:spLocks/>
            </p:cNvSpPr>
            <p:nvPr/>
          </p:nvSpPr>
          <p:spPr bwMode="auto">
            <a:xfrm>
              <a:off x="1378" y="1728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74" name="Freeform 135"/>
            <p:cNvSpPr>
              <a:spLocks/>
            </p:cNvSpPr>
            <p:nvPr/>
          </p:nvSpPr>
          <p:spPr bwMode="auto">
            <a:xfrm>
              <a:off x="1349" y="1642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75" name="Freeform 136"/>
            <p:cNvSpPr>
              <a:spLocks/>
            </p:cNvSpPr>
            <p:nvPr/>
          </p:nvSpPr>
          <p:spPr bwMode="auto">
            <a:xfrm>
              <a:off x="1240" y="1731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76" name="Freeform 137"/>
            <p:cNvSpPr>
              <a:spLocks/>
            </p:cNvSpPr>
            <p:nvPr/>
          </p:nvSpPr>
          <p:spPr bwMode="auto">
            <a:xfrm>
              <a:off x="1224" y="1578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77" name="Freeform 138"/>
            <p:cNvSpPr>
              <a:spLocks/>
            </p:cNvSpPr>
            <p:nvPr/>
          </p:nvSpPr>
          <p:spPr bwMode="auto">
            <a:xfrm>
              <a:off x="1178" y="1634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78" name="Freeform 139"/>
            <p:cNvSpPr>
              <a:spLocks/>
            </p:cNvSpPr>
            <p:nvPr/>
          </p:nvSpPr>
          <p:spPr bwMode="auto">
            <a:xfrm>
              <a:off x="1211" y="1741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79" name="Freeform 140"/>
            <p:cNvSpPr>
              <a:spLocks/>
            </p:cNvSpPr>
            <p:nvPr/>
          </p:nvSpPr>
          <p:spPr bwMode="auto">
            <a:xfrm>
              <a:off x="1189" y="1714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80" name="Freeform 141"/>
            <p:cNvSpPr>
              <a:spLocks/>
            </p:cNvSpPr>
            <p:nvPr/>
          </p:nvSpPr>
          <p:spPr bwMode="auto">
            <a:xfrm>
              <a:off x="976" y="1723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81" name="Freeform 142"/>
            <p:cNvSpPr>
              <a:spLocks/>
            </p:cNvSpPr>
            <p:nvPr/>
          </p:nvSpPr>
          <p:spPr bwMode="auto">
            <a:xfrm>
              <a:off x="1000" y="1794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82" name="Freeform 143"/>
            <p:cNvSpPr>
              <a:spLocks/>
            </p:cNvSpPr>
            <p:nvPr/>
          </p:nvSpPr>
          <p:spPr bwMode="auto">
            <a:xfrm>
              <a:off x="1352" y="1794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83" name="Freeform 144"/>
            <p:cNvSpPr>
              <a:spLocks/>
            </p:cNvSpPr>
            <p:nvPr/>
          </p:nvSpPr>
          <p:spPr bwMode="auto">
            <a:xfrm>
              <a:off x="940" y="1737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84" name="Freeform 145"/>
            <p:cNvSpPr>
              <a:spLocks/>
            </p:cNvSpPr>
            <p:nvPr/>
          </p:nvSpPr>
          <p:spPr bwMode="auto">
            <a:xfrm>
              <a:off x="1209" y="1649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85" name="Freeform 146"/>
            <p:cNvSpPr>
              <a:spLocks/>
            </p:cNvSpPr>
            <p:nvPr/>
          </p:nvSpPr>
          <p:spPr bwMode="auto">
            <a:xfrm>
              <a:off x="1243" y="1650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86" name="Freeform 147"/>
            <p:cNvSpPr>
              <a:spLocks/>
            </p:cNvSpPr>
            <p:nvPr/>
          </p:nvSpPr>
          <p:spPr bwMode="auto">
            <a:xfrm>
              <a:off x="1030" y="1824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87" name="Freeform 148"/>
            <p:cNvSpPr>
              <a:spLocks/>
            </p:cNvSpPr>
            <p:nvPr/>
          </p:nvSpPr>
          <p:spPr bwMode="auto">
            <a:xfrm>
              <a:off x="1039" y="1833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88" name="Freeform 149"/>
            <p:cNvSpPr>
              <a:spLocks/>
            </p:cNvSpPr>
            <p:nvPr/>
          </p:nvSpPr>
          <p:spPr bwMode="auto">
            <a:xfrm>
              <a:off x="1044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89" name="Freeform 150"/>
            <p:cNvSpPr>
              <a:spLocks/>
            </p:cNvSpPr>
            <p:nvPr/>
          </p:nvSpPr>
          <p:spPr bwMode="auto">
            <a:xfrm>
              <a:off x="1053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90" name="Freeform 151"/>
            <p:cNvSpPr>
              <a:spLocks/>
            </p:cNvSpPr>
            <p:nvPr/>
          </p:nvSpPr>
          <p:spPr bwMode="auto">
            <a:xfrm>
              <a:off x="1382" y="1824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91" name="Freeform 152"/>
            <p:cNvSpPr>
              <a:spLocks/>
            </p:cNvSpPr>
            <p:nvPr/>
          </p:nvSpPr>
          <p:spPr bwMode="auto">
            <a:xfrm>
              <a:off x="1391" y="1833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92" name="Freeform 153"/>
            <p:cNvSpPr>
              <a:spLocks/>
            </p:cNvSpPr>
            <p:nvPr/>
          </p:nvSpPr>
          <p:spPr bwMode="auto">
            <a:xfrm>
              <a:off x="1396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93" name="Freeform 154"/>
            <p:cNvSpPr>
              <a:spLocks/>
            </p:cNvSpPr>
            <p:nvPr/>
          </p:nvSpPr>
          <p:spPr bwMode="auto">
            <a:xfrm>
              <a:off x="1405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94" name="Freeform 155"/>
            <p:cNvSpPr>
              <a:spLocks/>
            </p:cNvSpPr>
            <p:nvPr/>
          </p:nvSpPr>
          <p:spPr bwMode="auto">
            <a:xfrm>
              <a:off x="1217" y="1794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95" name="Freeform 156"/>
            <p:cNvSpPr>
              <a:spLocks/>
            </p:cNvSpPr>
            <p:nvPr/>
          </p:nvSpPr>
          <p:spPr bwMode="auto">
            <a:xfrm>
              <a:off x="1225" y="1803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96" name="Freeform 157"/>
            <p:cNvSpPr>
              <a:spLocks/>
            </p:cNvSpPr>
            <p:nvPr/>
          </p:nvSpPr>
          <p:spPr bwMode="auto">
            <a:xfrm>
              <a:off x="1239" y="1811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97" name="Freeform 158"/>
            <p:cNvSpPr>
              <a:spLocks/>
            </p:cNvSpPr>
            <p:nvPr/>
          </p:nvSpPr>
          <p:spPr bwMode="auto">
            <a:xfrm>
              <a:off x="1286" y="1635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98" name="Freeform 159"/>
            <p:cNvSpPr>
              <a:spLocks/>
            </p:cNvSpPr>
            <p:nvPr/>
          </p:nvSpPr>
          <p:spPr bwMode="auto">
            <a:xfrm>
              <a:off x="1290" y="1639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99" name="Freeform 160"/>
            <p:cNvSpPr>
              <a:spLocks/>
            </p:cNvSpPr>
            <p:nvPr/>
          </p:nvSpPr>
          <p:spPr bwMode="auto">
            <a:xfrm>
              <a:off x="1296" y="1642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0" name="Freeform 161"/>
            <p:cNvSpPr>
              <a:spLocks/>
            </p:cNvSpPr>
            <p:nvPr/>
          </p:nvSpPr>
          <p:spPr bwMode="auto">
            <a:xfrm>
              <a:off x="1246" y="1700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201" name="Group 164"/>
          <p:cNvGrpSpPr>
            <a:grpSpLocks noChangeAspect="1"/>
          </p:cNvGrpSpPr>
          <p:nvPr/>
        </p:nvGrpSpPr>
        <p:grpSpPr bwMode="auto">
          <a:xfrm>
            <a:off x="4355976" y="5661248"/>
            <a:ext cx="1027113" cy="646113"/>
            <a:chOff x="1610" y="1570"/>
            <a:chExt cx="647" cy="407"/>
          </a:xfrm>
        </p:grpSpPr>
        <p:sp>
          <p:nvSpPr>
            <p:cNvPr id="202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1610" y="1570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3" name="Freeform 165"/>
            <p:cNvSpPr>
              <a:spLocks/>
            </p:cNvSpPr>
            <p:nvPr/>
          </p:nvSpPr>
          <p:spPr bwMode="auto">
            <a:xfrm>
              <a:off x="1612" y="1570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4" name="Freeform 166"/>
            <p:cNvSpPr>
              <a:spLocks/>
            </p:cNvSpPr>
            <p:nvPr/>
          </p:nvSpPr>
          <p:spPr bwMode="auto">
            <a:xfrm>
              <a:off x="2058" y="1728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5" name="Freeform 167"/>
            <p:cNvSpPr>
              <a:spLocks/>
            </p:cNvSpPr>
            <p:nvPr/>
          </p:nvSpPr>
          <p:spPr bwMode="auto">
            <a:xfrm>
              <a:off x="2029" y="1642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6" name="Freeform 168"/>
            <p:cNvSpPr>
              <a:spLocks/>
            </p:cNvSpPr>
            <p:nvPr/>
          </p:nvSpPr>
          <p:spPr bwMode="auto">
            <a:xfrm>
              <a:off x="1920" y="1731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7" name="Freeform 169"/>
            <p:cNvSpPr>
              <a:spLocks/>
            </p:cNvSpPr>
            <p:nvPr/>
          </p:nvSpPr>
          <p:spPr bwMode="auto">
            <a:xfrm>
              <a:off x="1904" y="1578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8" name="Freeform 170"/>
            <p:cNvSpPr>
              <a:spLocks/>
            </p:cNvSpPr>
            <p:nvPr/>
          </p:nvSpPr>
          <p:spPr bwMode="auto">
            <a:xfrm>
              <a:off x="1858" y="1634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9" name="Freeform 171"/>
            <p:cNvSpPr>
              <a:spLocks/>
            </p:cNvSpPr>
            <p:nvPr/>
          </p:nvSpPr>
          <p:spPr bwMode="auto">
            <a:xfrm>
              <a:off x="1891" y="1741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0" name="Freeform 172"/>
            <p:cNvSpPr>
              <a:spLocks/>
            </p:cNvSpPr>
            <p:nvPr/>
          </p:nvSpPr>
          <p:spPr bwMode="auto">
            <a:xfrm>
              <a:off x="1869" y="1714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1" name="Freeform 173"/>
            <p:cNvSpPr>
              <a:spLocks/>
            </p:cNvSpPr>
            <p:nvPr/>
          </p:nvSpPr>
          <p:spPr bwMode="auto">
            <a:xfrm>
              <a:off x="1656" y="1723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2" name="Freeform 174"/>
            <p:cNvSpPr>
              <a:spLocks/>
            </p:cNvSpPr>
            <p:nvPr/>
          </p:nvSpPr>
          <p:spPr bwMode="auto">
            <a:xfrm>
              <a:off x="1680" y="1794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3" name="Freeform 175"/>
            <p:cNvSpPr>
              <a:spLocks/>
            </p:cNvSpPr>
            <p:nvPr/>
          </p:nvSpPr>
          <p:spPr bwMode="auto">
            <a:xfrm>
              <a:off x="2032" y="1794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4" name="Freeform 176"/>
            <p:cNvSpPr>
              <a:spLocks/>
            </p:cNvSpPr>
            <p:nvPr/>
          </p:nvSpPr>
          <p:spPr bwMode="auto">
            <a:xfrm>
              <a:off x="1620" y="1737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5" name="Freeform 177"/>
            <p:cNvSpPr>
              <a:spLocks/>
            </p:cNvSpPr>
            <p:nvPr/>
          </p:nvSpPr>
          <p:spPr bwMode="auto">
            <a:xfrm>
              <a:off x="1889" y="1649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6" name="Freeform 178"/>
            <p:cNvSpPr>
              <a:spLocks/>
            </p:cNvSpPr>
            <p:nvPr/>
          </p:nvSpPr>
          <p:spPr bwMode="auto">
            <a:xfrm>
              <a:off x="1923" y="1650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7" name="Freeform 179"/>
            <p:cNvSpPr>
              <a:spLocks/>
            </p:cNvSpPr>
            <p:nvPr/>
          </p:nvSpPr>
          <p:spPr bwMode="auto">
            <a:xfrm>
              <a:off x="1710" y="1824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8" name="Freeform 180"/>
            <p:cNvSpPr>
              <a:spLocks/>
            </p:cNvSpPr>
            <p:nvPr/>
          </p:nvSpPr>
          <p:spPr bwMode="auto">
            <a:xfrm>
              <a:off x="1719" y="1833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9" name="Freeform 181"/>
            <p:cNvSpPr>
              <a:spLocks/>
            </p:cNvSpPr>
            <p:nvPr/>
          </p:nvSpPr>
          <p:spPr bwMode="auto">
            <a:xfrm>
              <a:off x="1724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0" name="Freeform 182"/>
            <p:cNvSpPr>
              <a:spLocks/>
            </p:cNvSpPr>
            <p:nvPr/>
          </p:nvSpPr>
          <p:spPr bwMode="auto">
            <a:xfrm>
              <a:off x="1733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1" name="Freeform 183"/>
            <p:cNvSpPr>
              <a:spLocks/>
            </p:cNvSpPr>
            <p:nvPr/>
          </p:nvSpPr>
          <p:spPr bwMode="auto">
            <a:xfrm>
              <a:off x="2062" y="1824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2" name="Freeform 184"/>
            <p:cNvSpPr>
              <a:spLocks/>
            </p:cNvSpPr>
            <p:nvPr/>
          </p:nvSpPr>
          <p:spPr bwMode="auto">
            <a:xfrm>
              <a:off x="2071" y="1833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3" name="Freeform 185"/>
            <p:cNvSpPr>
              <a:spLocks/>
            </p:cNvSpPr>
            <p:nvPr/>
          </p:nvSpPr>
          <p:spPr bwMode="auto">
            <a:xfrm>
              <a:off x="2076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4" name="Freeform 186"/>
            <p:cNvSpPr>
              <a:spLocks/>
            </p:cNvSpPr>
            <p:nvPr/>
          </p:nvSpPr>
          <p:spPr bwMode="auto">
            <a:xfrm>
              <a:off x="2085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5" name="Freeform 187"/>
            <p:cNvSpPr>
              <a:spLocks/>
            </p:cNvSpPr>
            <p:nvPr/>
          </p:nvSpPr>
          <p:spPr bwMode="auto">
            <a:xfrm>
              <a:off x="1897" y="1794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6" name="Freeform 188"/>
            <p:cNvSpPr>
              <a:spLocks/>
            </p:cNvSpPr>
            <p:nvPr/>
          </p:nvSpPr>
          <p:spPr bwMode="auto">
            <a:xfrm>
              <a:off x="1905" y="1803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7" name="Freeform 189"/>
            <p:cNvSpPr>
              <a:spLocks/>
            </p:cNvSpPr>
            <p:nvPr/>
          </p:nvSpPr>
          <p:spPr bwMode="auto">
            <a:xfrm>
              <a:off x="1919" y="1811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8" name="Freeform 190"/>
            <p:cNvSpPr>
              <a:spLocks/>
            </p:cNvSpPr>
            <p:nvPr/>
          </p:nvSpPr>
          <p:spPr bwMode="auto">
            <a:xfrm>
              <a:off x="1966" y="1635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9" name="Freeform 191"/>
            <p:cNvSpPr>
              <a:spLocks/>
            </p:cNvSpPr>
            <p:nvPr/>
          </p:nvSpPr>
          <p:spPr bwMode="auto">
            <a:xfrm>
              <a:off x="1970" y="1639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30" name="Freeform 192"/>
            <p:cNvSpPr>
              <a:spLocks/>
            </p:cNvSpPr>
            <p:nvPr/>
          </p:nvSpPr>
          <p:spPr bwMode="auto">
            <a:xfrm>
              <a:off x="1976" y="1642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31" name="Freeform 193"/>
            <p:cNvSpPr>
              <a:spLocks/>
            </p:cNvSpPr>
            <p:nvPr/>
          </p:nvSpPr>
          <p:spPr bwMode="auto">
            <a:xfrm>
              <a:off x="1926" y="1700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232" name="Group 196"/>
          <p:cNvGrpSpPr>
            <a:grpSpLocks noChangeAspect="1"/>
          </p:cNvGrpSpPr>
          <p:nvPr/>
        </p:nvGrpSpPr>
        <p:grpSpPr bwMode="auto">
          <a:xfrm>
            <a:off x="5724128" y="5661248"/>
            <a:ext cx="1027112" cy="646112"/>
            <a:chOff x="249" y="2069"/>
            <a:chExt cx="647" cy="407"/>
          </a:xfrm>
        </p:grpSpPr>
        <p:sp>
          <p:nvSpPr>
            <p:cNvPr id="233" name="AutoShape 195"/>
            <p:cNvSpPr>
              <a:spLocks noChangeAspect="1" noChangeArrowheads="1" noTextEdit="1"/>
            </p:cNvSpPr>
            <p:nvPr/>
          </p:nvSpPr>
          <p:spPr bwMode="auto">
            <a:xfrm>
              <a:off x="249" y="2069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34" name="Freeform 197"/>
            <p:cNvSpPr>
              <a:spLocks/>
            </p:cNvSpPr>
            <p:nvPr/>
          </p:nvSpPr>
          <p:spPr bwMode="auto">
            <a:xfrm>
              <a:off x="251" y="2069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35" name="Freeform 198"/>
            <p:cNvSpPr>
              <a:spLocks/>
            </p:cNvSpPr>
            <p:nvPr/>
          </p:nvSpPr>
          <p:spPr bwMode="auto">
            <a:xfrm>
              <a:off x="697" y="2227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36" name="Freeform 199"/>
            <p:cNvSpPr>
              <a:spLocks/>
            </p:cNvSpPr>
            <p:nvPr/>
          </p:nvSpPr>
          <p:spPr bwMode="auto">
            <a:xfrm>
              <a:off x="668" y="2141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37" name="Freeform 200"/>
            <p:cNvSpPr>
              <a:spLocks/>
            </p:cNvSpPr>
            <p:nvPr/>
          </p:nvSpPr>
          <p:spPr bwMode="auto">
            <a:xfrm>
              <a:off x="559" y="2230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38" name="Freeform 201"/>
            <p:cNvSpPr>
              <a:spLocks/>
            </p:cNvSpPr>
            <p:nvPr/>
          </p:nvSpPr>
          <p:spPr bwMode="auto">
            <a:xfrm>
              <a:off x="543" y="2077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39" name="Freeform 202"/>
            <p:cNvSpPr>
              <a:spLocks/>
            </p:cNvSpPr>
            <p:nvPr/>
          </p:nvSpPr>
          <p:spPr bwMode="auto">
            <a:xfrm>
              <a:off x="497" y="2133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40" name="Freeform 203"/>
            <p:cNvSpPr>
              <a:spLocks/>
            </p:cNvSpPr>
            <p:nvPr/>
          </p:nvSpPr>
          <p:spPr bwMode="auto">
            <a:xfrm>
              <a:off x="530" y="2240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41" name="Freeform 204"/>
            <p:cNvSpPr>
              <a:spLocks/>
            </p:cNvSpPr>
            <p:nvPr/>
          </p:nvSpPr>
          <p:spPr bwMode="auto">
            <a:xfrm>
              <a:off x="508" y="2213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42" name="Freeform 205"/>
            <p:cNvSpPr>
              <a:spLocks/>
            </p:cNvSpPr>
            <p:nvPr/>
          </p:nvSpPr>
          <p:spPr bwMode="auto">
            <a:xfrm>
              <a:off x="295" y="2222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43" name="Freeform 206"/>
            <p:cNvSpPr>
              <a:spLocks/>
            </p:cNvSpPr>
            <p:nvPr/>
          </p:nvSpPr>
          <p:spPr bwMode="auto">
            <a:xfrm>
              <a:off x="319" y="2293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44" name="Freeform 207"/>
            <p:cNvSpPr>
              <a:spLocks/>
            </p:cNvSpPr>
            <p:nvPr/>
          </p:nvSpPr>
          <p:spPr bwMode="auto">
            <a:xfrm>
              <a:off x="671" y="2293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45" name="Freeform 208"/>
            <p:cNvSpPr>
              <a:spLocks/>
            </p:cNvSpPr>
            <p:nvPr/>
          </p:nvSpPr>
          <p:spPr bwMode="auto">
            <a:xfrm>
              <a:off x="259" y="2236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46" name="Freeform 209"/>
            <p:cNvSpPr>
              <a:spLocks/>
            </p:cNvSpPr>
            <p:nvPr/>
          </p:nvSpPr>
          <p:spPr bwMode="auto">
            <a:xfrm>
              <a:off x="528" y="2148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47" name="Freeform 210"/>
            <p:cNvSpPr>
              <a:spLocks/>
            </p:cNvSpPr>
            <p:nvPr/>
          </p:nvSpPr>
          <p:spPr bwMode="auto">
            <a:xfrm>
              <a:off x="562" y="2149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48" name="Freeform 211"/>
            <p:cNvSpPr>
              <a:spLocks/>
            </p:cNvSpPr>
            <p:nvPr/>
          </p:nvSpPr>
          <p:spPr bwMode="auto">
            <a:xfrm>
              <a:off x="349" y="2323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49" name="Freeform 212"/>
            <p:cNvSpPr>
              <a:spLocks/>
            </p:cNvSpPr>
            <p:nvPr/>
          </p:nvSpPr>
          <p:spPr bwMode="auto">
            <a:xfrm>
              <a:off x="358" y="2332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50" name="Freeform 213"/>
            <p:cNvSpPr>
              <a:spLocks/>
            </p:cNvSpPr>
            <p:nvPr/>
          </p:nvSpPr>
          <p:spPr bwMode="auto">
            <a:xfrm>
              <a:off x="363" y="2337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51" name="Freeform 214"/>
            <p:cNvSpPr>
              <a:spLocks/>
            </p:cNvSpPr>
            <p:nvPr/>
          </p:nvSpPr>
          <p:spPr bwMode="auto">
            <a:xfrm>
              <a:off x="372" y="2346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52" name="Freeform 215"/>
            <p:cNvSpPr>
              <a:spLocks/>
            </p:cNvSpPr>
            <p:nvPr/>
          </p:nvSpPr>
          <p:spPr bwMode="auto">
            <a:xfrm>
              <a:off x="701" y="2323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53" name="Freeform 216"/>
            <p:cNvSpPr>
              <a:spLocks/>
            </p:cNvSpPr>
            <p:nvPr/>
          </p:nvSpPr>
          <p:spPr bwMode="auto">
            <a:xfrm>
              <a:off x="710" y="2332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54" name="Freeform 217"/>
            <p:cNvSpPr>
              <a:spLocks/>
            </p:cNvSpPr>
            <p:nvPr/>
          </p:nvSpPr>
          <p:spPr bwMode="auto">
            <a:xfrm>
              <a:off x="715" y="2337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55" name="Freeform 218"/>
            <p:cNvSpPr>
              <a:spLocks/>
            </p:cNvSpPr>
            <p:nvPr/>
          </p:nvSpPr>
          <p:spPr bwMode="auto">
            <a:xfrm>
              <a:off x="724" y="2346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56" name="Freeform 219"/>
            <p:cNvSpPr>
              <a:spLocks/>
            </p:cNvSpPr>
            <p:nvPr/>
          </p:nvSpPr>
          <p:spPr bwMode="auto">
            <a:xfrm>
              <a:off x="536" y="2293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57" name="Freeform 220"/>
            <p:cNvSpPr>
              <a:spLocks/>
            </p:cNvSpPr>
            <p:nvPr/>
          </p:nvSpPr>
          <p:spPr bwMode="auto">
            <a:xfrm>
              <a:off x="544" y="2302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58" name="Freeform 221"/>
            <p:cNvSpPr>
              <a:spLocks/>
            </p:cNvSpPr>
            <p:nvPr/>
          </p:nvSpPr>
          <p:spPr bwMode="auto">
            <a:xfrm>
              <a:off x="558" y="2310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59" name="Freeform 222"/>
            <p:cNvSpPr>
              <a:spLocks/>
            </p:cNvSpPr>
            <p:nvPr/>
          </p:nvSpPr>
          <p:spPr bwMode="auto">
            <a:xfrm>
              <a:off x="605" y="2134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60" name="Freeform 223"/>
            <p:cNvSpPr>
              <a:spLocks/>
            </p:cNvSpPr>
            <p:nvPr/>
          </p:nvSpPr>
          <p:spPr bwMode="auto">
            <a:xfrm>
              <a:off x="609" y="2138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61" name="Freeform 224"/>
            <p:cNvSpPr>
              <a:spLocks/>
            </p:cNvSpPr>
            <p:nvPr/>
          </p:nvSpPr>
          <p:spPr bwMode="auto">
            <a:xfrm>
              <a:off x="615" y="2141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62" name="Freeform 225"/>
            <p:cNvSpPr>
              <a:spLocks/>
            </p:cNvSpPr>
            <p:nvPr/>
          </p:nvSpPr>
          <p:spPr bwMode="auto">
            <a:xfrm>
              <a:off x="565" y="2199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pic>
        <p:nvPicPr>
          <p:cNvPr id="263" name="Picture 4" descr="C:\Program Files\Microsoft Office 2007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661248"/>
            <a:ext cx="1027657" cy="645294"/>
          </a:xfrm>
          <a:prstGeom prst="rect">
            <a:avLst/>
          </a:prstGeom>
          <a:noFill/>
        </p:spPr>
      </p:pic>
      <p:sp>
        <p:nvSpPr>
          <p:cNvPr id="264" name="Interdiction 263"/>
          <p:cNvSpPr/>
          <p:nvPr/>
        </p:nvSpPr>
        <p:spPr>
          <a:xfrm>
            <a:off x="5796136" y="5589240"/>
            <a:ext cx="914400" cy="91440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265" name="Interdiction 264"/>
          <p:cNvSpPr/>
          <p:nvPr/>
        </p:nvSpPr>
        <p:spPr>
          <a:xfrm>
            <a:off x="4355976" y="5589240"/>
            <a:ext cx="914400" cy="91440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grpSp>
        <p:nvGrpSpPr>
          <p:cNvPr id="266" name="Group 164"/>
          <p:cNvGrpSpPr>
            <a:grpSpLocks noChangeAspect="1"/>
          </p:cNvGrpSpPr>
          <p:nvPr/>
        </p:nvGrpSpPr>
        <p:grpSpPr bwMode="auto">
          <a:xfrm>
            <a:off x="6300192" y="3212976"/>
            <a:ext cx="1027113" cy="646113"/>
            <a:chOff x="1610" y="1570"/>
            <a:chExt cx="647" cy="407"/>
          </a:xfrm>
        </p:grpSpPr>
        <p:sp>
          <p:nvSpPr>
            <p:cNvPr id="267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1610" y="1570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68" name="Freeform 165"/>
            <p:cNvSpPr>
              <a:spLocks/>
            </p:cNvSpPr>
            <p:nvPr/>
          </p:nvSpPr>
          <p:spPr bwMode="auto">
            <a:xfrm>
              <a:off x="1612" y="1570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69" name="Freeform 166"/>
            <p:cNvSpPr>
              <a:spLocks/>
            </p:cNvSpPr>
            <p:nvPr/>
          </p:nvSpPr>
          <p:spPr bwMode="auto">
            <a:xfrm>
              <a:off x="2058" y="1728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70" name="Freeform 167"/>
            <p:cNvSpPr>
              <a:spLocks/>
            </p:cNvSpPr>
            <p:nvPr/>
          </p:nvSpPr>
          <p:spPr bwMode="auto">
            <a:xfrm>
              <a:off x="2029" y="1642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71" name="Freeform 168"/>
            <p:cNvSpPr>
              <a:spLocks/>
            </p:cNvSpPr>
            <p:nvPr/>
          </p:nvSpPr>
          <p:spPr bwMode="auto">
            <a:xfrm>
              <a:off x="1920" y="1731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72" name="Freeform 169"/>
            <p:cNvSpPr>
              <a:spLocks/>
            </p:cNvSpPr>
            <p:nvPr/>
          </p:nvSpPr>
          <p:spPr bwMode="auto">
            <a:xfrm>
              <a:off x="1904" y="1578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73" name="Freeform 170"/>
            <p:cNvSpPr>
              <a:spLocks/>
            </p:cNvSpPr>
            <p:nvPr/>
          </p:nvSpPr>
          <p:spPr bwMode="auto">
            <a:xfrm>
              <a:off x="1858" y="1634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74" name="Freeform 171"/>
            <p:cNvSpPr>
              <a:spLocks/>
            </p:cNvSpPr>
            <p:nvPr/>
          </p:nvSpPr>
          <p:spPr bwMode="auto">
            <a:xfrm>
              <a:off x="1891" y="1741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75" name="Freeform 172"/>
            <p:cNvSpPr>
              <a:spLocks/>
            </p:cNvSpPr>
            <p:nvPr/>
          </p:nvSpPr>
          <p:spPr bwMode="auto">
            <a:xfrm>
              <a:off x="1869" y="1714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76" name="Freeform 173"/>
            <p:cNvSpPr>
              <a:spLocks/>
            </p:cNvSpPr>
            <p:nvPr/>
          </p:nvSpPr>
          <p:spPr bwMode="auto">
            <a:xfrm>
              <a:off x="1656" y="1723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77" name="Freeform 174"/>
            <p:cNvSpPr>
              <a:spLocks/>
            </p:cNvSpPr>
            <p:nvPr/>
          </p:nvSpPr>
          <p:spPr bwMode="auto">
            <a:xfrm>
              <a:off x="1680" y="1794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78" name="Freeform 175"/>
            <p:cNvSpPr>
              <a:spLocks/>
            </p:cNvSpPr>
            <p:nvPr/>
          </p:nvSpPr>
          <p:spPr bwMode="auto">
            <a:xfrm>
              <a:off x="2032" y="1794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79" name="Freeform 176"/>
            <p:cNvSpPr>
              <a:spLocks/>
            </p:cNvSpPr>
            <p:nvPr/>
          </p:nvSpPr>
          <p:spPr bwMode="auto">
            <a:xfrm>
              <a:off x="1620" y="1737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0" name="Freeform 177"/>
            <p:cNvSpPr>
              <a:spLocks/>
            </p:cNvSpPr>
            <p:nvPr/>
          </p:nvSpPr>
          <p:spPr bwMode="auto">
            <a:xfrm>
              <a:off x="1889" y="1649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1" name="Freeform 178"/>
            <p:cNvSpPr>
              <a:spLocks/>
            </p:cNvSpPr>
            <p:nvPr/>
          </p:nvSpPr>
          <p:spPr bwMode="auto">
            <a:xfrm>
              <a:off x="1923" y="1650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2" name="Freeform 179"/>
            <p:cNvSpPr>
              <a:spLocks/>
            </p:cNvSpPr>
            <p:nvPr/>
          </p:nvSpPr>
          <p:spPr bwMode="auto">
            <a:xfrm>
              <a:off x="1710" y="1824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3" name="Freeform 180"/>
            <p:cNvSpPr>
              <a:spLocks/>
            </p:cNvSpPr>
            <p:nvPr/>
          </p:nvSpPr>
          <p:spPr bwMode="auto">
            <a:xfrm>
              <a:off x="1719" y="1833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4" name="Freeform 181"/>
            <p:cNvSpPr>
              <a:spLocks/>
            </p:cNvSpPr>
            <p:nvPr/>
          </p:nvSpPr>
          <p:spPr bwMode="auto">
            <a:xfrm>
              <a:off x="1724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5" name="Freeform 182"/>
            <p:cNvSpPr>
              <a:spLocks/>
            </p:cNvSpPr>
            <p:nvPr/>
          </p:nvSpPr>
          <p:spPr bwMode="auto">
            <a:xfrm>
              <a:off x="1733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6" name="Freeform 183"/>
            <p:cNvSpPr>
              <a:spLocks/>
            </p:cNvSpPr>
            <p:nvPr/>
          </p:nvSpPr>
          <p:spPr bwMode="auto">
            <a:xfrm>
              <a:off x="2062" y="1824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7" name="Freeform 184"/>
            <p:cNvSpPr>
              <a:spLocks/>
            </p:cNvSpPr>
            <p:nvPr/>
          </p:nvSpPr>
          <p:spPr bwMode="auto">
            <a:xfrm>
              <a:off x="2071" y="1833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8" name="Freeform 185"/>
            <p:cNvSpPr>
              <a:spLocks/>
            </p:cNvSpPr>
            <p:nvPr/>
          </p:nvSpPr>
          <p:spPr bwMode="auto">
            <a:xfrm>
              <a:off x="2076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9" name="Freeform 186"/>
            <p:cNvSpPr>
              <a:spLocks/>
            </p:cNvSpPr>
            <p:nvPr/>
          </p:nvSpPr>
          <p:spPr bwMode="auto">
            <a:xfrm>
              <a:off x="2085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0" name="Freeform 187"/>
            <p:cNvSpPr>
              <a:spLocks/>
            </p:cNvSpPr>
            <p:nvPr/>
          </p:nvSpPr>
          <p:spPr bwMode="auto">
            <a:xfrm>
              <a:off x="1897" y="1794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1" name="Freeform 188"/>
            <p:cNvSpPr>
              <a:spLocks/>
            </p:cNvSpPr>
            <p:nvPr/>
          </p:nvSpPr>
          <p:spPr bwMode="auto">
            <a:xfrm>
              <a:off x="1905" y="1803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2" name="Freeform 189"/>
            <p:cNvSpPr>
              <a:spLocks/>
            </p:cNvSpPr>
            <p:nvPr/>
          </p:nvSpPr>
          <p:spPr bwMode="auto">
            <a:xfrm>
              <a:off x="1919" y="1811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3" name="Freeform 190"/>
            <p:cNvSpPr>
              <a:spLocks/>
            </p:cNvSpPr>
            <p:nvPr/>
          </p:nvSpPr>
          <p:spPr bwMode="auto">
            <a:xfrm>
              <a:off x="1966" y="1635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4" name="Freeform 191"/>
            <p:cNvSpPr>
              <a:spLocks/>
            </p:cNvSpPr>
            <p:nvPr/>
          </p:nvSpPr>
          <p:spPr bwMode="auto">
            <a:xfrm>
              <a:off x="1970" y="1639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5" name="Freeform 192"/>
            <p:cNvSpPr>
              <a:spLocks/>
            </p:cNvSpPr>
            <p:nvPr/>
          </p:nvSpPr>
          <p:spPr bwMode="auto">
            <a:xfrm>
              <a:off x="1976" y="1642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6" name="Freeform 193"/>
            <p:cNvSpPr>
              <a:spLocks/>
            </p:cNvSpPr>
            <p:nvPr/>
          </p:nvSpPr>
          <p:spPr bwMode="auto">
            <a:xfrm>
              <a:off x="1926" y="1700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297" name="Group 196"/>
          <p:cNvGrpSpPr>
            <a:grpSpLocks noChangeAspect="1"/>
          </p:cNvGrpSpPr>
          <p:nvPr/>
        </p:nvGrpSpPr>
        <p:grpSpPr bwMode="auto">
          <a:xfrm>
            <a:off x="2195736" y="4077072"/>
            <a:ext cx="1027112" cy="646112"/>
            <a:chOff x="249" y="2069"/>
            <a:chExt cx="647" cy="407"/>
          </a:xfrm>
        </p:grpSpPr>
        <p:sp>
          <p:nvSpPr>
            <p:cNvPr id="298" name="AutoShape 195"/>
            <p:cNvSpPr>
              <a:spLocks noChangeAspect="1" noChangeArrowheads="1" noTextEdit="1"/>
            </p:cNvSpPr>
            <p:nvPr/>
          </p:nvSpPr>
          <p:spPr bwMode="auto">
            <a:xfrm>
              <a:off x="249" y="2069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9" name="Freeform 197"/>
            <p:cNvSpPr>
              <a:spLocks/>
            </p:cNvSpPr>
            <p:nvPr/>
          </p:nvSpPr>
          <p:spPr bwMode="auto">
            <a:xfrm>
              <a:off x="251" y="2069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0" name="Freeform 198"/>
            <p:cNvSpPr>
              <a:spLocks/>
            </p:cNvSpPr>
            <p:nvPr/>
          </p:nvSpPr>
          <p:spPr bwMode="auto">
            <a:xfrm>
              <a:off x="697" y="2227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1" name="Freeform 199"/>
            <p:cNvSpPr>
              <a:spLocks/>
            </p:cNvSpPr>
            <p:nvPr/>
          </p:nvSpPr>
          <p:spPr bwMode="auto">
            <a:xfrm>
              <a:off x="668" y="2141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2" name="Freeform 200"/>
            <p:cNvSpPr>
              <a:spLocks/>
            </p:cNvSpPr>
            <p:nvPr/>
          </p:nvSpPr>
          <p:spPr bwMode="auto">
            <a:xfrm>
              <a:off x="559" y="2230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3" name="Freeform 201"/>
            <p:cNvSpPr>
              <a:spLocks/>
            </p:cNvSpPr>
            <p:nvPr/>
          </p:nvSpPr>
          <p:spPr bwMode="auto">
            <a:xfrm>
              <a:off x="543" y="2077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4" name="Freeform 202"/>
            <p:cNvSpPr>
              <a:spLocks/>
            </p:cNvSpPr>
            <p:nvPr/>
          </p:nvSpPr>
          <p:spPr bwMode="auto">
            <a:xfrm>
              <a:off x="497" y="2133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5" name="Freeform 203"/>
            <p:cNvSpPr>
              <a:spLocks/>
            </p:cNvSpPr>
            <p:nvPr/>
          </p:nvSpPr>
          <p:spPr bwMode="auto">
            <a:xfrm>
              <a:off x="530" y="2240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6" name="Freeform 204"/>
            <p:cNvSpPr>
              <a:spLocks/>
            </p:cNvSpPr>
            <p:nvPr/>
          </p:nvSpPr>
          <p:spPr bwMode="auto">
            <a:xfrm>
              <a:off x="508" y="2213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7" name="Freeform 205"/>
            <p:cNvSpPr>
              <a:spLocks/>
            </p:cNvSpPr>
            <p:nvPr/>
          </p:nvSpPr>
          <p:spPr bwMode="auto">
            <a:xfrm>
              <a:off x="295" y="2222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8" name="Freeform 206"/>
            <p:cNvSpPr>
              <a:spLocks/>
            </p:cNvSpPr>
            <p:nvPr/>
          </p:nvSpPr>
          <p:spPr bwMode="auto">
            <a:xfrm>
              <a:off x="319" y="2293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9" name="Freeform 207"/>
            <p:cNvSpPr>
              <a:spLocks/>
            </p:cNvSpPr>
            <p:nvPr/>
          </p:nvSpPr>
          <p:spPr bwMode="auto">
            <a:xfrm>
              <a:off x="671" y="2293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0" name="Freeform 208"/>
            <p:cNvSpPr>
              <a:spLocks/>
            </p:cNvSpPr>
            <p:nvPr/>
          </p:nvSpPr>
          <p:spPr bwMode="auto">
            <a:xfrm>
              <a:off x="259" y="2236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1" name="Freeform 209"/>
            <p:cNvSpPr>
              <a:spLocks/>
            </p:cNvSpPr>
            <p:nvPr/>
          </p:nvSpPr>
          <p:spPr bwMode="auto">
            <a:xfrm>
              <a:off x="528" y="2148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2" name="Freeform 210"/>
            <p:cNvSpPr>
              <a:spLocks/>
            </p:cNvSpPr>
            <p:nvPr/>
          </p:nvSpPr>
          <p:spPr bwMode="auto">
            <a:xfrm>
              <a:off x="562" y="2149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3" name="Freeform 211"/>
            <p:cNvSpPr>
              <a:spLocks/>
            </p:cNvSpPr>
            <p:nvPr/>
          </p:nvSpPr>
          <p:spPr bwMode="auto">
            <a:xfrm>
              <a:off x="349" y="2323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4" name="Freeform 212"/>
            <p:cNvSpPr>
              <a:spLocks/>
            </p:cNvSpPr>
            <p:nvPr/>
          </p:nvSpPr>
          <p:spPr bwMode="auto">
            <a:xfrm>
              <a:off x="358" y="2332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5" name="Freeform 213"/>
            <p:cNvSpPr>
              <a:spLocks/>
            </p:cNvSpPr>
            <p:nvPr/>
          </p:nvSpPr>
          <p:spPr bwMode="auto">
            <a:xfrm>
              <a:off x="363" y="2337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6" name="Freeform 214"/>
            <p:cNvSpPr>
              <a:spLocks/>
            </p:cNvSpPr>
            <p:nvPr/>
          </p:nvSpPr>
          <p:spPr bwMode="auto">
            <a:xfrm>
              <a:off x="372" y="2346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7" name="Freeform 215"/>
            <p:cNvSpPr>
              <a:spLocks/>
            </p:cNvSpPr>
            <p:nvPr/>
          </p:nvSpPr>
          <p:spPr bwMode="auto">
            <a:xfrm>
              <a:off x="701" y="2323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8" name="Freeform 216"/>
            <p:cNvSpPr>
              <a:spLocks/>
            </p:cNvSpPr>
            <p:nvPr/>
          </p:nvSpPr>
          <p:spPr bwMode="auto">
            <a:xfrm>
              <a:off x="710" y="2332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9" name="Freeform 217"/>
            <p:cNvSpPr>
              <a:spLocks/>
            </p:cNvSpPr>
            <p:nvPr/>
          </p:nvSpPr>
          <p:spPr bwMode="auto">
            <a:xfrm>
              <a:off x="715" y="2337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0" name="Freeform 218"/>
            <p:cNvSpPr>
              <a:spLocks/>
            </p:cNvSpPr>
            <p:nvPr/>
          </p:nvSpPr>
          <p:spPr bwMode="auto">
            <a:xfrm>
              <a:off x="724" y="2346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1" name="Freeform 219"/>
            <p:cNvSpPr>
              <a:spLocks/>
            </p:cNvSpPr>
            <p:nvPr/>
          </p:nvSpPr>
          <p:spPr bwMode="auto">
            <a:xfrm>
              <a:off x="536" y="2293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2" name="Freeform 220"/>
            <p:cNvSpPr>
              <a:spLocks/>
            </p:cNvSpPr>
            <p:nvPr/>
          </p:nvSpPr>
          <p:spPr bwMode="auto">
            <a:xfrm>
              <a:off x="544" y="2302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3" name="Freeform 221"/>
            <p:cNvSpPr>
              <a:spLocks/>
            </p:cNvSpPr>
            <p:nvPr/>
          </p:nvSpPr>
          <p:spPr bwMode="auto">
            <a:xfrm>
              <a:off x="558" y="2310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4" name="Freeform 222"/>
            <p:cNvSpPr>
              <a:spLocks/>
            </p:cNvSpPr>
            <p:nvPr/>
          </p:nvSpPr>
          <p:spPr bwMode="auto">
            <a:xfrm>
              <a:off x="605" y="2134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5" name="Freeform 223"/>
            <p:cNvSpPr>
              <a:spLocks/>
            </p:cNvSpPr>
            <p:nvPr/>
          </p:nvSpPr>
          <p:spPr bwMode="auto">
            <a:xfrm>
              <a:off x="609" y="2138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6" name="Freeform 224"/>
            <p:cNvSpPr>
              <a:spLocks/>
            </p:cNvSpPr>
            <p:nvPr/>
          </p:nvSpPr>
          <p:spPr bwMode="auto">
            <a:xfrm>
              <a:off x="615" y="2141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7" name="Freeform 225"/>
            <p:cNvSpPr>
              <a:spLocks/>
            </p:cNvSpPr>
            <p:nvPr/>
          </p:nvSpPr>
          <p:spPr bwMode="auto">
            <a:xfrm>
              <a:off x="565" y="2199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276872"/>
            <a:ext cx="1079537" cy="1000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4005064"/>
            <a:ext cx="3024336" cy="88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3356992"/>
            <a:ext cx="2088232" cy="71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eau 65"/>
          <p:cNvGraphicFramePr>
            <a:graphicFrameLocks noGrp="1"/>
          </p:cNvGraphicFramePr>
          <p:nvPr/>
        </p:nvGraphicFramePr>
        <p:xfrm>
          <a:off x="72009" y="1196752"/>
          <a:ext cx="8964487" cy="547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641"/>
                <a:gridCol w="1280641"/>
                <a:gridCol w="1280641"/>
                <a:gridCol w="1280641"/>
                <a:gridCol w="1280641"/>
                <a:gridCol w="1280641"/>
                <a:gridCol w="1280641"/>
              </a:tblGrid>
              <a:tr h="961089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Distance client -&gt; chauffeur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Nombre de fois déjà transporté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A déjà un transport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Nombre de trajets +/-</a:t>
                      </a:r>
                      <a:r>
                        <a:rPr lang="fr-CH" baseline="0" dirty="0" smtClean="0"/>
                        <a:t> 15 jours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Kilomètres +/-</a:t>
                      </a:r>
                      <a:r>
                        <a:rPr lang="fr-CH" baseline="0" dirty="0" smtClean="0"/>
                        <a:t> 15 jours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Que des transports locaux</a:t>
                      </a:r>
                      <a:endParaRPr lang="fr-CH" dirty="0"/>
                    </a:p>
                  </a:txBody>
                  <a:tcPr anchor="ctr"/>
                </a:tc>
              </a:tr>
              <a:tr h="1503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3 km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 fois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non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 trajet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100 km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non</a:t>
                      </a:r>
                      <a:endParaRPr lang="fr-CH" dirty="0"/>
                    </a:p>
                  </a:txBody>
                  <a:tcPr anchor="ctr"/>
                </a:tc>
              </a:tr>
              <a:tr h="1503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Même</a:t>
                      </a:r>
                      <a:r>
                        <a:rPr lang="fr-CH" baseline="0" dirty="0" smtClean="0"/>
                        <a:t> ville</a:t>
                      </a:r>
                    </a:p>
                    <a:p>
                      <a:pPr algn="ctr"/>
                      <a:r>
                        <a:rPr lang="fr-CH" baseline="0" dirty="0" smtClean="0"/>
                        <a:t>0 km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 fois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non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4 trajets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4</a:t>
                      </a:r>
                      <a:r>
                        <a:rPr lang="fr-CH" smtClean="0"/>
                        <a:t>0 </a:t>
                      </a:r>
                      <a:r>
                        <a:rPr lang="fr-CH" dirty="0" smtClean="0"/>
                        <a:t>km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oui</a:t>
                      </a:r>
                      <a:endParaRPr lang="fr-CH" dirty="0"/>
                    </a:p>
                  </a:txBody>
                  <a:tcPr anchor="ctr"/>
                </a:tc>
              </a:tr>
              <a:tr h="1503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15 km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2 fois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oui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 trajet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 km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non</a:t>
                      </a:r>
                      <a:endParaRPr lang="fr-CH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Extraction d’informations</a:t>
            </a:r>
            <a:endParaRPr lang="fr-CH" dirty="0"/>
          </a:p>
        </p:txBody>
      </p:sp>
      <p:grpSp>
        <p:nvGrpSpPr>
          <p:cNvPr id="4" name="Group 100"/>
          <p:cNvGrpSpPr>
            <a:grpSpLocks noChangeAspect="1"/>
          </p:cNvGrpSpPr>
          <p:nvPr/>
        </p:nvGrpSpPr>
        <p:grpSpPr bwMode="auto">
          <a:xfrm>
            <a:off x="179512" y="2564904"/>
            <a:ext cx="1027113" cy="646113"/>
            <a:chOff x="204" y="1570"/>
            <a:chExt cx="647" cy="407"/>
          </a:xfrm>
        </p:grpSpPr>
        <p:sp>
          <p:nvSpPr>
            <p:cNvPr id="5" name="AutoShape 99"/>
            <p:cNvSpPr>
              <a:spLocks noChangeAspect="1" noChangeArrowheads="1" noTextEdit="1"/>
            </p:cNvSpPr>
            <p:nvPr/>
          </p:nvSpPr>
          <p:spPr bwMode="auto">
            <a:xfrm>
              <a:off x="204" y="1570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" name="Freeform 101"/>
            <p:cNvSpPr>
              <a:spLocks/>
            </p:cNvSpPr>
            <p:nvPr/>
          </p:nvSpPr>
          <p:spPr bwMode="auto">
            <a:xfrm>
              <a:off x="206" y="1570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7" name="Freeform 102"/>
            <p:cNvSpPr>
              <a:spLocks/>
            </p:cNvSpPr>
            <p:nvPr/>
          </p:nvSpPr>
          <p:spPr bwMode="auto">
            <a:xfrm>
              <a:off x="652" y="1728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8" name="Freeform 103"/>
            <p:cNvSpPr>
              <a:spLocks/>
            </p:cNvSpPr>
            <p:nvPr/>
          </p:nvSpPr>
          <p:spPr bwMode="auto">
            <a:xfrm>
              <a:off x="623" y="1642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9" name="Freeform 104"/>
            <p:cNvSpPr>
              <a:spLocks/>
            </p:cNvSpPr>
            <p:nvPr/>
          </p:nvSpPr>
          <p:spPr bwMode="auto">
            <a:xfrm>
              <a:off x="514" y="1731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0" name="Freeform 105"/>
            <p:cNvSpPr>
              <a:spLocks/>
            </p:cNvSpPr>
            <p:nvPr/>
          </p:nvSpPr>
          <p:spPr bwMode="auto">
            <a:xfrm>
              <a:off x="498" y="1578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452" y="1634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2" name="Freeform 107"/>
            <p:cNvSpPr>
              <a:spLocks/>
            </p:cNvSpPr>
            <p:nvPr/>
          </p:nvSpPr>
          <p:spPr bwMode="auto">
            <a:xfrm>
              <a:off x="485" y="1741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463" y="1714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4" name="Freeform 109"/>
            <p:cNvSpPr>
              <a:spLocks/>
            </p:cNvSpPr>
            <p:nvPr/>
          </p:nvSpPr>
          <p:spPr bwMode="auto">
            <a:xfrm>
              <a:off x="250" y="1723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274" y="1794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626" y="1794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7" name="Freeform 112"/>
            <p:cNvSpPr>
              <a:spLocks/>
            </p:cNvSpPr>
            <p:nvPr/>
          </p:nvSpPr>
          <p:spPr bwMode="auto">
            <a:xfrm>
              <a:off x="214" y="1737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483" y="1649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9" name="Freeform 114"/>
            <p:cNvSpPr>
              <a:spLocks/>
            </p:cNvSpPr>
            <p:nvPr/>
          </p:nvSpPr>
          <p:spPr bwMode="auto">
            <a:xfrm>
              <a:off x="517" y="1650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" name="Freeform 115"/>
            <p:cNvSpPr>
              <a:spLocks/>
            </p:cNvSpPr>
            <p:nvPr/>
          </p:nvSpPr>
          <p:spPr bwMode="auto">
            <a:xfrm>
              <a:off x="304" y="1824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" name="Freeform 116"/>
            <p:cNvSpPr>
              <a:spLocks/>
            </p:cNvSpPr>
            <p:nvPr/>
          </p:nvSpPr>
          <p:spPr bwMode="auto">
            <a:xfrm>
              <a:off x="313" y="1833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" name="Freeform 117"/>
            <p:cNvSpPr>
              <a:spLocks/>
            </p:cNvSpPr>
            <p:nvPr/>
          </p:nvSpPr>
          <p:spPr bwMode="auto">
            <a:xfrm>
              <a:off x="318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3" name="Freeform 118"/>
            <p:cNvSpPr>
              <a:spLocks/>
            </p:cNvSpPr>
            <p:nvPr/>
          </p:nvSpPr>
          <p:spPr bwMode="auto">
            <a:xfrm>
              <a:off x="327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4" name="Freeform 119"/>
            <p:cNvSpPr>
              <a:spLocks/>
            </p:cNvSpPr>
            <p:nvPr/>
          </p:nvSpPr>
          <p:spPr bwMode="auto">
            <a:xfrm>
              <a:off x="656" y="1824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5" name="Freeform 120"/>
            <p:cNvSpPr>
              <a:spLocks/>
            </p:cNvSpPr>
            <p:nvPr/>
          </p:nvSpPr>
          <p:spPr bwMode="auto">
            <a:xfrm>
              <a:off x="665" y="1833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6" name="Freeform 121"/>
            <p:cNvSpPr>
              <a:spLocks/>
            </p:cNvSpPr>
            <p:nvPr/>
          </p:nvSpPr>
          <p:spPr bwMode="auto">
            <a:xfrm>
              <a:off x="670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7" name="Freeform 122"/>
            <p:cNvSpPr>
              <a:spLocks/>
            </p:cNvSpPr>
            <p:nvPr/>
          </p:nvSpPr>
          <p:spPr bwMode="auto">
            <a:xfrm>
              <a:off x="679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" name="Freeform 123"/>
            <p:cNvSpPr>
              <a:spLocks/>
            </p:cNvSpPr>
            <p:nvPr/>
          </p:nvSpPr>
          <p:spPr bwMode="auto">
            <a:xfrm>
              <a:off x="491" y="1794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" name="Freeform 124"/>
            <p:cNvSpPr>
              <a:spLocks/>
            </p:cNvSpPr>
            <p:nvPr/>
          </p:nvSpPr>
          <p:spPr bwMode="auto">
            <a:xfrm>
              <a:off x="499" y="1803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" name="Freeform 125"/>
            <p:cNvSpPr>
              <a:spLocks/>
            </p:cNvSpPr>
            <p:nvPr/>
          </p:nvSpPr>
          <p:spPr bwMode="auto">
            <a:xfrm>
              <a:off x="513" y="1811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" name="Freeform 126"/>
            <p:cNvSpPr>
              <a:spLocks/>
            </p:cNvSpPr>
            <p:nvPr/>
          </p:nvSpPr>
          <p:spPr bwMode="auto">
            <a:xfrm>
              <a:off x="560" y="1635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" name="Freeform 127"/>
            <p:cNvSpPr>
              <a:spLocks/>
            </p:cNvSpPr>
            <p:nvPr/>
          </p:nvSpPr>
          <p:spPr bwMode="auto">
            <a:xfrm>
              <a:off x="564" y="1639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3" name="Freeform 128"/>
            <p:cNvSpPr>
              <a:spLocks/>
            </p:cNvSpPr>
            <p:nvPr/>
          </p:nvSpPr>
          <p:spPr bwMode="auto">
            <a:xfrm>
              <a:off x="570" y="1642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4" name="Freeform 129"/>
            <p:cNvSpPr>
              <a:spLocks/>
            </p:cNvSpPr>
            <p:nvPr/>
          </p:nvSpPr>
          <p:spPr bwMode="auto">
            <a:xfrm>
              <a:off x="520" y="1700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35" name="Group 132"/>
          <p:cNvGrpSpPr>
            <a:grpSpLocks noChangeAspect="1"/>
          </p:cNvGrpSpPr>
          <p:nvPr/>
        </p:nvGrpSpPr>
        <p:grpSpPr bwMode="auto">
          <a:xfrm>
            <a:off x="179512" y="4077072"/>
            <a:ext cx="1027113" cy="646113"/>
            <a:chOff x="930" y="1570"/>
            <a:chExt cx="647" cy="407"/>
          </a:xfrm>
        </p:grpSpPr>
        <p:sp>
          <p:nvSpPr>
            <p:cNvPr id="36" name="AutoShape 131"/>
            <p:cNvSpPr>
              <a:spLocks noChangeAspect="1" noChangeArrowheads="1" noTextEdit="1"/>
            </p:cNvSpPr>
            <p:nvPr/>
          </p:nvSpPr>
          <p:spPr bwMode="auto">
            <a:xfrm>
              <a:off x="930" y="1570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7" name="Freeform 133"/>
            <p:cNvSpPr>
              <a:spLocks/>
            </p:cNvSpPr>
            <p:nvPr/>
          </p:nvSpPr>
          <p:spPr bwMode="auto">
            <a:xfrm>
              <a:off x="932" y="1570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8" name="Freeform 134"/>
            <p:cNvSpPr>
              <a:spLocks/>
            </p:cNvSpPr>
            <p:nvPr/>
          </p:nvSpPr>
          <p:spPr bwMode="auto">
            <a:xfrm>
              <a:off x="1378" y="1728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9" name="Freeform 135"/>
            <p:cNvSpPr>
              <a:spLocks/>
            </p:cNvSpPr>
            <p:nvPr/>
          </p:nvSpPr>
          <p:spPr bwMode="auto">
            <a:xfrm>
              <a:off x="1349" y="1642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0" name="Freeform 136"/>
            <p:cNvSpPr>
              <a:spLocks/>
            </p:cNvSpPr>
            <p:nvPr/>
          </p:nvSpPr>
          <p:spPr bwMode="auto">
            <a:xfrm>
              <a:off x="1240" y="1731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1" name="Freeform 137"/>
            <p:cNvSpPr>
              <a:spLocks/>
            </p:cNvSpPr>
            <p:nvPr/>
          </p:nvSpPr>
          <p:spPr bwMode="auto">
            <a:xfrm>
              <a:off x="1224" y="1578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2" name="Freeform 138"/>
            <p:cNvSpPr>
              <a:spLocks/>
            </p:cNvSpPr>
            <p:nvPr/>
          </p:nvSpPr>
          <p:spPr bwMode="auto">
            <a:xfrm>
              <a:off x="1178" y="1634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3" name="Freeform 139"/>
            <p:cNvSpPr>
              <a:spLocks/>
            </p:cNvSpPr>
            <p:nvPr/>
          </p:nvSpPr>
          <p:spPr bwMode="auto">
            <a:xfrm>
              <a:off x="1211" y="1741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4" name="Freeform 140"/>
            <p:cNvSpPr>
              <a:spLocks/>
            </p:cNvSpPr>
            <p:nvPr/>
          </p:nvSpPr>
          <p:spPr bwMode="auto">
            <a:xfrm>
              <a:off x="1189" y="1714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5" name="Freeform 141"/>
            <p:cNvSpPr>
              <a:spLocks/>
            </p:cNvSpPr>
            <p:nvPr/>
          </p:nvSpPr>
          <p:spPr bwMode="auto">
            <a:xfrm>
              <a:off x="976" y="1723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6" name="Freeform 142"/>
            <p:cNvSpPr>
              <a:spLocks/>
            </p:cNvSpPr>
            <p:nvPr/>
          </p:nvSpPr>
          <p:spPr bwMode="auto">
            <a:xfrm>
              <a:off x="1000" y="1794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7" name="Freeform 143"/>
            <p:cNvSpPr>
              <a:spLocks/>
            </p:cNvSpPr>
            <p:nvPr/>
          </p:nvSpPr>
          <p:spPr bwMode="auto">
            <a:xfrm>
              <a:off x="1352" y="1794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8" name="Freeform 144"/>
            <p:cNvSpPr>
              <a:spLocks/>
            </p:cNvSpPr>
            <p:nvPr/>
          </p:nvSpPr>
          <p:spPr bwMode="auto">
            <a:xfrm>
              <a:off x="940" y="1737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9" name="Freeform 145"/>
            <p:cNvSpPr>
              <a:spLocks/>
            </p:cNvSpPr>
            <p:nvPr/>
          </p:nvSpPr>
          <p:spPr bwMode="auto">
            <a:xfrm>
              <a:off x="1209" y="1649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0" name="Freeform 146"/>
            <p:cNvSpPr>
              <a:spLocks/>
            </p:cNvSpPr>
            <p:nvPr/>
          </p:nvSpPr>
          <p:spPr bwMode="auto">
            <a:xfrm>
              <a:off x="1243" y="1650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1" name="Freeform 147"/>
            <p:cNvSpPr>
              <a:spLocks/>
            </p:cNvSpPr>
            <p:nvPr/>
          </p:nvSpPr>
          <p:spPr bwMode="auto">
            <a:xfrm>
              <a:off x="1030" y="1824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2" name="Freeform 148"/>
            <p:cNvSpPr>
              <a:spLocks/>
            </p:cNvSpPr>
            <p:nvPr/>
          </p:nvSpPr>
          <p:spPr bwMode="auto">
            <a:xfrm>
              <a:off x="1039" y="1833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3" name="Freeform 149"/>
            <p:cNvSpPr>
              <a:spLocks/>
            </p:cNvSpPr>
            <p:nvPr/>
          </p:nvSpPr>
          <p:spPr bwMode="auto">
            <a:xfrm>
              <a:off x="1044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4" name="Freeform 150"/>
            <p:cNvSpPr>
              <a:spLocks/>
            </p:cNvSpPr>
            <p:nvPr/>
          </p:nvSpPr>
          <p:spPr bwMode="auto">
            <a:xfrm>
              <a:off x="1053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5" name="Freeform 151"/>
            <p:cNvSpPr>
              <a:spLocks/>
            </p:cNvSpPr>
            <p:nvPr/>
          </p:nvSpPr>
          <p:spPr bwMode="auto">
            <a:xfrm>
              <a:off x="1382" y="1824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6" name="Freeform 152"/>
            <p:cNvSpPr>
              <a:spLocks/>
            </p:cNvSpPr>
            <p:nvPr/>
          </p:nvSpPr>
          <p:spPr bwMode="auto">
            <a:xfrm>
              <a:off x="1391" y="1833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7" name="Freeform 153"/>
            <p:cNvSpPr>
              <a:spLocks/>
            </p:cNvSpPr>
            <p:nvPr/>
          </p:nvSpPr>
          <p:spPr bwMode="auto">
            <a:xfrm>
              <a:off x="1396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8" name="Freeform 154"/>
            <p:cNvSpPr>
              <a:spLocks/>
            </p:cNvSpPr>
            <p:nvPr/>
          </p:nvSpPr>
          <p:spPr bwMode="auto">
            <a:xfrm>
              <a:off x="1405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9" name="Freeform 155"/>
            <p:cNvSpPr>
              <a:spLocks/>
            </p:cNvSpPr>
            <p:nvPr/>
          </p:nvSpPr>
          <p:spPr bwMode="auto">
            <a:xfrm>
              <a:off x="1217" y="1794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0" name="Freeform 156"/>
            <p:cNvSpPr>
              <a:spLocks/>
            </p:cNvSpPr>
            <p:nvPr/>
          </p:nvSpPr>
          <p:spPr bwMode="auto">
            <a:xfrm>
              <a:off x="1225" y="1803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1" name="Freeform 157"/>
            <p:cNvSpPr>
              <a:spLocks/>
            </p:cNvSpPr>
            <p:nvPr/>
          </p:nvSpPr>
          <p:spPr bwMode="auto">
            <a:xfrm>
              <a:off x="1239" y="1811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2" name="Freeform 158"/>
            <p:cNvSpPr>
              <a:spLocks/>
            </p:cNvSpPr>
            <p:nvPr/>
          </p:nvSpPr>
          <p:spPr bwMode="auto">
            <a:xfrm>
              <a:off x="1286" y="1635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3" name="Freeform 159"/>
            <p:cNvSpPr>
              <a:spLocks/>
            </p:cNvSpPr>
            <p:nvPr/>
          </p:nvSpPr>
          <p:spPr bwMode="auto">
            <a:xfrm>
              <a:off x="1290" y="1639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4" name="Freeform 160"/>
            <p:cNvSpPr>
              <a:spLocks/>
            </p:cNvSpPr>
            <p:nvPr/>
          </p:nvSpPr>
          <p:spPr bwMode="auto">
            <a:xfrm>
              <a:off x="1296" y="1642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5" name="Freeform 161"/>
            <p:cNvSpPr>
              <a:spLocks/>
            </p:cNvSpPr>
            <p:nvPr/>
          </p:nvSpPr>
          <p:spPr bwMode="auto">
            <a:xfrm>
              <a:off x="1246" y="1700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pic>
        <p:nvPicPr>
          <p:cNvPr id="128" name="Picture 4" descr="C:\Program Files\Microsoft Office 2007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517232"/>
            <a:ext cx="1027657" cy="6452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eau 65"/>
          <p:cNvGraphicFramePr>
            <a:graphicFrameLocks noGrp="1"/>
          </p:cNvGraphicFramePr>
          <p:nvPr/>
        </p:nvGraphicFramePr>
        <p:xfrm>
          <a:off x="72009" y="1196752"/>
          <a:ext cx="8964487" cy="547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641"/>
                <a:gridCol w="1280641"/>
                <a:gridCol w="1280641"/>
                <a:gridCol w="1280641"/>
                <a:gridCol w="1280641"/>
                <a:gridCol w="1280641"/>
                <a:gridCol w="1280641"/>
              </a:tblGrid>
              <a:tr h="961089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Distance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Nombre de fois déjà transporté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A déjà un transport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Nombre de trajets +/-</a:t>
                      </a:r>
                      <a:r>
                        <a:rPr lang="fr-CH" baseline="0" dirty="0" smtClean="0"/>
                        <a:t> 15 jours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Kilomètres +/-</a:t>
                      </a:r>
                      <a:r>
                        <a:rPr lang="fr-CH" baseline="0" dirty="0" smtClean="0"/>
                        <a:t> 15 jours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Que des transports locaux</a:t>
                      </a:r>
                      <a:endParaRPr lang="fr-CH" dirty="0"/>
                    </a:p>
                  </a:txBody>
                  <a:tcPr anchor="ctr"/>
                </a:tc>
              </a:tr>
              <a:tr h="1503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3 km</a:t>
                      </a:r>
                    </a:p>
                    <a:p>
                      <a:pPr algn="ctr"/>
                      <a:r>
                        <a:rPr lang="fr-CH" b="1" dirty="0" smtClean="0"/>
                        <a:t>80 / 100</a:t>
                      </a:r>
                      <a:endParaRPr lang="fr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 fois</a:t>
                      </a:r>
                    </a:p>
                    <a:p>
                      <a:pPr algn="ctr"/>
                      <a:r>
                        <a:rPr lang="fr-CH" b="1" dirty="0" smtClean="0"/>
                        <a:t>50 /100</a:t>
                      </a:r>
                      <a:endParaRPr lang="fr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non</a:t>
                      </a:r>
                    </a:p>
                    <a:p>
                      <a:pPr algn="ctr"/>
                      <a:r>
                        <a:rPr lang="fr-CH" b="1" dirty="0" smtClean="0">
                          <a:solidFill>
                            <a:srgbClr val="00B050"/>
                          </a:solidFill>
                        </a:rPr>
                        <a:t>100</a:t>
                      </a:r>
                      <a:r>
                        <a:rPr lang="fr-CH" b="1" dirty="0" smtClean="0"/>
                        <a:t> / 100</a:t>
                      </a:r>
                      <a:endParaRPr lang="fr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 trajet</a:t>
                      </a:r>
                    </a:p>
                    <a:p>
                      <a:pPr algn="ctr"/>
                      <a:r>
                        <a:rPr lang="fr-CH" b="1" dirty="0" smtClean="0"/>
                        <a:t>80 / 100</a:t>
                      </a:r>
                      <a:endParaRPr lang="fr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100 km</a:t>
                      </a:r>
                    </a:p>
                    <a:p>
                      <a:pPr algn="ctr"/>
                      <a:r>
                        <a:rPr lang="fr-CH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fr-CH" b="1" dirty="0" smtClean="0"/>
                        <a:t> / 100</a:t>
                      </a:r>
                      <a:endParaRPr lang="fr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non</a:t>
                      </a:r>
                    </a:p>
                    <a:p>
                      <a:pPr algn="ctr"/>
                      <a:r>
                        <a:rPr lang="fr-CH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fr-CH" b="1" dirty="0" smtClean="0"/>
                        <a:t> / 100</a:t>
                      </a:r>
                      <a:endParaRPr lang="fr-CH" b="1" dirty="0"/>
                    </a:p>
                  </a:txBody>
                  <a:tcPr anchor="ctr"/>
                </a:tc>
              </a:tr>
              <a:tr h="1503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Même</a:t>
                      </a:r>
                      <a:r>
                        <a:rPr lang="fr-CH" baseline="0" dirty="0" smtClean="0"/>
                        <a:t> ville</a:t>
                      </a:r>
                    </a:p>
                    <a:p>
                      <a:pPr algn="ctr"/>
                      <a:r>
                        <a:rPr lang="fr-CH" b="1" baseline="0" dirty="0" smtClean="0">
                          <a:solidFill>
                            <a:srgbClr val="00B050"/>
                          </a:solidFill>
                        </a:rPr>
                        <a:t>100</a:t>
                      </a:r>
                      <a:r>
                        <a:rPr lang="fr-CH" b="1" baseline="0" dirty="0" smtClean="0"/>
                        <a:t> / 100</a:t>
                      </a:r>
                      <a:endParaRPr lang="fr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 fois</a:t>
                      </a:r>
                    </a:p>
                    <a:p>
                      <a:pPr algn="ctr"/>
                      <a:r>
                        <a:rPr lang="fr-CH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fr-CH" b="1" dirty="0" smtClean="0"/>
                        <a:t> / 100</a:t>
                      </a:r>
                      <a:endParaRPr lang="fr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non</a:t>
                      </a:r>
                    </a:p>
                    <a:p>
                      <a:pPr algn="ctr"/>
                      <a:r>
                        <a:rPr lang="fr-CH" b="1" dirty="0" smtClean="0">
                          <a:solidFill>
                            <a:srgbClr val="00B050"/>
                          </a:solidFill>
                        </a:rPr>
                        <a:t>100</a:t>
                      </a:r>
                      <a:r>
                        <a:rPr lang="fr-CH" b="1" dirty="0" smtClean="0"/>
                        <a:t> / 100</a:t>
                      </a:r>
                      <a:endParaRPr lang="fr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4 trajets</a:t>
                      </a:r>
                    </a:p>
                    <a:p>
                      <a:pPr algn="ctr"/>
                      <a:r>
                        <a:rPr lang="fr-CH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fr-CH" b="1" dirty="0" smtClean="0"/>
                        <a:t> / 100</a:t>
                      </a:r>
                      <a:endParaRPr lang="fr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40 km</a:t>
                      </a:r>
                    </a:p>
                    <a:p>
                      <a:pPr algn="ctr"/>
                      <a:r>
                        <a:rPr lang="fr-CH" b="1" dirty="0" smtClean="0"/>
                        <a:t>60 </a:t>
                      </a:r>
                      <a:r>
                        <a:rPr lang="fr-CH" b="1" baseline="0" dirty="0" smtClean="0"/>
                        <a:t> / 100</a:t>
                      </a:r>
                      <a:endParaRPr lang="fr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oui</a:t>
                      </a:r>
                    </a:p>
                    <a:p>
                      <a:pPr algn="ctr"/>
                      <a:r>
                        <a:rPr lang="fr-CH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fr-CH" b="1" dirty="0" smtClean="0"/>
                        <a:t> / 100</a:t>
                      </a:r>
                      <a:endParaRPr lang="fr-CH" b="1" dirty="0"/>
                    </a:p>
                  </a:txBody>
                  <a:tcPr anchor="ctr"/>
                </a:tc>
              </a:tr>
              <a:tr h="1503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15 km</a:t>
                      </a:r>
                    </a:p>
                    <a:p>
                      <a:pPr algn="ctr"/>
                      <a:r>
                        <a:rPr lang="fr-CH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fr-CH" b="1" dirty="0" smtClean="0"/>
                        <a:t> / 100</a:t>
                      </a:r>
                      <a:endParaRPr lang="fr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2 fois</a:t>
                      </a:r>
                    </a:p>
                    <a:p>
                      <a:pPr algn="ctr"/>
                      <a:r>
                        <a:rPr lang="fr-CH" b="1" dirty="0" smtClean="0">
                          <a:solidFill>
                            <a:srgbClr val="00B050"/>
                          </a:solidFill>
                        </a:rPr>
                        <a:t>100</a:t>
                      </a:r>
                      <a:r>
                        <a:rPr lang="fr-CH" b="1" dirty="0" smtClean="0"/>
                        <a:t> / 100</a:t>
                      </a:r>
                      <a:endParaRPr lang="fr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oui</a:t>
                      </a:r>
                    </a:p>
                    <a:p>
                      <a:pPr algn="ctr"/>
                      <a:r>
                        <a:rPr lang="fr-CH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fr-CH" b="1" dirty="0" smtClean="0"/>
                        <a:t> / 100</a:t>
                      </a:r>
                      <a:endParaRPr lang="fr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 trajet</a:t>
                      </a:r>
                    </a:p>
                    <a:p>
                      <a:pPr algn="ctr"/>
                      <a:r>
                        <a:rPr lang="fr-CH" b="1" dirty="0" smtClean="0">
                          <a:solidFill>
                            <a:srgbClr val="00B050"/>
                          </a:solidFill>
                        </a:rPr>
                        <a:t>100</a:t>
                      </a:r>
                      <a:r>
                        <a:rPr lang="fr-CH" b="1" dirty="0" smtClean="0"/>
                        <a:t> / 100</a:t>
                      </a:r>
                      <a:endParaRPr lang="fr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 km</a:t>
                      </a:r>
                    </a:p>
                    <a:p>
                      <a:pPr algn="ctr"/>
                      <a:r>
                        <a:rPr lang="fr-CH" b="1" dirty="0" smtClean="0">
                          <a:solidFill>
                            <a:srgbClr val="00B050"/>
                          </a:solidFill>
                        </a:rPr>
                        <a:t>100</a:t>
                      </a:r>
                      <a:r>
                        <a:rPr lang="fr-CH" b="1" dirty="0" smtClean="0"/>
                        <a:t> / 100</a:t>
                      </a:r>
                      <a:endParaRPr lang="fr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non</a:t>
                      </a:r>
                    </a:p>
                    <a:p>
                      <a:pPr algn="ctr"/>
                      <a:r>
                        <a:rPr lang="fr-CH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fr-CH" b="1" dirty="0" smtClean="0"/>
                        <a:t> / 100</a:t>
                      </a:r>
                      <a:endParaRPr lang="fr-CH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Normalisation</a:t>
            </a:r>
            <a:endParaRPr lang="fr-CH" dirty="0"/>
          </a:p>
        </p:txBody>
      </p:sp>
      <p:grpSp>
        <p:nvGrpSpPr>
          <p:cNvPr id="3" name="Group 100"/>
          <p:cNvGrpSpPr>
            <a:grpSpLocks noChangeAspect="1"/>
          </p:cNvGrpSpPr>
          <p:nvPr/>
        </p:nvGrpSpPr>
        <p:grpSpPr bwMode="auto">
          <a:xfrm>
            <a:off x="179512" y="2564904"/>
            <a:ext cx="1027113" cy="646113"/>
            <a:chOff x="204" y="1570"/>
            <a:chExt cx="647" cy="407"/>
          </a:xfrm>
        </p:grpSpPr>
        <p:sp>
          <p:nvSpPr>
            <p:cNvPr id="5" name="AutoShape 99"/>
            <p:cNvSpPr>
              <a:spLocks noChangeAspect="1" noChangeArrowheads="1" noTextEdit="1"/>
            </p:cNvSpPr>
            <p:nvPr/>
          </p:nvSpPr>
          <p:spPr bwMode="auto">
            <a:xfrm>
              <a:off x="204" y="1570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" name="Freeform 101"/>
            <p:cNvSpPr>
              <a:spLocks/>
            </p:cNvSpPr>
            <p:nvPr/>
          </p:nvSpPr>
          <p:spPr bwMode="auto">
            <a:xfrm>
              <a:off x="206" y="1570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7" name="Freeform 102"/>
            <p:cNvSpPr>
              <a:spLocks/>
            </p:cNvSpPr>
            <p:nvPr/>
          </p:nvSpPr>
          <p:spPr bwMode="auto">
            <a:xfrm>
              <a:off x="652" y="1728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8" name="Freeform 103"/>
            <p:cNvSpPr>
              <a:spLocks/>
            </p:cNvSpPr>
            <p:nvPr/>
          </p:nvSpPr>
          <p:spPr bwMode="auto">
            <a:xfrm>
              <a:off x="623" y="1642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9" name="Freeform 104"/>
            <p:cNvSpPr>
              <a:spLocks/>
            </p:cNvSpPr>
            <p:nvPr/>
          </p:nvSpPr>
          <p:spPr bwMode="auto">
            <a:xfrm>
              <a:off x="514" y="1731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0" name="Freeform 105"/>
            <p:cNvSpPr>
              <a:spLocks/>
            </p:cNvSpPr>
            <p:nvPr/>
          </p:nvSpPr>
          <p:spPr bwMode="auto">
            <a:xfrm>
              <a:off x="498" y="1578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452" y="1634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2" name="Freeform 107"/>
            <p:cNvSpPr>
              <a:spLocks/>
            </p:cNvSpPr>
            <p:nvPr/>
          </p:nvSpPr>
          <p:spPr bwMode="auto">
            <a:xfrm>
              <a:off x="485" y="1741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463" y="1714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4" name="Freeform 109"/>
            <p:cNvSpPr>
              <a:spLocks/>
            </p:cNvSpPr>
            <p:nvPr/>
          </p:nvSpPr>
          <p:spPr bwMode="auto">
            <a:xfrm>
              <a:off x="250" y="1723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274" y="1794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626" y="1794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7" name="Freeform 112"/>
            <p:cNvSpPr>
              <a:spLocks/>
            </p:cNvSpPr>
            <p:nvPr/>
          </p:nvSpPr>
          <p:spPr bwMode="auto">
            <a:xfrm>
              <a:off x="214" y="1737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483" y="1649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9" name="Freeform 114"/>
            <p:cNvSpPr>
              <a:spLocks/>
            </p:cNvSpPr>
            <p:nvPr/>
          </p:nvSpPr>
          <p:spPr bwMode="auto">
            <a:xfrm>
              <a:off x="517" y="1650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" name="Freeform 115"/>
            <p:cNvSpPr>
              <a:spLocks/>
            </p:cNvSpPr>
            <p:nvPr/>
          </p:nvSpPr>
          <p:spPr bwMode="auto">
            <a:xfrm>
              <a:off x="304" y="1824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" name="Freeform 116"/>
            <p:cNvSpPr>
              <a:spLocks/>
            </p:cNvSpPr>
            <p:nvPr/>
          </p:nvSpPr>
          <p:spPr bwMode="auto">
            <a:xfrm>
              <a:off x="313" y="1833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" name="Freeform 117"/>
            <p:cNvSpPr>
              <a:spLocks/>
            </p:cNvSpPr>
            <p:nvPr/>
          </p:nvSpPr>
          <p:spPr bwMode="auto">
            <a:xfrm>
              <a:off x="318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3" name="Freeform 118"/>
            <p:cNvSpPr>
              <a:spLocks/>
            </p:cNvSpPr>
            <p:nvPr/>
          </p:nvSpPr>
          <p:spPr bwMode="auto">
            <a:xfrm>
              <a:off x="327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4" name="Freeform 119"/>
            <p:cNvSpPr>
              <a:spLocks/>
            </p:cNvSpPr>
            <p:nvPr/>
          </p:nvSpPr>
          <p:spPr bwMode="auto">
            <a:xfrm>
              <a:off x="656" y="1824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5" name="Freeform 120"/>
            <p:cNvSpPr>
              <a:spLocks/>
            </p:cNvSpPr>
            <p:nvPr/>
          </p:nvSpPr>
          <p:spPr bwMode="auto">
            <a:xfrm>
              <a:off x="665" y="1833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6" name="Freeform 121"/>
            <p:cNvSpPr>
              <a:spLocks/>
            </p:cNvSpPr>
            <p:nvPr/>
          </p:nvSpPr>
          <p:spPr bwMode="auto">
            <a:xfrm>
              <a:off x="670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7" name="Freeform 122"/>
            <p:cNvSpPr>
              <a:spLocks/>
            </p:cNvSpPr>
            <p:nvPr/>
          </p:nvSpPr>
          <p:spPr bwMode="auto">
            <a:xfrm>
              <a:off x="679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" name="Freeform 123"/>
            <p:cNvSpPr>
              <a:spLocks/>
            </p:cNvSpPr>
            <p:nvPr/>
          </p:nvSpPr>
          <p:spPr bwMode="auto">
            <a:xfrm>
              <a:off x="491" y="1794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" name="Freeform 124"/>
            <p:cNvSpPr>
              <a:spLocks/>
            </p:cNvSpPr>
            <p:nvPr/>
          </p:nvSpPr>
          <p:spPr bwMode="auto">
            <a:xfrm>
              <a:off x="499" y="1803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" name="Freeform 125"/>
            <p:cNvSpPr>
              <a:spLocks/>
            </p:cNvSpPr>
            <p:nvPr/>
          </p:nvSpPr>
          <p:spPr bwMode="auto">
            <a:xfrm>
              <a:off x="513" y="1811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" name="Freeform 126"/>
            <p:cNvSpPr>
              <a:spLocks/>
            </p:cNvSpPr>
            <p:nvPr/>
          </p:nvSpPr>
          <p:spPr bwMode="auto">
            <a:xfrm>
              <a:off x="560" y="1635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" name="Freeform 127"/>
            <p:cNvSpPr>
              <a:spLocks/>
            </p:cNvSpPr>
            <p:nvPr/>
          </p:nvSpPr>
          <p:spPr bwMode="auto">
            <a:xfrm>
              <a:off x="564" y="1639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3" name="Freeform 128"/>
            <p:cNvSpPr>
              <a:spLocks/>
            </p:cNvSpPr>
            <p:nvPr/>
          </p:nvSpPr>
          <p:spPr bwMode="auto">
            <a:xfrm>
              <a:off x="570" y="1642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4" name="Freeform 129"/>
            <p:cNvSpPr>
              <a:spLocks/>
            </p:cNvSpPr>
            <p:nvPr/>
          </p:nvSpPr>
          <p:spPr bwMode="auto">
            <a:xfrm>
              <a:off x="520" y="1700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4" name="Group 132"/>
          <p:cNvGrpSpPr>
            <a:grpSpLocks noChangeAspect="1"/>
          </p:cNvGrpSpPr>
          <p:nvPr/>
        </p:nvGrpSpPr>
        <p:grpSpPr bwMode="auto">
          <a:xfrm>
            <a:off x="179512" y="4077072"/>
            <a:ext cx="1027113" cy="646113"/>
            <a:chOff x="930" y="1570"/>
            <a:chExt cx="647" cy="407"/>
          </a:xfrm>
        </p:grpSpPr>
        <p:sp>
          <p:nvSpPr>
            <p:cNvPr id="36" name="AutoShape 131"/>
            <p:cNvSpPr>
              <a:spLocks noChangeAspect="1" noChangeArrowheads="1" noTextEdit="1"/>
            </p:cNvSpPr>
            <p:nvPr/>
          </p:nvSpPr>
          <p:spPr bwMode="auto">
            <a:xfrm>
              <a:off x="930" y="1570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7" name="Freeform 133"/>
            <p:cNvSpPr>
              <a:spLocks/>
            </p:cNvSpPr>
            <p:nvPr/>
          </p:nvSpPr>
          <p:spPr bwMode="auto">
            <a:xfrm>
              <a:off x="932" y="1570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8" name="Freeform 134"/>
            <p:cNvSpPr>
              <a:spLocks/>
            </p:cNvSpPr>
            <p:nvPr/>
          </p:nvSpPr>
          <p:spPr bwMode="auto">
            <a:xfrm>
              <a:off x="1378" y="1728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9" name="Freeform 135"/>
            <p:cNvSpPr>
              <a:spLocks/>
            </p:cNvSpPr>
            <p:nvPr/>
          </p:nvSpPr>
          <p:spPr bwMode="auto">
            <a:xfrm>
              <a:off x="1349" y="1642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0" name="Freeform 136"/>
            <p:cNvSpPr>
              <a:spLocks/>
            </p:cNvSpPr>
            <p:nvPr/>
          </p:nvSpPr>
          <p:spPr bwMode="auto">
            <a:xfrm>
              <a:off x="1240" y="1731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1" name="Freeform 137"/>
            <p:cNvSpPr>
              <a:spLocks/>
            </p:cNvSpPr>
            <p:nvPr/>
          </p:nvSpPr>
          <p:spPr bwMode="auto">
            <a:xfrm>
              <a:off x="1224" y="1578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2" name="Freeform 138"/>
            <p:cNvSpPr>
              <a:spLocks/>
            </p:cNvSpPr>
            <p:nvPr/>
          </p:nvSpPr>
          <p:spPr bwMode="auto">
            <a:xfrm>
              <a:off x="1178" y="1634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3" name="Freeform 139"/>
            <p:cNvSpPr>
              <a:spLocks/>
            </p:cNvSpPr>
            <p:nvPr/>
          </p:nvSpPr>
          <p:spPr bwMode="auto">
            <a:xfrm>
              <a:off x="1211" y="1741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4" name="Freeform 140"/>
            <p:cNvSpPr>
              <a:spLocks/>
            </p:cNvSpPr>
            <p:nvPr/>
          </p:nvSpPr>
          <p:spPr bwMode="auto">
            <a:xfrm>
              <a:off x="1189" y="1714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5" name="Freeform 141"/>
            <p:cNvSpPr>
              <a:spLocks/>
            </p:cNvSpPr>
            <p:nvPr/>
          </p:nvSpPr>
          <p:spPr bwMode="auto">
            <a:xfrm>
              <a:off x="976" y="1723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6" name="Freeform 142"/>
            <p:cNvSpPr>
              <a:spLocks/>
            </p:cNvSpPr>
            <p:nvPr/>
          </p:nvSpPr>
          <p:spPr bwMode="auto">
            <a:xfrm>
              <a:off x="1000" y="1794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7" name="Freeform 143"/>
            <p:cNvSpPr>
              <a:spLocks/>
            </p:cNvSpPr>
            <p:nvPr/>
          </p:nvSpPr>
          <p:spPr bwMode="auto">
            <a:xfrm>
              <a:off x="1352" y="1794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8" name="Freeform 144"/>
            <p:cNvSpPr>
              <a:spLocks/>
            </p:cNvSpPr>
            <p:nvPr/>
          </p:nvSpPr>
          <p:spPr bwMode="auto">
            <a:xfrm>
              <a:off x="940" y="1737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9" name="Freeform 145"/>
            <p:cNvSpPr>
              <a:spLocks/>
            </p:cNvSpPr>
            <p:nvPr/>
          </p:nvSpPr>
          <p:spPr bwMode="auto">
            <a:xfrm>
              <a:off x="1209" y="1649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0" name="Freeform 146"/>
            <p:cNvSpPr>
              <a:spLocks/>
            </p:cNvSpPr>
            <p:nvPr/>
          </p:nvSpPr>
          <p:spPr bwMode="auto">
            <a:xfrm>
              <a:off x="1243" y="1650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1" name="Freeform 147"/>
            <p:cNvSpPr>
              <a:spLocks/>
            </p:cNvSpPr>
            <p:nvPr/>
          </p:nvSpPr>
          <p:spPr bwMode="auto">
            <a:xfrm>
              <a:off x="1030" y="1824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2" name="Freeform 148"/>
            <p:cNvSpPr>
              <a:spLocks/>
            </p:cNvSpPr>
            <p:nvPr/>
          </p:nvSpPr>
          <p:spPr bwMode="auto">
            <a:xfrm>
              <a:off x="1039" y="1833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3" name="Freeform 149"/>
            <p:cNvSpPr>
              <a:spLocks/>
            </p:cNvSpPr>
            <p:nvPr/>
          </p:nvSpPr>
          <p:spPr bwMode="auto">
            <a:xfrm>
              <a:off x="1044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4" name="Freeform 150"/>
            <p:cNvSpPr>
              <a:spLocks/>
            </p:cNvSpPr>
            <p:nvPr/>
          </p:nvSpPr>
          <p:spPr bwMode="auto">
            <a:xfrm>
              <a:off x="1053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5" name="Freeform 151"/>
            <p:cNvSpPr>
              <a:spLocks/>
            </p:cNvSpPr>
            <p:nvPr/>
          </p:nvSpPr>
          <p:spPr bwMode="auto">
            <a:xfrm>
              <a:off x="1382" y="1824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6" name="Freeform 152"/>
            <p:cNvSpPr>
              <a:spLocks/>
            </p:cNvSpPr>
            <p:nvPr/>
          </p:nvSpPr>
          <p:spPr bwMode="auto">
            <a:xfrm>
              <a:off x="1391" y="1833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7" name="Freeform 153"/>
            <p:cNvSpPr>
              <a:spLocks/>
            </p:cNvSpPr>
            <p:nvPr/>
          </p:nvSpPr>
          <p:spPr bwMode="auto">
            <a:xfrm>
              <a:off x="1396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8" name="Freeform 154"/>
            <p:cNvSpPr>
              <a:spLocks/>
            </p:cNvSpPr>
            <p:nvPr/>
          </p:nvSpPr>
          <p:spPr bwMode="auto">
            <a:xfrm>
              <a:off x="1405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9" name="Freeform 155"/>
            <p:cNvSpPr>
              <a:spLocks/>
            </p:cNvSpPr>
            <p:nvPr/>
          </p:nvSpPr>
          <p:spPr bwMode="auto">
            <a:xfrm>
              <a:off x="1217" y="1794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0" name="Freeform 156"/>
            <p:cNvSpPr>
              <a:spLocks/>
            </p:cNvSpPr>
            <p:nvPr/>
          </p:nvSpPr>
          <p:spPr bwMode="auto">
            <a:xfrm>
              <a:off x="1225" y="1803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1" name="Freeform 157"/>
            <p:cNvSpPr>
              <a:spLocks/>
            </p:cNvSpPr>
            <p:nvPr/>
          </p:nvSpPr>
          <p:spPr bwMode="auto">
            <a:xfrm>
              <a:off x="1239" y="1811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2" name="Freeform 158"/>
            <p:cNvSpPr>
              <a:spLocks/>
            </p:cNvSpPr>
            <p:nvPr/>
          </p:nvSpPr>
          <p:spPr bwMode="auto">
            <a:xfrm>
              <a:off x="1286" y="1635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3" name="Freeform 159"/>
            <p:cNvSpPr>
              <a:spLocks/>
            </p:cNvSpPr>
            <p:nvPr/>
          </p:nvSpPr>
          <p:spPr bwMode="auto">
            <a:xfrm>
              <a:off x="1290" y="1639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4" name="Freeform 160"/>
            <p:cNvSpPr>
              <a:spLocks/>
            </p:cNvSpPr>
            <p:nvPr/>
          </p:nvSpPr>
          <p:spPr bwMode="auto">
            <a:xfrm>
              <a:off x="1296" y="1642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5" name="Freeform 161"/>
            <p:cNvSpPr>
              <a:spLocks/>
            </p:cNvSpPr>
            <p:nvPr/>
          </p:nvSpPr>
          <p:spPr bwMode="auto">
            <a:xfrm>
              <a:off x="1246" y="1700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pic>
        <p:nvPicPr>
          <p:cNvPr id="128" name="Picture 4" descr="C:\Program Files\Microsoft Office 2007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517232"/>
            <a:ext cx="1027657" cy="6452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Tableau 65"/>
          <p:cNvGraphicFramePr>
            <a:graphicFrameLocks noGrp="1"/>
          </p:cNvGraphicFramePr>
          <p:nvPr/>
        </p:nvGraphicFramePr>
        <p:xfrm>
          <a:off x="6012161" y="1196752"/>
          <a:ext cx="3096345" cy="5472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07"/>
                <a:gridCol w="952723"/>
                <a:gridCol w="1032115"/>
              </a:tblGrid>
              <a:tr h="961089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500" dirty="0" smtClean="0"/>
                        <a:t>Moyenne</a:t>
                      </a:r>
                      <a:endParaRPr lang="fr-CH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Note</a:t>
                      </a:r>
                      <a:r>
                        <a:rPr lang="fr-CH" baseline="0" dirty="0" smtClean="0"/>
                        <a:t> finale</a:t>
                      </a:r>
                      <a:endParaRPr lang="fr-CH" dirty="0"/>
                    </a:p>
                  </a:txBody>
                  <a:tcPr anchor="ctr"/>
                </a:tc>
              </a:tr>
              <a:tr h="1503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/>
                        <a:t>52/100</a:t>
                      </a:r>
                      <a:endParaRPr lang="fr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solidFill>
                            <a:srgbClr val="00B050"/>
                          </a:solidFill>
                        </a:rPr>
                        <a:t>76</a:t>
                      </a:r>
                      <a:r>
                        <a:rPr lang="fr-CH" b="1" dirty="0" smtClean="0"/>
                        <a:t>/100</a:t>
                      </a:r>
                      <a:endParaRPr lang="fr-CH" b="1" dirty="0"/>
                    </a:p>
                  </a:txBody>
                  <a:tcPr anchor="ctr"/>
                </a:tc>
              </a:tr>
              <a:tr h="1503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/>
                        <a:t>44/100</a:t>
                      </a:r>
                      <a:endParaRPr lang="fr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baseline="0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r>
                        <a:rPr lang="fr-CH" b="1" baseline="0" dirty="0" smtClean="0"/>
                        <a:t>/100</a:t>
                      </a:r>
                      <a:endParaRPr lang="fr-CH" b="1" dirty="0"/>
                    </a:p>
                  </a:txBody>
                  <a:tcPr anchor="ctr"/>
                </a:tc>
              </a:tr>
              <a:tr h="1503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/>
                        <a:t>50/100</a:t>
                      </a:r>
                      <a:endParaRPr lang="fr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b="1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r>
                        <a:rPr lang="fr-CH" b="1" dirty="0" smtClean="0"/>
                        <a:t>/100</a:t>
                      </a:r>
                      <a:endParaRPr lang="fr-CH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Moyennes </a:t>
            </a:r>
            <a:r>
              <a:rPr lang="fr-CH" dirty="0" smtClean="0">
                <a:solidFill>
                  <a:srgbClr val="FF0000"/>
                </a:solidFill>
              </a:rPr>
              <a:t>pondérées</a:t>
            </a:r>
            <a:endParaRPr lang="fr-CH" dirty="0">
              <a:solidFill>
                <a:srgbClr val="FF0000"/>
              </a:solidFill>
            </a:endParaRPr>
          </a:p>
        </p:txBody>
      </p:sp>
      <p:grpSp>
        <p:nvGrpSpPr>
          <p:cNvPr id="3" name="Group 100"/>
          <p:cNvGrpSpPr>
            <a:grpSpLocks noChangeAspect="1"/>
          </p:cNvGrpSpPr>
          <p:nvPr/>
        </p:nvGrpSpPr>
        <p:grpSpPr bwMode="auto">
          <a:xfrm>
            <a:off x="6084168" y="2492896"/>
            <a:ext cx="1027113" cy="646113"/>
            <a:chOff x="204" y="1570"/>
            <a:chExt cx="647" cy="407"/>
          </a:xfrm>
        </p:grpSpPr>
        <p:sp>
          <p:nvSpPr>
            <p:cNvPr id="5" name="AutoShape 99"/>
            <p:cNvSpPr>
              <a:spLocks noChangeAspect="1" noChangeArrowheads="1" noTextEdit="1"/>
            </p:cNvSpPr>
            <p:nvPr/>
          </p:nvSpPr>
          <p:spPr bwMode="auto">
            <a:xfrm>
              <a:off x="204" y="1570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" name="Freeform 101"/>
            <p:cNvSpPr>
              <a:spLocks/>
            </p:cNvSpPr>
            <p:nvPr/>
          </p:nvSpPr>
          <p:spPr bwMode="auto">
            <a:xfrm>
              <a:off x="206" y="1570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7" name="Freeform 102"/>
            <p:cNvSpPr>
              <a:spLocks/>
            </p:cNvSpPr>
            <p:nvPr/>
          </p:nvSpPr>
          <p:spPr bwMode="auto">
            <a:xfrm>
              <a:off x="652" y="1728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8" name="Freeform 103"/>
            <p:cNvSpPr>
              <a:spLocks/>
            </p:cNvSpPr>
            <p:nvPr/>
          </p:nvSpPr>
          <p:spPr bwMode="auto">
            <a:xfrm>
              <a:off x="623" y="1642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9" name="Freeform 104"/>
            <p:cNvSpPr>
              <a:spLocks/>
            </p:cNvSpPr>
            <p:nvPr/>
          </p:nvSpPr>
          <p:spPr bwMode="auto">
            <a:xfrm>
              <a:off x="514" y="1731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0" name="Freeform 105"/>
            <p:cNvSpPr>
              <a:spLocks/>
            </p:cNvSpPr>
            <p:nvPr/>
          </p:nvSpPr>
          <p:spPr bwMode="auto">
            <a:xfrm>
              <a:off x="498" y="1578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452" y="1634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2" name="Freeform 107"/>
            <p:cNvSpPr>
              <a:spLocks/>
            </p:cNvSpPr>
            <p:nvPr/>
          </p:nvSpPr>
          <p:spPr bwMode="auto">
            <a:xfrm>
              <a:off x="485" y="1741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463" y="1714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4" name="Freeform 109"/>
            <p:cNvSpPr>
              <a:spLocks/>
            </p:cNvSpPr>
            <p:nvPr/>
          </p:nvSpPr>
          <p:spPr bwMode="auto">
            <a:xfrm>
              <a:off x="250" y="1723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274" y="1794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626" y="1794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7" name="Freeform 112"/>
            <p:cNvSpPr>
              <a:spLocks/>
            </p:cNvSpPr>
            <p:nvPr/>
          </p:nvSpPr>
          <p:spPr bwMode="auto">
            <a:xfrm>
              <a:off x="214" y="1737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483" y="1649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19" name="Freeform 114"/>
            <p:cNvSpPr>
              <a:spLocks/>
            </p:cNvSpPr>
            <p:nvPr/>
          </p:nvSpPr>
          <p:spPr bwMode="auto">
            <a:xfrm>
              <a:off x="517" y="1650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0" name="Freeform 115"/>
            <p:cNvSpPr>
              <a:spLocks/>
            </p:cNvSpPr>
            <p:nvPr/>
          </p:nvSpPr>
          <p:spPr bwMode="auto">
            <a:xfrm>
              <a:off x="304" y="1824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1" name="Freeform 116"/>
            <p:cNvSpPr>
              <a:spLocks/>
            </p:cNvSpPr>
            <p:nvPr/>
          </p:nvSpPr>
          <p:spPr bwMode="auto">
            <a:xfrm>
              <a:off x="313" y="1833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2" name="Freeform 117"/>
            <p:cNvSpPr>
              <a:spLocks/>
            </p:cNvSpPr>
            <p:nvPr/>
          </p:nvSpPr>
          <p:spPr bwMode="auto">
            <a:xfrm>
              <a:off x="318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3" name="Freeform 118"/>
            <p:cNvSpPr>
              <a:spLocks/>
            </p:cNvSpPr>
            <p:nvPr/>
          </p:nvSpPr>
          <p:spPr bwMode="auto">
            <a:xfrm>
              <a:off x="327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4" name="Freeform 119"/>
            <p:cNvSpPr>
              <a:spLocks/>
            </p:cNvSpPr>
            <p:nvPr/>
          </p:nvSpPr>
          <p:spPr bwMode="auto">
            <a:xfrm>
              <a:off x="656" y="1824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5" name="Freeform 120"/>
            <p:cNvSpPr>
              <a:spLocks/>
            </p:cNvSpPr>
            <p:nvPr/>
          </p:nvSpPr>
          <p:spPr bwMode="auto">
            <a:xfrm>
              <a:off x="665" y="1833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6" name="Freeform 121"/>
            <p:cNvSpPr>
              <a:spLocks/>
            </p:cNvSpPr>
            <p:nvPr/>
          </p:nvSpPr>
          <p:spPr bwMode="auto">
            <a:xfrm>
              <a:off x="670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7" name="Freeform 122"/>
            <p:cNvSpPr>
              <a:spLocks/>
            </p:cNvSpPr>
            <p:nvPr/>
          </p:nvSpPr>
          <p:spPr bwMode="auto">
            <a:xfrm>
              <a:off x="679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8" name="Freeform 123"/>
            <p:cNvSpPr>
              <a:spLocks/>
            </p:cNvSpPr>
            <p:nvPr/>
          </p:nvSpPr>
          <p:spPr bwMode="auto">
            <a:xfrm>
              <a:off x="491" y="1794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29" name="Freeform 124"/>
            <p:cNvSpPr>
              <a:spLocks/>
            </p:cNvSpPr>
            <p:nvPr/>
          </p:nvSpPr>
          <p:spPr bwMode="auto">
            <a:xfrm>
              <a:off x="499" y="1803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0" name="Freeform 125"/>
            <p:cNvSpPr>
              <a:spLocks/>
            </p:cNvSpPr>
            <p:nvPr/>
          </p:nvSpPr>
          <p:spPr bwMode="auto">
            <a:xfrm>
              <a:off x="513" y="1811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1" name="Freeform 126"/>
            <p:cNvSpPr>
              <a:spLocks/>
            </p:cNvSpPr>
            <p:nvPr/>
          </p:nvSpPr>
          <p:spPr bwMode="auto">
            <a:xfrm>
              <a:off x="560" y="1635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2" name="Freeform 127"/>
            <p:cNvSpPr>
              <a:spLocks/>
            </p:cNvSpPr>
            <p:nvPr/>
          </p:nvSpPr>
          <p:spPr bwMode="auto">
            <a:xfrm>
              <a:off x="564" y="1639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3" name="Freeform 128"/>
            <p:cNvSpPr>
              <a:spLocks/>
            </p:cNvSpPr>
            <p:nvPr/>
          </p:nvSpPr>
          <p:spPr bwMode="auto">
            <a:xfrm>
              <a:off x="570" y="1642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4" name="Freeform 129"/>
            <p:cNvSpPr>
              <a:spLocks/>
            </p:cNvSpPr>
            <p:nvPr/>
          </p:nvSpPr>
          <p:spPr bwMode="auto">
            <a:xfrm>
              <a:off x="520" y="1700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grpSp>
        <p:nvGrpSpPr>
          <p:cNvPr id="4" name="Group 132"/>
          <p:cNvGrpSpPr>
            <a:grpSpLocks noChangeAspect="1"/>
          </p:cNvGrpSpPr>
          <p:nvPr/>
        </p:nvGrpSpPr>
        <p:grpSpPr bwMode="auto">
          <a:xfrm>
            <a:off x="6084168" y="4077072"/>
            <a:ext cx="1027113" cy="646113"/>
            <a:chOff x="930" y="1570"/>
            <a:chExt cx="647" cy="407"/>
          </a:xfrm>
        </p:grpSpPr>
        <p:sp>
          <p:nvSpPr>
            <p:cNvPr id="36" name="AutoShape 131"/>
            <p:cNvSpPr>
              <a:spLocks noChangeAspect="1" noChangeArrowheads="1" noTextEdit="1"/>
            </p:cNvSpPr>
            <p:nvPr/>
          </p:nvSpPr>
          <p:spPr bwMode="auto">
            <a:xfrm>
              <a:off x="930" y="1570"/>
              <a:ext cx="64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7" name="Freeform 133"/>
            <p:cNvSpPr>
              <a:spLocks/>
            </p:cNvSpPr>
            <p:nvPr/>
          </p:nvSpPr>
          <p:spPr bwMode="auto">
            <a:xfrm>
              <a:off x="932" y="1570"/>
              <a:ext cx="644" cy="407"/>
            </a:xfrm>
            <a:custGeom>
              <a:avLst/>
              <a:gdLst/>
              <a:ahLst/>
              <a:cxnLst>
                <a:cxn ang="0">
                  <a:pos x="2552" y="908"/>
                </a:cxn>
                <a:cxn ang="0">
                  <a:pos x="2412" y="782"/>
                </a:cxn>
                <a:cxn ang="0">
                  <a:pos x="2156" y="677"/>
                </a:cxn>
                <a:cxn ang="0">
                  <a:pos x="1829" y="602"/>
                </a:cxn>
                <a:cxn ang="0">
                  <a:pos x="1649" y="707"/>
                </a:cxn>
                <a:cxn ang="0">
                  <a:pos x="1617" y="716"/>
                </a:cxn>
                <a:cxn ang="0">
                  <a:pos x="1578" y="477"/>
                </a:cxn>
                <a:cxn ang="0">
                  <a:pos x="1635" y="373"/>
                </a:cxn>
                <a:cxn ang="0">
                  <a:pos x="1742" y="277"/>
                </a:cxn>
                <a:cxn ang="0">
                  <a:pos x="1678" y="255"/>
                </a:cxn>
                <a:cxn ang="0">
                  <a:pos x="1653" y="260"/>
                </a:cxn>
                <a:cxn ang="0">
                  <a:pos x="1629" y="161"/>
                </a:cxn>
                <a:cxn ang="0">
                  <a:pos x="1525" y="44"/>
                </a:cxn>
                <a:cxn ang="0">
                  <a:pos x="1379" y="0"/>
                </a:cxn>
                <a:cxn ang="0">
                  <a:pos x="1246" y="38"/>
                </a:cxn>
                <a:cxn ang="0">
                  <a:pos x="1158" y="139"/>
                </a:cxn>
                <a:cxn ang="0">
                  <a:pos x="1079" y="278"/>
                </a:cxn>
                <a:cxn ang="0">
                  <a:pos x="949" y="458"/>
                </a:cxn>
                <a:cxn ang="0">
                  <a:pos x="993" y="497"/>
                </a:cxn>
                <a:cxn ang="0">
                  <a:pos x="1082" y="517"/>
                </a:cxn>
                <a:cxn ang="0">
                  <a:pos x="1163" y="526"/>
                </a:cxn>
                <a:cxn ang="0">
                  <a:pos x="1180" y="651"/>
                </a:cxn>
                <a:cxn ang="0">
                  <a:pos x="1146" y="659"/>
                </a:cxn>
                <a:cxn ang="0">
                  <a:pos x="1043" y="541"/>
                </a:cxn>
                <a:cxn ang="0">
                  <a:pos x="991" y="587"/>
                </a:cxn>
                <a:cxn ang="0">
                  <a:pos x="1029" y="654"/>
                </a:cxn>
                <a:cxn ang="0">
                  <a:pos x="1020" y="695"/>
                </a:cxn>
                <a:cxn ang="0">
                  <a:pos x="945" y="628"/>
                </a:cxn>
                <a:cxn ang="0">
                  <a:pos x="925" y="576"/>
                </a:cxn>
                <a:cxn ang="0">
                  <a:pos x="698" y="607"/>
                </a:cxn>
                <a:cxn ang="0">
                  <a:pos x="494" y="653"/>
                </a:cxn>
                <a:cxn ang="0">
                  <a:pos x="315" y="710"/>
                </a:cxn>
                <a:cxn ang="0">
                  <a:pos x="169" y="778"/>
                </a:cxn>
                <a:cxn ang="0">
                  <a:pos x="58" y="857"/>
                </a:cxn>
                <a:cxn ang="0">
                  <a:pos x="1" y="1062"/>
                </a:cxn>
                <a:cxn ang="0">
                  <a:pos x="44" y="1223"/>
                </a:cxn>
                <a:cxn ang="0">
                  <a:pos x="152" y="1312"/>
                </a:cxn>
                <a:cxn ang="0">
                  <a:pos x="276" y="1395"/>
                </a:cxn>
                <a:cxn ang="0">
                  <a:pos x="364" y="1517"/>
                </a:cxn>
                <a:cxn ang="0">
                  <a:pos x="459" y="1584"/>
                </a:cxn>
                <a:cxn ang="0">
                  <a:pos x="566" y="1620"/>
                </a:cxn>
                <a:cxn ang="0">
                  <a:pos x="678" y="1627"/>
                </a:cxn>
                <a:cxn ang="0">
                  <a:pos x="786" y="1600"/>
                </a:cxn>
                <a:cxn ang="0">
                  <a:pos x="878" y="1543"/>
                </a:cxn>
                <a:cxn ang="0">
                  <a:pos x="952" y="1453"/>
                </a:cxn>
                <a:cxn ang="0">
                  <a:pos x="1025" y="1382"/>
                </a:cxn>
                <a:cxn ang="0">
                  <a:pos x="1149" y="1379"/>
                </a:cxn>
                <a:cxn ang="0">
                  <a:pos x="1277" y="1378"/>
                </a:cxn>
                <a:cxn ang="0">
                  <a:pos x="1413" y="1379"/>
                </a:cxn>
                <a:cxn ang="0">
                  <a:pos x="1550" y="1383"/>
                </a:cxn>
                <a:cxn ang="0">
                  <a:pos x="1682" y="1388"/>
                </a:cxn>
                <a:cxn ang="0">
                  <a:pos x="1745" y="1487"/>
                </a:cxn>
                <a:cxn ang="0">
                  <a:pos x="1833" y="1565"/>
                </a:cxn>
                <a:cxn ang="0">
                  <a:pos x="1936" y="1612"/>
                </a:cxn>
                <a:cxn ang="0">
                  <a:pos x="2049" y="1628"/>
                </a:cxn>
                <a:cxn ang="0">
                  <a:pos x="2160" y="1612"/>
                </a:cxn>
                <a:cxn ang="0">
                  <a:pos x="2257" y="1565"/>
                </a:cxn>
                <a:cxn ang="0">
                  <a:pos x="2342" y="1480"/>
                </a:cxn>
                <a:cxn ang="0">
                  <a:pos x="2400" y="1356"/>
                </a:cxn>
                <a:cxn ang="0">
                  <a:pos x="2478" y="1320"/>
                </a:cxn>
                <a:cxn ang="0">
                  <a:pos x="2562" y="1199"/>
                </a:cxn>
              </a:cxnLst>
              <a:rect l="0" t="0" r="r" b="b"/>
              <a:pathLst>
                <a:path w="2577" h="1628">
                  <a:moveTo>
                    <a:pt x="2577" y="1057"/>
                  </a:moveTo>
                  <a:lnTo>
                    <a:pt x="2576" y="1027"/>
                  </a:lnTo>
                  <a:lnTo>
                    <a:pt x="2574" y="996"/>
                  </a:lnTo>
                  <a:lnTo>
                    <a:pt x="2568" y="965"/>
                  </a:lnTo>
                  <a:lnTo>
                    <a:pt x="2561" y="935"/>
                  </a:lnTo>
                  <a:lnTo>
                    <a:pt x="2552" y="908"/>
                  </a:lnTo>
                  <a:lnTo>
                    <a:pt x="2540" y="882"/>
                  </a:lnTo>
                  <a:lnTo>
                    <a:pt x="2526" y="861"/>
                  </a:lnTo>
                  <a:lnTo>
                    <a:pt x="2509" y="844"/>
                  </a:lnTo>
                  <a:lnTo>
                    <a:pt x="2479" y="824"/>
                  </a:lnTo>
                  <a:lnTo>
                    <a:pt x="2447" y="803"/>
                  </a:lnTo>
                  <a:lnTo>
                    <a:pt x="2412" y="782"/>
                  </a:lnTo>
                  <a:lnTo>
                    <a:pt x="2374" y="763"/>
                  </a:lnTo>
                  <a:lnTo>
                    <a:pt x="2336" y="745"/>
                  </a:lnTo>
                  <a:lnTo>
                    <a:pt x="2293" y="727"/>
                  </a:lnTo>
                  <a:lnTo>
                    <a:pt x="2249" y="710"/>
                  </a:lnTo>
                  <a:lnTo>
                    <a:pt x="2204" y="693"/>
                  </a:lnTo>
                  <a:lnTo>
                    <a:pt x="2156" y="677"/>
                  </a:lnTo>
                  <a:lnTo>
                    <a:pt x="2106" y="663"/>
                  </a:lnTo>
                  <a:lnTo>
                    <a:pt x="2054" y="649"/>
                  </a:lnTo>
                  <a:lnTo>
                    <a:pt x="2000" y="636"/>
                  </a:lnTo>
                  <a:lnTo>
                    <a:pt x="1944" y="624"/>
                  </a:lnTo>
                  <a:lnTo>
                    <a:pt x="1887" y="613"/>
                  </a:lnTo>
                  <a:lnTo>
                    <a:pt x="1829" y="602"/>
                  </a:lnTo>
                  <a:lnTo>
                    <a:pt x="1768" y="593"/>
                  </a:lnTo>
                  <a:lnTo>
                    <a:pt x="1768" y="593"/>
                  </a:lnTo>
                  <a:lnTo>
                    <a:pt x="1764" y="522"/>
                  </a:lnTo>
                  <a:lnTo>
                    <a:pt x="1644" y="522"/>
                  </a:lnTo>
                  <a:lnTo>
                    <a:pt x="1654" y="706"/>
                  </a:lnTo>
                  <a:lnTo>
                    <a:pt x="1649" y="707"/>
                  </a:lnTo>
                  <a:lnTo>
                    <a:pt x="1644" y="708"/>
                  </a:lnTo>
                  <a:lnTo>
                    <a:pt x="1639" y="710"/>
                  </a:lnTo>
                  <a:lnTo>
                    <a:pt x="1634" y="711"/>
                  </a:lnTo>
                  <a:lnTo>
                    <a:pt x="1629" y="714"/>
                  </a:lnTo>
                  <a:lnTo>
                    <a:pt x="1623" y="715"/>
                  </a:lnTo>
                  <a:lnTo>
                    <a:pt x="1617" y="716"/>
                  </a:lnTo>
                  <a:lnTo>
                    <a:pt x="1612" y="718"/>
                  </a:lnTo>
                  <a:lnTo>
                    <a:pt x="1622" y="712"/>
                  </a:lnTo>
                  <a:lnTo>
                    <a:pt x="1568" y="622"/>
                  </a:lnTo>
                  <a:lnTo>
                    <a:pt x="1554" y="501"/>
                  </a:lnTo>
                  <a:lnTo>
                    <a:pt x="1567" y="490"/>
                  </a:lnTo>
                  <a:lnTo>
                    <a:pt x="1578" y="477"/>
                  </a:lnTo>
                  <a:lnTo>
                    <a:pt x="1590" y="462"/>
                  </a:lnTo>
                  <a:lnTo>
                    <a:pt x="1600" y="447"/>
                  </a:lnTo>
                  <a:lnTo>
                    <a:pt x="1610" y="430"/>
                  </a:lnTo>
                  <a:lnTo>
                    <a:pt x="1620" y="412"/>
                  </a:lnTo>
                  <a:lnTo>
                    <a:pt x="1627" y="392"/>
                  </a:lnTo>
                  <a:lnTo>
                    <a:pt x="1635" y="373"/>
                  </a:lnTo>
                  <a:lnTo>
                    <a:pt x="1644" y="522"/>
                  </a:lnTo>
                  <a:lnTo>
                    <a:pt x="1764" y="522"/>
                  </a:lnTo>
                  <a:lnTo>
                    <a:pt x="1753" y="303"/>
                  </a:lnTo>
                  <a:lnTo>
                    <a:pt x="1751" y="294"/>
                  </a:lnTo>
                  <a:lnTo>
                    <a:pt x="1747" y="285"/>
                  </a:lnTo>
                  <a:lnTo>
                    <a:pt x="1742" y="277"/>
                  </a:lnTo>
                  <a:lnTo>
                    <a:pt x="1736" y="269"/>
                  </a:lnTo>
                  <a:lnTo>
                    <a:pt x="1728" y="263"/>
                  </a:lnTo>
                  <a:lnTo>
                    <a:pt x="1720" y="259"/>
                  </a:lnTo>
                  <a:lnTo>
                    <a:pt x="1710" y="256"/>
                  </a:lnTo>
                  <a:lnTo>
                    <a:pt x="1701" y="255"/>
                  </a:lnTo>
                  <a:lnTo>
                    <a:pt x="1678" y="255"/>
                  </a:lnTo>
                  <a:lnTo>
                    <a:pt x="1671" y="255"/>
                  </a:lnTo>
                  <a:lnTo>
                    <a:pt x="1665" y="256"/>
                  </a:lnTo>
                  <a:lnTo>
                    <a:pt x="1660" y="259"/>
                  </a:lnTo>
                  <a:lnTo>
                    <a:pt x="1653" y="262"/>
                  </a:lnTo>
                  <a:lnTo>
                    <a:pt x="1653" y="262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3" y="260"/>
                  </a:lnTo>
                  <a:lnTo>
                    <a:pt x="1651" y="234"/>
                  </a:lnTo>
                  <a:lnTo>
                    <a:pt x="1645" y="209"/>
                  </a:lnTo>
                  <a:lnTo>
                    <a:pt x="1638" y="184"/>
                  </a:lnTo>
                  <a:lnTo>
                    <a:pt x="1629" y="161"/>
                  </a:lnTo>
                  <a:lnTo>
                    <a:pt x="1617" y="137"/>
                  </a:lnTo>
                  <a:lnTo>
                    <a:pt x="1603" y="117"/>
                  </a:lnTo>
                  <a:lnTo>
                    <a:pt x="1586" y="96"/>
                  </a:lnTo>
                  <a:lnTo>
                    <a:pt x="1568" y="76"/>
                  </a:lnTo>
                  <a:lnTo>
                    <a:pt x="1547" y="60"/>
                  </a:lnTo>
                  <a:lnTo>
                    <a:pt x="1525" y="44"/>
                  </a:lnTo>
                  <a:lnTo>
                    <a:pt x="1503" y="31"/>
                  </a:lnTo>
                  <a:lnTo>
                    <a:pt x="1480" y="19"/>
                  </a:lnTo>
                  <a:lnTo>
                    <a:pt x="1455" y="12"/>
                  </a:lnTo>
                  <a:lnTo>
                    <a:pt x="1431" y="5"/>
                  </a:lnTo>
                  <a:lnTo>
                    <a:pt x="1405" y="1"/>
                  </a:lnTo>
                  <a:lnTo>
                    <a:pt x="1379" y="0"/>
                  </a:lnTo>
                  <a:lnTo>
                    <a:pt x="1355" y="1"/>
                  </a:lnTo>
                  <a:lnTo>
                    <a:pt x="1331" y="4"/>
                  </a:lnTo>
                  <a:lnTo>
                    <a:pt x="1308" y="10"/>
                  </a:lnTo>
                  <a:lnTo>
                    <a:pt x="1286" y="17"/>
                  </a:lnTo>
                  <a:lnTo>
                    <a:pt x="1265" y="27"/>
                  </a:lnTo>
                  <a:lnTo>
                    <a:pt x="1246" y="38"/>
                  </a:lnTo>
                  <a:lnTo>
                    <a:pt x="1228" y="51"/>
                  </a:lnTo>
                  <a:lnTo>
                    <a:pt x="1211" y="66"/>
                  </a:lnTo>
                  <a:lnTo>
                    <a:pt x="1194" y="82"/>
                  </a:lnTo>
                  <a:lnTo>
                    <a:pt x="1181" y="100"/>
                  </a:lnTo>
                  <a:lnTo>
                    <a:pt x="1168" y="118"/>
                  </a:lnTo>
                  <a:lnTo>
                    <a:pt x="1158" y="139"/>
                  </a:lnTo>
                  <a:lnTo>
                    <a:pt x="1149" y="159"/>
                  </a:lnTo>
                  <a:lnTo>
                    <a:pt x="1143" y="181"/>
                  </a:lnTo>
                  <a:lnTo>
                    <a:pt x="1137" y="205"/>
                  </a:lnTo>
                  <a:lnTo>
                    <a:pt x="1135" y="229"/>
                  </a:lnTo>
                  <a:lnTo>
                    <a:pt x="1109" y="251"/>
                  </a:lnTo>
                  <a:lnTo>
                    <a:pt x="1079" y="278"/>
                  </a:lnTo>
                  <a:lnTo>
                    <a:pt x="1047" y="310"/>
                  </a:lnTo>
                  <a:lnTo>
                    <a:pt x="1016" y="342"/>
                  </a:lnTo>
                  <a:lnTo>
                    <a:pt x="987" y="374"/>
                  </a:lnTo>
                  <a:lnTo>
                    <a:pt x="965" y="405"/>
                  </a:lnTo>
                  <a:lnTo>
                    <a:pt x="951" y="434"/>
                  </a:lnTo>
                  <a:lnTo>
                    <a:pt x="949" y="458"/>
                  </a:lnTo>
                  <a:lnTo>
                    <a:pt x="951" y="468"/>
                  </a:lnTo>
                  <a:lnTo>
                    <a:pt x="955" y="475"/>
                  </a:lnTo>
                  <a:lnTo>
                    <a:pt x="962" y="482"/>
                  </a:lnTo>
                  <a:lnTo>
                    <a:pt x="969" y="487"/>
                  </a:lnTo>
                  <a:lnTo>
                    <a:pt x="981" y="492"/>
                  </a:lnTo>
                  <a:lnTo>
                    <a:pt x="993" y="497"/>
                  </a:lnTo>
                  <a:lnTo>
                    <a:pt x="1007" y="501"/>
                  </a:lnTo>
                  <a:lnTo>
                    <a:pt x="1021" y="505"/>
                  </a:lnTo>
                  <a:lnTo>
                    <a:pt x="1035" y="509"/>
                  </a:lnTo>
                  <a:lnTo>
                    <a:pt x="1051" y="512"/>
                  </a:lnTo>
                  <a:lnTo>
                    <a:pt x="1066" y="515"/>
                  </a:lnTo>
                  <a:lnTo>
                    <a:pt x="1082" y="517"/>
                  </a:lnTo>
                  <a:lnTo>
                    <a:pt x="1096" y="519"/>
                  </a:lnTo>
                  <a:lnTo>
                    <a:pt x="1111" y="521"/>
                  </a:lnTo>
                  <a:lnTo>
                    <a:pt x="1126" y="523"/>
                  </a:lnTo>
                  <a:lnTo>
                    <a:pt x="1139" y="525"/>
                  </a:lnTo>
                  <a:lnTo>
                    <a:pt x="1152" y="525"/>
                  </a:lnTo>
                  <a:lnTo>
                    <a:pt x="1163" y="526"/>
                  </a:lnTo>
                  <a:lnTo>
                    <a:pt x="1174" y="527"/>
                  </a:lnTo>
                  <a:lnTo>
                    <a:pt x="1183" y="527"/>
                  </a:lnTo>
                  <a:lnTo>
                    <a:pt x="1197" y="653"/>
                  </a:lnTo>
                  <a:lnTo>
                    <a:pt x="1197" y="657"/>
                  </a:lnTo>
                  <a:lnTo>
                    <a:pt x="1188" y="654"/>
                  </a:lnTo>
                  <a:lnTo>
                    <a:pt x="1180" y="651"/>
                  </a:lnTo>
                  <a:lnTo>
                    <a:pt x="1171" y="651"/>
                  </a:lnTo>
                  <a:lnTo>
                    <a:pt x="1162" y="654"/>
                  </a:lnTo>
                  <a:lnTo>
                    <a:pt x="1157" y="655"/>
                  </a:lnTo>
                  <a:lnTo>
                    <a:pt x="1153" y="657"/>
                  </a:lnTo>
                  <a:lnTo>
                    <a:pt x="1149" y="658"/>
                  </a:lnTo>
                  <a:lnTo>
                    <a:pt x="1146" y="659"/>
                  </a:lnTo>
                  <a:lnTo>
                    <a:pt x="1071" y="556"/>
                  </a:lnTo>
                  <a:lnTo>
                    <a:pt x="1070" y="554"/>
                  </a:lnTo>
                  <a:lnTo>
                    <a:pt x="1065" y="550"/>
                  </a:lnTo>
                  <a:lnTo>
                    <a:pt x="1058" y="547"/>
                  </a:lnTo>
                  <a:lnTo>
                    <a:pt x="1052" y="544"/>
                  </a:lnTo>
                  <a:lnTo>
                    <a:pt x="1043" y="541"/>
                  </a:lnTo>
                  <a:lnTo>
                    <a:pt x="1035" y="541"/>
                  </a:lnTo>
                  <a:lnTo>
                    <a:pt x="1026" y="544"/>
                  </a:lnTo>
                  <a:lnTo>
                    <a:pt x="1017" y="547"/>
                  </a:lnTo>
                  <a:lnTo>
                    <a:pt x="1008" y="553"/>
                  </a:lnTo>
                  <a:lnTo>
                    <a:pt x="995" y="570"/>
                  </a:lnTo>
                  <a:lnTo>
                    <a:pt x="991" y="587"/>
                  </a:lnTo>
                  <a:lnTo>
                    <a:pt x="994" y="602"/>
                  </a:lnTo>
                  <a:lnTo>
                    <a:pt x="999" y="614"/>
                  </a:lnTo>
                  <a:lnTo>
                    <a:pt x="1002" y="618"/>
                  </a:lnTo>
                  <a:lnTo>
                    <a:pt x="1008" y="626"/>
                  </a:lnTo>
                  <a:lnTo>
                    <a:pt x="1017" y="639"/>
                  </a:lnTo>
                  <a:lnTo>
                    <a:pt x="1029" y="654"/>
                  </a:lnTo>
                  <a:lnTo>
                    <a:pt x="1040" y="670"/>
                  </a:lnTo>
                  <a:lnTo>
                    <a:pt x="1053" y="686"/>
                  </a:lnTo>
                  <a:lnTo>
                    <a:pt x="1064" y="701"/>
                  </a:lnTo>
                  <a:lnTo>
                    <a:pt x="1073" y="712"/>
                  </a:lnTo>
                  <a:lnTo>
                    <a:pt x="1044" y="705"/>
                  </a:lnTo>
                  <a:lnTo>
                    <a:pt x="1020" y="695"/>
                  </a:lnTo>
                  <a:lnTo>
                    <a:pt x="998" y="685"/>
                  </a:lnTo>
                  <a:lnTo>
                    <a:pt x="980" y="675"/>
                  </a:lnTo>
                  <a:lnTo>
                    <a:pt x="965" y="664"/>
                  </a:lnTo>
                  <a:lnTo>
                    <a:pt x="954" y="653"/>
                  </a:lnTo>
                  <a:lnTo>
                    <a:pt x="947" y="641"/>
                  </a:lnTo>
                  <a:lnTo>
                    <a:pt x="945" y="628"/>
                  </a:lnTo>
                  <a:lnTo>
                    <a:pt x="943" y="619"/>
                  </a:lnTo>
                  <a:lnTo>
                    <a:pt x="943" y="611"/>
                  </a:lnTo>
                  <a:lnTo>
                    <a:pt x="943" y="604"/>
                  </a:lnTo>
                  <a:lnTo>
                    <a:pt x="945" y="596"/>
                  </a:lnTo>
                  <a:lnTo>
                    <a:pt x="946" y="574"/>
                  </a:lnTo>
                  <a:lnTo>
                    <a:pt x="925" y="576"/>
                  </a:lnTo>
                  <a:lnTo>
                    <a:pt x="887" y="580"/>
                  </a:lnTo>
                  <a:lnTo>
                    <a:pt x="848" y="585"/>
                  </a:lnTo>
                  <a:lnTo>
                    <a:pt x="809" y="589"/>
                  </a:lnTo>
                  <a:lnTo>
                    <a:pt x="772" y="596"/>
                  </a:lnTo>
                  <a:lnTo>
                    <a:pt x="734" y="601"/>
                  </a:lnTo>
                  <a:lnTo>
                    <a:pt x="698" y="607"/>
                  </a:lnTo>
                  <a:lnTo>
                    <a:pt x="663" y="614"/>
                  </a:lnTo>
                  <a:lnTo>
                    <a:pt x="627" y="620"/>
                  </a:lnTo>
                  <a:lnTo>
                    <a:pt x="593" y="628"/>
                  </a:lnTo>
                  <a:lnTo>
                    <a:pt x="559" y="636"/>
                  </a:lnTo>
                  <a:lnTo>
                    <a:pt x="526" y="644"/>
                  </a:lnTo>
                  <a:lnTo>
                    <a:pt x="494" y="653"/>
                  </a:lnTo>
                  <a:lnTo>
                    <a:pt x="461" y="661"/>
                  </a:lnTo>
                  <a:lnTo>
                    <a:pt x="432" y="670"/>
                  </a:lnTo>
                  <a:lnTo>
                    <a:pt x="400" y="680"/>
                  </a:lnTo>
                  <a:lnTo>
                    <a:pt x="372" y="689"/>
                  </a:lnTo>
                  <a:lnTo>
                    <a:pt x="344" y="699"/>
                  </a:lnTo>
                  <a:lnTo>
                    <a:pt x="315" y="710"/>
                  </a:lnTo>
                  <a:lnTo>
                    <a:pt x="289" y="720"/>
                  </a:lnTo>
                  <a:lnTo>
                    <a:pt x="263" y="732"/>
                  </a:lnTo>
                  <a:lnTo>
                    <a:pt x="238" y="743"/>
                  </a:lnTo>
                  <a:lnTo>
                    <a:pt x="214" y="755"/>
                  </a:lnTo>
                  <a:lnTo>
                    <a:pt x="191" y="767"/>
                  </a:lnTo>
                  <a:lnTo>
                    <a:pt x="169" y="778"/>
                  </a:lnTo>
                  <a:lnTo>
                    <a:pt x="148" y="791"/>
                  </a:lnTo>
                  <a:lnTo>
                    <a:pt x="128" y="804"/>
                  </a:lnTo>
                  <a:lnTo>
                    <a:pt x="108" y="817"/>
                  </a:lnTo>
                  <a:lnTo>
                    <a:pt x="90" y="830"/>
                  </a:lnTo>
                  <a:lnTo>
                    <a:pt x="73" y="844"/>
                  </a:lnTo>
                  <a:lnTo>
                    <a:pt x="58" y="857"/>
                  </a:lnTo>
                  <a:lnTo>
                    <a:pt x="44" y="872"/>
                  </a:lnTo>
                  <a:lnTo>
                    <a:pt x="29" y="886"/>
                  </a:lnTo>
                  <a:lnTo>
                    <a:pt x="9" y="926"/>
                  </a:lnTo>
                  <a:lnTo>
                    <a:pt x="0" y="978"/>
                  </a:lnTo>
                  <a:lnTo>
                    <a:pt x="0" y="1027"/>
                  </a:lnTo>
                  <a:lnTo>
                    <a:pt x="1" y="1062"/>
                  </a:lnTo>
                  <a:lnTo>
                    <a:pt x="4" y="1089"/>
                  </a:lnTo>
                  <a:lnTo>
                    <a:pt x="9" y="1118"/>
                  </a:lnTo>
                  <a:lnTo>
                    <a:pt x="15" y="1146"/>
                  </a:lnTo>
                  <a:lnTo>
                    <a:pt x="23" y="1173"/>
                  </a:lnTo>
                  <a:lnTo>
                    <a:pt x="32" y="1199"/>
                  </a:lnTo>
                  <a:lnTo>
                    <a:pt x="44" y="1223"/>
                  </a:lnTo>
                  <a:lnTo>
                    <a:pt x="57" y="1243"/>
                  </a:lnTo>
                  <a:lnTo>
                    <a:pt x="71" y="1259"/>
                  </a:lnTo>
                  <a:lnTo>
                    <a:pt x="89" y="1273"/>
                  </a:lnTo>
                  <a:lnTo>
                    <a:pt x="108" y="1287"/>
                  </a:lnTo>
                  <a:lnTo>
                    <a:pt x="130" y="1300"/>
                  </a:lnTo>
                  <a:lnTo>
                    <a:pt x="152" y="1312"/>
                  </a:lnTo>
                  <a:lnTo>
                    <a:pt x="177" y="1322"/>
                  </a:lnTo>
                  <a:lnTo>
                    <a:pt x="203" y="1333"/>
                  </a:lnTo>
                  <a:lnTo>
                    <a:pt x="230" y="1342"/>
                  </a:lnTo>
                  <a:lnTo>
                    <a:pt x="258" y="1350"/>
                  </a:lnTo>
                  <a:lnTo>
                    <a:pt x="267" y="1373"/>
                  </a:lnTo>
                  <a:lnTo>
                    <a:pt x="276" y="1395"/>
                  </a:lnTo>
                  <a:lnTo>
                    <a:pt x="288" y="1417"/>
                  </a:lnTo>
                  <a:lnTo>
                    <a:pt x="301" y="1439"/>
                  </a:lnTo>
                  <a:lnTo>
                    <a:pt x="315" y="1460"/>
                  </a:lnTo>
                  <a:lnTo>
                    <a:pt x="329" y="1479"/>
                  </a:lnTo>
                  <a:lnTo>
                    <a:pt x="346" y="1498"/>
                  </a:lnTo>
                  <a:lnTo>
                    <a:pt x="364" y="1517"/>
                  </a:lnTo>
                  <a:lnTo>
                    <a:pt x="379" y="1530"/>
                  </a:lnTo>
                  <a:lnTo>
                    <a:pt x="394" y="1543"/>
                  </a:lnTo>
                  <a:lnTo>
                    <a:pt x="410" y="1554"/>
                  </a:lnTo>
                  <a:lnTo>
                    <a:pt x="425" y="1565"/>
                  </a:lnTo>
                  <a:lnTo>
                    <a:pt x="442" y="1575"/>
                  </a:lnTo>
                  <a:lnTo>
                    <a:pt x="459" y="1584"/>
                  </a:lnTo>
                  <a:lnTo>
                    <a:pt x="475" y="1592"/>
                  </a:lnTo>
                  <a:lnTo>
                    <a:pt x="494" y="1600"/>
                  </a:lnTo>
                  <a:lnTo>
                    <a:pt x="510" y="1606"/>
                  </a:lnTo>
                  <a:lnTo>
                    <a:pt x="528" y="1612"/>
                  </a:lnTo>
                  <a:lnTo>
                    <a:pt x="547" y="1616"/>
                  </a:lnTo>
                  <a:lnTo>
                    <a:pt x="566" y="1620"/>
                  </a:lnTo>
                  <a:lnTo>
                    <a:pt x="584" y="1624"/>
                  </a:lnTo>
                  <a:lnTo>
                    <a:pt x="603" y="1627"/>
                  </a:lnTo>
                  <a:lnTo>
                    <a:pt x="622" y="1628"/>
                  </a:lnTo>
                  <a:lnTo>
                    <a:pt x="641" y="1628"/>
                  </a:lnTo>
                  <a:lnTo>
                    <a:pt x="660" y="1628"/>
                  </a:lnTo>
                  <a:lnTo>
                    <a:pt x="678" y="1627"/>
                  </a:lnTo>
                  <a:lnTo>
                    <a:pt x="698" y="1624"/>
                  </a:lnTo>
                  <a:lnTo>
                    <a:pt x="716" y="1620"/>
                  </a:lnTo>
                  <a:lnTo>
                    <a:pt x="734" y="1616"/>
                  </a:lnTo>
                  <a:lnTo>
                    <a:pt x="751" y="1612"/>
                  </a:lnTo>
                  <a:lnTo>
                    <a:pt x="769" y="1606"/>
                  </a:lnTo>
                  <a:lnTo>
                    <a:pt x="786" y="1600"/>
                  </a:lnTo>
                  <a:lnTo>
                    <a:pt x="803" y="1592"/>
                  </a:lnTo>
                  <a:lnTo>
                    <a:pt x="818" y="1584"/>
                  </a:lnTo>
                  <a:lnTo>
                    <a:pt x="834" y="1575"/>
                  </a:lnTo>
                  <a:lnTo>
                    <a:pt x="849" y="1565"/>
                  </a:lnTo>
                  <a:lnTo>
                    <a:pt x="863" y="1554"/>
                  </a:lnTo>
                  <a:lnTo>
                    <a:pt x="878" y="1543"/>
                  </a:lnTo>
                  <a:lnTo>
                    <a:pt x="892" y="1530"/>
                  </a:lnTo>
                  <a:lnTo>
                    <a:pt x="905" y="1517"/>
                  </a:lnTo>
                  <a:lnTo>
                    <a:pt x="918" y="1502"/>
                  </a:lnTo>
                  <a:lnTo>
                    <a:pt x="931" y="1487"/>
                  </a:lnTo>
                  <a:lnTo>
                    <a:pt x="941" y="1470"/>
                  </a:lnTo>
                  <a:lnTo>
                    <a:pt x="952" y="1453"/>
                  </a:lnTo>
                  <a:lnTo>
                    <a:pt x="962" y="1436"/>
                  </a:lnTo>
                  <a:lnTo>
                    <a:pt x="969" y="1419"/>
                  </a:lnTo>
                  <a:lnTo>
                    <a:pt x="977" y="1401"/>
                  </a:lnTo>
                  <a:lnTo>
                    <a:pt x="984" y="1383"/>
                  </a:lnTo>
                  <a:lnTo>
                    <a:pt x="1004" y="1383"/>
                  </a:lnTo>
                  <a:lnTo>
                    <a:pt x="1025" y="1382"/>
                  </a:lnTo>
                  <a:lnTo>
                    <a:pt x="1046" y="1382"/>
                  </a:lnTo>
                  <a:lnTo>
                    <a:pt x="1066" y="1382"/>
                  </a:lnTo>
                  <a:lnTo>
                    <a:pt x="1087" y="1381"/>
                  </a:lnTo>
                  <a:lnTo>
                    <a:pt x="1108" y="1381"/>
                  </a:lnTo>
                  <a:lnTo>
                    <a:pt x="1128" y="1381"/>
                  </a:lnTo>
                  <a:lnTo>
                    <a:pt x="1149" y="1379"/>
                  </a:lnTo>
                  <a:lnTo>
                    <a:pt x="1170" y="1379"/>
                  </a:lnTo>
                  <a:lnTo>
                    <a:pt x="1192" y="1379"/>
                  </a:lnTo>
                  <a:lnTo>
                    <a:pt x="1212" y="1379"/>
                  </a:lnTo>
                  <a:lnTo>
                    <a:pt x="1234" y="1378"/>
                  </a:lnTo>
                  <a:lnTo>
                    <a:pt x="1255" y="1378"/>
                  </a:lnTo>
                  <a:lnTo>
                    <a:pt x="1277" y="1378"/>
                  </a:lnTo>
                  <a:lnTo>
                    <a:pt x="1298" y="1378"/>
                  </a:lnTo>
                  <a:lnTo>
                    <a:pt x="1320" y="1378"/>
                  </a:lnTo>
                  <a:lnTo>
                    <a:pt x="1343" y="1378"/>
                  </a:lnTo>
                  <a:lnTo>
                    <a:pt x="1366" y="1378"/>
                  </a:lnTo>
                  <a:lnTo>
                    <a:pt x="1389" y="1378"/>
                  </a:lnTo>
                  <a:lnTo>
                    <a:pt x="1413" y="1379"/>
                  </a:lnTo>
                  <a:lnTo>
                    <a:pt x="1436" y="1379"/>
                  </a:lnTo>
                  <a:lnTo>
                    <a:pt x="1459" y="1379"/>
                  </a:lnTo>
                  <a:lnTo>
                    <a:pt x="1481" y="1381"/>
                  </a:lnTo>
                  <a:lnTo>
                    <a:pt x="1504" y="1381"/>
                  </a:lnTo>
                  <a:lnTo>
                    <a:pt x="1526" y="1382"/>
                  </a:lnTo>
                  <a:lnTo>
                    <a:pt x="1550" y="1383"/>
                  </a:lnTo>
                  <a:lnTo>
                    <a:pt x="1572" y="1383"/>
                  </a:lnTo>
                  <a:lnTo>
                    <a:pt x="1594" y="1385"/>
                  </a:lnTo>
                  <a:lnTo>
                    <a:pt x="1616" y="1386"/>
                  </a:lnTo>
                  <a:lnTo>
                    <a:pt x="1638" y="1387"/>
                  </a:lnTo>
                  <a:lnTo>
                    <a:pt x="1660" y="1387"/>
                  </a:lnTo>
                  <a:lnTo>
                    <a:pt x="1682" y="1388"/>
                  </a:lnTo>
                  <a:lnTo>
                    <a:pt x="1689" y="1407"/>
                  </a:lnTo>
                  <a:lnTo>
                    <a:pt x="1698" y="1423"/>
                  </a:lnTo>
                  <a:lnTo>
                    <a:pt x="1709" y="1440"/>
                  </a:lnTo>
                  <a:lnTo>
                    <a:pt x="1720" y="1456"/>
                  </a:lnTo>
                  <a:lnTo>
                    <a:pt x="1732" y="1473"/>
                  </a:lnTo>
                  <a:lnTo>
                    <a:pt x="1745" y="1487"/>
                  </a:lnTo>
                  <a:lnTo>
                    <a:pt x="1758" y="1502"/>
                  </a:lnTo>
                  <a:lnTo>
                    <a:pt x="1772" y="1517"/>
                  </a:lnTo>
                  <a:lnTo>
                    <a:pt x="1786" y="1530"/>
                  </a:lnTo>
                  <a:lnTo>
                    <a:pt x="1802" y="1543"/>
                  </a:lnTo>
                  <a:lnTo>
                    <a:pt x="1817" y="1554"/>
                  </a:lnTo>
                  <a:lnTo>
                    <a:pt x="1833" y="1565"/>
                  </a:lnTo>
                  <a:lnTo>
                    <a:pt x="1850" y="1575"/>
                  </a:lnTo>
                  <a:lnTo>
                    <a:pt x="1866" y="1584"/>
                  </a:lnTo>
                  <a:lnTo>
                    <a:pt x="1883" y="1592"/>
                  </a:lnTo>
                  <a:lnTo>
                    <a:pt x="1901" y="1600"/>
                  </a:lnTo>
                  <a:lnTo>
                    <a:pt x="1918" y="1606"/>
                  </a:lnTo>
                  <a:lnTo>
                    <a:pt x="1936" y="1612"/>
                  </a:lnTo>
                  <a:lnTo>
                    <a:pt x="1954" y="1616"/>
                  </a:lnTo>
                  <a:lnTo>
                    <a:pt x="1974" y="1620"/>
                  </a:lnTo>
                  <a:lnTo>
                    <a:pt x="1992" y="1624"/>
                  </a:lnTo>
                  <a:lnTo>
                    <a:pt x="2011" y="1627"/>
                  </a:lnTo>
                  <a:lnTo>
                    <a:pt x="2029" y="1628"/>
                  </a:lnTo>
                  <a:lnTo>
                    <a:pt x="2049" y="1628"/>
                  </a:lnTo>
                  <a:lnTo>
                    <a:pt x="2068" y="1628"/>
                  </a:lnTo>
                  <a:lnTo>
                    <a:pt x="2086" y="1627"/>
                  </a:lnTo>
                  <a:lnTo>
                    <a:pt x="2106" y="1624"/>
                  </a:lnTo>
                  <a:lnTo>
                    <a:pt x="2124" y="1620"/>
                  </a:lnTo>
                  <a:lnTo>
                    <a:pt x="2142" y="1616"/>
                  </a:lnTo>
                  <a:lnTo>
                    <a:pt x="2160" y="1612"/>
                  </a:lnTo>
                  <a:lnTo>
                    <a:pt x="2177" y="1606"/>
                  </a:lnTo>
                  <a:lnTo>
                    <a:pt x="2193" y="1600"/>
                  </a:lnTo>
                  <a:lnTo>
                    <a:pt x="2210" y="1592"/>
                  </a:lnTo>
                  <a:lnTo>
                    <a:pt x="2226" y="1584"/>
                  </a:lnTo>
                  <a:lnTo>
                    <a:pt x="2243" y="1575"/>
                  </a:lnTo>
                  <a:lnTo>
                    <a:pt x="2257" y="1565"/>
                  </a:lnTo>
                  <a:lnTo>
                    <a:pt x="2272" y="1554"/>
                  </a:lnTo>
                  <a:lnTo>
                    <a:pt x="2287" y="1543"/>
                  </a:lnTo>
                  <a:lnTo>
                    <a:pt x="2299" y="1530"/>
                  </a:lnTo>
                  <a:lnTo>
                    <a:pt x="2312" y="1517"/>
                  </a:lnTo>
                  <a:lnTo>
                    <a:pt x="2328" y="1500"/>
                  </a:lnTo>
                  <a:lnTo>
                    <a:pt x="2342" y="1480"/>
                  </a:lnTo>
                  <a:lnTo>
                    <a:pt x="2355" y="1462"/>
                  </a:lnTo>
                  <a:lnTo>
                    <a:pt x="2367" y="1441"/>
                  </a:lnTo>
                  <a:lnTo>
                    <a:pt x="2377" y="1421"/>
                  </a:lnTo>
                  <a:lnTo>
                    <a:pt x="2386" y="1400"/>
                  </a:lnTo>
                  <a:lnTo>
                    <a:pt x="2394" y="1378"/>
                  </a:lnTo>
                  <a:lnTo>
                    <a:pt x="2400" y="1356"/>
                  </a:lnTo>
                  <a:lnTo>
                    <a:pt x="2415" y="1351"/>
                  </a:lnTo>
                  <a:lnTo>
                    <a:pt x="2427" y="1344"/>
                  </a:lnTo>
                  <a:lnTo>
                    <a:pt x="2440" y="1339"/>
                  </a:lnTo>
                  <a:lnTo>
                    <a:pt x="2453" y="1333"/>
                  </a:lnTo>
                  <a:lnTo>
                    <a:pt x="2466" y="1326"/>
                  </a:lnTo>
                  <a:lnTo>
                    <a:pt x="2478" y="1320"/>
                  </a:lnTo>
                  <a:lnTo>
                    <a:pt x="2490" y="1313"/>
                  </a:lnTo>
                  <a:lnTo>
                    <a:pt x="2500" y="1306"/>
                  </a:lnTo>
                  <a:lnTo>
                    <a:pt x="2521" y="1286"/>
                  </a:lnTo>
                  <a:lnTo>
                    <a:pt x="2537" y="1261"/>
                  </a:lnTo>
                  <a:lnTo>
                    <a:pt x="2552" y="1232"/>
                  </a:lnTo>
                  <a:lnTo>
                    <a:pt x="2562" y="1199"/>
                  </a:lnTo>
                  <a:lnTo>
                    <a:pt x="2570" y="1164"/>
                  </a:lnTo>
                  <a:lnTo>
                    <a:pt x="2575" y="1128"/>
                  </a:lnTo>
                  <a:lnTo>
                    <a:pt x="2577" y="1092"/>
                  </a:lnTo>
                  <a:lnTo>
                    <a:pt x="2577" y="10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8" name="Freeform 134"/>
            <p:cNvSpPr>
              <a:spLocks/>
            </p:cNvSpPr>
            <p:nvPr/>
          </p:nvSpPr>
          <p:spPr bwMode="auto">
            <a:xfrm>
              <a:off x="1378" y="1728"/>
              <a:ext cx="181" cy="65"/>
            </a:xfrm>
            <a:custGeom>
              <a:avLst/>
              <a:gdLst/>
              <a:ahLst/>
              <a:cxnLst>
                <a:cxn ang="0">
                  <a:pos x="722" y="260"/>
                </a:cxn>
                <a:cxn ang="0">
                  <a:pos x="691" y="241"/>
                </a:cxn>
                <a:cxn ang="0">
                  <a:pos x="656" y="221"/>
                </a:cxn>
                <a:cxn ang="0">
                  <a:pos x="620" y="202"/>
                </a:cxn>
                <a:cxn ang="0">
                  <a:pos x="581" y="184"/>
                </a:cxn>
                <a:cxn ang="0">
                  <a:pos x="540" y="166"/>
                </a:cxn>
                <a:cxn ang="0">
                  <a:pos x="497" y="149"/>
                </a:cxn>
                <a:cxn ang="0">
                  <a:pos x="453" y="132"/>
                </a:cxn>
                <a:cxn ang="0">
                  <a:pos x="408" y="116"/>
                </a:cxn>
                <a:cxn ang="0">
                  <a:pos x="360" y="101"/>
                </a:cxn>
                <a:cxn ang="0">
                  <a:pos x="311" y="87"/>
                </a:cxn>
                <a:cxn ang="0">
                  <a:pos x="261" y="74"/>
                </a:cxn>
                <a:cxn ang="0">
                  <a:pos x="210" y="61"/>
                </a:cxn>
                <a:cxn ang="0">
                  <a:pos x="159" y="49"/>
                </a:cxn>
                <a:cxn ang="0">
                  <a:pos x="106" y="39"/>
                </a:cxn>
                <a:cxn ang="0">
                  <a:pos x="53" y="28"/>
                </a:cxn>
                <a:cxn ang="0">
                  <a:pos x="0" y="20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2" y="5"/>
                </a:cxn>
                <a:cxn ang="0">
                  <a:pos x="2" y="0"/>
                </a:cxn>
                <a:cxn ang="0">
                  <a:pos x="59" y="9"/>
                </a:cxn>
                <a:cxn ang="0">
                  <a:pos x="115" y="19"/>
                </a:cxn>
                <a:cxn ang="0">
                  <a:pos x="168" y="30"/>
                </a:cxn>
                <a:cxn ang="0">
                  <a:pos x="221" y="41"/>
                </a:cxn>
                <a:cxn ang="0">
                  <a:pos x="272" y="54"/>
                </a:cxn>
                <a:cxn ang="0">
                  <a:pos x="322" y="67"/>
                </a:cxn>
                <a:cxn ang="0">
                  <a:pos x="369" y="81"/>
                </a:cxn>
                <a:cxn ang="0">
                  <a:pos x="415" y="97"/>
                </a:cxn>
                <a:cxn ang="0">
                  <a:pos x="459" y="112"/>
                </a:cxn>
                <a:cxn ang="0">
                  <a:pos x="501" y="128"/>
                </a:cxn>
                <a:cxn ang="0">
                  <a:pos x="541" y="146"/>
                </a:cxn>
                <a:cxn ang="0">
                  <a:pos x="579" y="163"/>
                </a:cxn>
                <a:cxn ang="0">
                  <a:pos x="614" y="182"/>
                </a:cxn>
                <a:cxn ang="0">
                  <a:pos x="647" y="200"/>
                </a:cxn>
                <a:cxn ang="0">
                  <a:pos x="677" y="220"/>
                </a:cxn>
                <a:cxn ang="0">
                  <a:pos x="706" y="241"/>
                </a:cxn>
                <a:cxn ang="0">
                  <a:pos x="711" y="245"/>
                </a:cxn>
                <a:cxn ang="0">
                  <a:pos x="715" y="250"/>
                </a:cxn>
                <a:cxn ang="0">
                  <a:pos x="718" y="255"/>
                </a:cxn>
                <a:cxn ang="0">
                  <a:pos x="722" y="260"/>
                </a:cxn>
              </a:cxnLst>
              <a:rect l="0" t="0" r="r" b="b"/>
              <a:pathLst>
                <a:path w="722" h="260">
                  <a:moveTo>
                    <a:pt x="722" y="260"/>
                  </a:moveTo>
                  <a:lnTo>
                    <a:pt x="691" y="241"/>
                  </a:lnTo>
                  <a:lnTo>
                    <a:pt x="656" y="221"/>
                  </a:lnTo>
                  <a:lnTo>
                    <a:pt x="620" y="202"/>
                  </a:lnTo>
                  <a:lnTo>
                    <a:pt x="581" y="184"/>
                  </a:lnTo>
                  <a:lnTo>
                    <a:pt x="540" y="166"/>
                  </a:lnTo>
                  <a:lnTo>
                    <a:pt x="497" y="149"/>
                  </a:lnTo>
                  <a:lnTo>
                    <a:pt x="453" y="132"/>
                  </a:lnTo>
                  <a:lnTo>
                    <a:pt x="408" y="116"/>
                  </a:lnTo>
                  <a:lnTo>
                    <a:pt x="360" y="101"/>
                  </a:lnTo>
                  <a:lnTo>
                    <a:pt x="311" y="87"/>
                  </a:lnTo>
                  <a:lnTo>
                    <a:pt x="261" y="74"/>
                  </a:lnTo>
                  <a:lnTo>
                    <a:pt x="210" y="61"/>
                  </a:lnTo>
                  <a:lnTo>
                    <a:pt x="159" y="49"/>
                  </a:lnTo>
                  <a:lnTo>
                    <a:pt x="106" y="39"/>
                  </a:lnTo>
                  <a:lnTo>
                    <a:pt x="53" y="28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1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59" y="9"/>
                  </a:lnTo>
                  <a:lnTo>
                    <a:pt x="115" y="19"/>
                  </a:lnTo>
                  <a:lnTo>
                    <a:pt x="168" y="30"/>
                  </a:lnTo>
                  <a:lnTo>
                    <a:pt x="221" y="41"/>
                  </a:lnTo>
                  <a:lnTo>
                    <a:pt x="272" y="54"/>
                  </a:lnTo>
                  <a:lnTo>
                    <a:pt x="322" y="67"/>
                  </a:lnTo>
                  <a:lnTo>
                    <a:pt x="369" y="81"/>
                  </a:lnTo>
                  <a:lnTo>
                    <a:pt x="415" y="97"/>
                  </a:lnTo>
                  <a:lnTo>
                    <a:pt x="459" y="112"/>
                  </a:lnTo>
                  <a:lnTo>
                    <a:pt x="501" y="128"/>
                  </a:lnTo>
                  <a:lnTo>
                    <a:pt x="541" y="146"/>
                  </a:lnTo>
                  <a:lnTo>
                    <a:pt x="579" y="163"/>
                  </a:lnTo>
                  <a:lnTo>
                    <a:pt x="614" y="182"/>
                  </a:lnTo>
                  <a:lnTo>
                    <a:pt x="647" y="200"/>
                  </a:lnTo>
                  <a:lnTo>
                    <a:pt x="677" y="220"/>
                  </a:lnTo>
                  <a:lnTo>
                    <a:pt x="706" y="241"/>
                  </a:lnTo>
                  <a:lnTo>
                    <a:pt x="711" y="245"/>
                  </a:lnTo>
                  <a:lnTo>
                    <a:pt x="715" y="250"/>
                  </a:lnTo>
                  <a:lnTo>
                    <a:pt x="718" y="255"/>
                  </a:lnTo>
                  <a:lnTo>
                    <a:pt x="722" y="2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39" name="Freeform 135"/>
            <p:cNvSpPr>
              <a:spLocks/>
            </p:cNvSpPr>
            <p:nvPr/>
          </p:nvSpPr>
          <p:spPr bwMode="auto">
            <a:xfrm>
              <a:off x="1349" y="1642"/>
              <a:ext cx="17" cy="10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7" y="4"/>
                </a:cxn>
                <a:cxn ang="0">
                  <a:pos x="50" y="9"/>
                </a:cxn>
                <a:cxn ang="0">
                  <a:pos x="52" y="14"/>
                </a:cxn>
                <a:cxn ang="0">
                  <a:pos x="71" y="373"/>
                </a:cxn>
                <a:cxn ang="0">
                  <a:pos x="71" y="373"/>
                </a:cxn>
                <a:cxn ang="0">
                  <a:pos x="67" y="377"/>
                </a:cxn>
                <a:cxn ang="0">
                  <a:pos x="62" y="381"/>
                </a:cxn>
                <a:cxn ang="0">
                  <a:pos x="57" y="384"/>
                </a:cxn>
                <a:cxn ang="0">
                  <a:pos x="50" y="388"/>
                </a:cxn>
                <a:cxn ang="0">
                  <a:pos x="44" y="392"/>
                </a:cxn>
                <a:cxn ang="0">
                  <a:pos x="38" y="396"/>
                </a:cxn>
                <a:cxn ang="0">
                  <a:pos x="30" y="400"/>
                </a:cxn>
                <a:cxn ang="0">
                  <a:pos x="22" y="40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71" h="404">
                  <a:moveTo>
                    <a:pt x="13" y="0"/>
                  </a:moveTo>
                  <a:lnTo>
                    <a:pt x="38" y="0"/>
                  </a:lnTo>
                  <a:lnTo>
                    <a:pt x="43" y="1"/>
                  </a:lnTo>
                  <a:lnTo>
                    <a:pt x="47" y="4"/>
                  </a:lnTo>
                  <a:lnTo>
                    <a:pt x="50" y="9"/>
                  </a:lnTo>
                  <a:lnTo>
                    <a:pt x="52" y="14"/>
                  </a:lnTo>
                  <a:lnTo>
                    <a:pt x="71" y="373"/>
                  </a:lnTo>
                  <a:lnTo>
                    <a:pt x="71" y="373"/>
                  </a:lnTo>
                  <a:lnTo>
                    <a:pt x="67" y="377"/>
                  </a:lnTo>
                  <a:lnTo>
                    <a:pt x="62" y="381"/>
                  </a:lnTo>
                  <a:lnTo>
                    <a:pt x="57" y="384"/>
                  </a:lnTo>
                  <a:lnTo>
                    <a:pt x="50" y="388"/>
                  </a:lnTo>
                  <a:lnTo>
                    <a:pt x="44" y="392"/>
                  </a:lnTo>
                  <a:lnTo>
                    <a:pt x="38" y="396"/>
                  </a:lnTo>
                  <a:lnTo>
                    <a:pt x="30" y="400"/>
                  </a:lnTo>
                  <a:lnTo>
                    <a:pt x="22" y="40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4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0" name="Freeform 136"/>
            <p:cNvSpPr>
              <a:spLocks/>
            </p:cNvSpPr>
            <p:nvPr/>
          </p:nvSpPr>
          <p:spPr bwMode="auto">
            <a:xfrm>
              <a:off x="1240" y="1731"/>
              <a:ext cx="89" cy="25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0" y="92"/>
                </a:cxn>
                <a:cxn ang="0">
                  <a:pos x="37" y="85"/>
                </a:cxn>
                <a:cxn ang="0">
                  <a:pos x="33" y="78"/>
                </a:cxn>
                <a:cxn ang="0">
                  <a:pos x="28" y="70"/>
                </a:cxn>
                <a:cxn ang="0">
                  <a:pos x="21" y="61"/>
                </a:cxn>
                <a:cxn ang="0">
                  <a:pos x="15" y="52"/>
                </a:cxn>
                <a:cxn ang="0">
                  <a:pos x="8" y="44"/>
                </a:cxn>
                <a:cxn ang="0">
                  <a:pos x="0" y="35"/>
                </a:cxn>
                <a:cxn ang="0">
                  <a:pos x="0" y="23"/>
                </a:cxn>
                <a:cxn ang="0">
                  <a:pos x="312" y="0"/>
                </a:cxn>
                <a:cxn ang="0">
                  <a:pos x="360" y="78"/>
                </a:cxn>
                <a:cxn ang="0">
                  <a:pos x="347" y="80"/>
                </a:cxn>
                <a:cxn ang="0">
                  <a:pos x="334" y="83"/>
                </a:cxn>
                <a:cxn ang="0">
                  <a:pos x="321" y="85"/>
                </a:cxn>
                <a:cxn ang="0">
                  <a:pos x="307" y="87"/>
                </a:cxn>
                <a:cxn ang="0">
                  <a:pos x="293" y="89"/>
                </a:cxn>
                <a:cxn ang="0">
                  <a:pos x="278" y="91"/>
                </a:cxn>
                <a:cxn ang="0">
                  <a:pos x="264" y="92"/>
                </a:cxn>
                <a:cxn ang="0">
                  <a:pos x="250" y="95"/>
                </a:cxn>
                <a:cxn ang="0">
                  <a:pos x="234" y="96"/>
                </a:cxn>
                <a:cxn ang="0">
                  <a:pos x="219" y="97"/>
                </a:cxn>
                <a:cxn ang="0">
                  <a:pos x="203" y="97"/>
                </a:cxn>
                <a:cxn ang="0">
                  <a:pos x="188" y="98"/>
                </a:cxn>
                <a:cxn ang="0">
                  <a:pos x="172" y="98"/>
                </a:cxn>
                <a:cxn ang="0">
                  <a:pos x="156" y="100"/>
                </a:cxn>
                <a:cxn ang="0">
                  <a:pos x="140" y="100"/>
                </a:cxn>
                <a:cxn ang="0">
                  <a:pos x="123" y="100"/>
                </a:cxn>
                <a:cxn ang="0">
                  <a:pos x="113" y="100"/>
                </a:cxn>
                <a:cxn ang="0">
                  <a:pos x="103" y="100"/>
                </a:cxn>
                <a:cxn ang="0">
                  <a:pos x="92" y="100"/>
                </a:cxn>
                <a:cxn ang="0">
                  <a:pos x="83" y="98"/>
                </a:cxn>
                <a:cxn ang="0">
                  <a:pos x="73" y="98"/>
                </a:cxn>
                <a:cxn ang="0">
                  <a:pos x="64" y="98"/>
                </a:cxn>
                <a:cxn ang="0">
                  <a:pos x="53" y="97"/>
                </a:cxn>
                <a:cxn ang="0">
                  <a:pos x="44" y="97"/>
                </a:cxn>
              </a:cxnLst>
              <a:rect l="0" t="0" r="r" b="b"/>
              <a:pathLst>
                <a:path w="360" h="100">
                  <a:moveTo>
                    <a:pt x="44" y="97"/>
                  </a:moveTo>
                  <a:lnTo>
                    <a:pt x="40" y="92"/>
                  </a:lnTo>
                  <a:lnTo>
                    <a:pt x="37" y="85"/>
                  </a:lnTo>
                  <a:lnTo>
                    <a:pt x="33" y="78"/>
                  </a:lnTo>
                  <a:lnTo>
                    <a:pt x="28" y="70"/>
                  </a:lnTo>
                  <a:lnTo>
                    <a:pt x="21" y="61"/>
                  </a:lnTo>
                  <a:lnTo>
                    <a:pt x="15" y="52"/>
                  </a:lnTo>
                  <a:lnTo>
                    <a:pt x="8" y="44"/>
                  </a:lnTo>
                  <a:lnTo>
                    <a:pt x="0" y="35"/>
                  </a:lnTo>
                  <a:lnTo>
                    <a:pt x="0" y="23"/>
                  </a:lnTo>
                  <a:lnTo>
                    <a:pt x="312" y="0"/>
                  </a:lnTo>
                  <a:lnTo>
                    <a:pt x="360" y="78"/>
                  </a:lnTo>
                  <a:lnTo>
                    <a:pt x="347" y="80"/>
                  </a:lnTo>
                  <a:lnTo>
                    <a:pt x="334" y="83"/>
                  </a:lnTo>
                  <a:lnTo>
                    <a:pt x="321" y="85"/>
                  </a:lnTo>
                  <a:lnTo>
                    <a:pt x="307" y="87"/>
                  </a:lnTo>
                  <a:lnTo>
                    <a:pt x="293" y="89"/>
                  </a:lnTo>
                  <a:lnTo>
                    <a:pt x="278" y="91"/>
                  </a:lnTo>
                  <a:lnTo>
                    <a:pt x="264" y="92"/>
                  </a:lnTo>
                  <a:lnTo>
                    <a:pt x="250" y="95"/>
                  </a:lnTo>
                  <a:lnTo>
                    <a:pt x="234" y="96"/>
                  </a:lnTo>
                  <a:lnTo>
                    <a:pt x="219" y="97"/>
                  </a:lnTo>
                  <a:lnTo>
                    <a:pt x="203" y="97"/>
                  </a:lnTo>
                  <a:lnTo>
                    <a:pt x="188" y="98"/>
                  </a:lnTo>
                  <a:lnTo>
                    <a:pt x="172" y="98"/>
                  </a:lnTo>
                  <a:lnTo>
                    <a:pt x="156" y="100"/>
                  </a:lnTo>
                  <a:lnTo>
                    <a:pt x="140" y="100"/>
                  </a:lnTo>
                  <a:lnTo>
                    <a:pt x="123" y="100"/>
                  </a:lnTo>
                  <a:lnTo>
                    <a:pt x="113" y="100"/>
                  </a:lnTo>
                  <a:lnTo>
                    <a:pt x="103" y="100"/>
                  </a:lnTo>
                  <a:lnTo>
                    <a:pt x="92" y="100"/>
                  </a:lnTo>
                  <a:lnTo>
                    <a:pt x="83" y="98"/>
                  </a:lnTo>
                  <a:lnTo>
                    <a:pt x="73" y="98"/>
                  </a:lnTo>
                  <a:lnTo>
                    <a:pt x="64" y="98"/>
                  </a:lnTo>
                  <a:lnTo>
                    <a:pt x="53" y="97"/>
                  </a:lnTo>
                  <a:lnTo>
                    <a:pt x="44" y="9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1" name="Freeform 137"/>
            <p:cNvSpPr>
              <a:spLocks/>
            </p:cNvSpPr>
            <p:nvPr/>
          </p:nvSpPr>
          <p:spPr bwMode="auto">
            <a:xfrm>
              <a:off x="1224" y="1578"/>
              <a:ext cx="113" cy="115"/>
            </a:xfrm>
            <a:custGeom>
              <a:avLst/>
              <a:gdLst/>
              <a:ahLst/>
              <a:cxnLst>
                <a:cxn ang="0">
                  <a:pos x="234" y="1"/>
                </a:cxn>
                <a:cxn ang="0">
                  <a:pos x="278" y="10"/>
                </a:cxn>
                <a:cxn ang="0">
                  <a:pos x="319" y="27"/>
                </a:cxn>
                <a:cxn ang="0">
                  <a:pos x="356" y="51"/>
                </a:cxn>
                <a:cxn ang="0">
                  <a:pos x="390" y="84"/>
                </a:cxn>
                <a:cxn ang="0">
                  <a:pos x="417" y="120"/>
                </a:cxn>
                <a:cxn ang="0">
                  <a:pos x="437" y="162"/>
                </a:cxn>
                <a:cxn ang="0">
                  <a:pos x="447" y="204"/>
                </a:cxn>
                <a:cxn ang="0">
                  <a:pos x="448" y="257"/>
                </a:cxn>
                <a:cxn ang="0">
                  <a:pos x="434" y="323"/>
                </a:cxn>
                <a:cxn ang="0">
                  <a:pos x="407" y="384"/>
                </a:cxn>
                <a:cxn ang="0">
                  <a:pos x="371" y="432"/>
                </a:cxn>
                <a:cxn ang="0">
                  <a:pos x="342" y="452"/>
                </a:cxn>
                <a:cxn ang="0">
                  <a:pos x="329" y="456"/>
                </a:cxn>
                <a:cxn ang="0">
                  <a:pos x="315" y="457"/>
                </a:cxn>
                <a:cxn ang="0">
                  <a:pos x="302" y="453"/>
                </a:cxn>
                <a:cxn ang="0">
                  <a:pos x="270" y="430"/>
                </a:cxn>
                <a:cxn ang="0">
                  <a:pos x="234" y="369"/>
                </a:cxn>
                <a:cxn ang="0">
                  <a:pos x="216" y="305"/>
                </a:cxn>
                <a:cxn ang="0">
                  <a:pos x="208" y="261"/>
                </a:cxn>
                <a:cxn ang="0">
                  <a:pos x="205" y="242"/>
                </a:cxn>
                <a:cxn ang="0">
                  <a:pos x="195" y="217"/>
                </a:cxn>
                <a:cxn ang="0">
                  <a:pos x="181" y="203"/>
                </a:cxn>
                <a:cxn ang="0">
                  <a:pos x="169" y="195"/>
                </a:cxn>
                <a:cxn ang="0">
                  <a:pos x="157" y="190"/>
                </a:cxn>
                <a:cxn ang="0">
                  <a:pos x="144" y="187"/>
                </a:cxn>
                <a:cxn ang="0">
                  <a:pos x="0" y="187"/>
                </a:cxn>
                <a:cxn ang="0">
                  <a:pos x="7" y="149"/>
                </a:cxn>
                <a:cxn ang="0">
                  <a:pos x="23" y="112"/>
                </a:cxn>
                <a:cxn ang="0">
                  <a:pos x="44" y="81"/>
                </a:cxn>
                <a:cxn ang="0">
                  <a:pos x="68" y="53"/>
                </a:cxn>
                <a:cxn ang="0">
                  <a:pos x="99" y="31"/>
                </a:cxn>
                <a:cxn ang="0">
                  <a:pos x="133" y="14"/>
                </a:cxn>
                <a:cxn ang="0">
                  <a:pos x="170" y="4"/>
                </a:cxn>
                <a:cxn ang="0">
                  <a:pos x="210" y="0"/>
                </a:cxn>
              </a:cxnLst>
              <a:rect l="0" t="0" r="r" b="b"/>
              <a:pathLst>
                <a:path w="450" h="457">
                  <a:moveTo>
                    <a:pt x="210" y="0"/>
                  </a:moveTo>
                  <a:lnTo>
                    <a:pt x="234" y="1"/>
                  </a:lnTo>
                  <a:lnTo>
                    <a:pt x="256" y="4"/>
                  </a:lnTo>
                  <a:lnTo>
                    <a:pt x="278" y="10"/>
                  </a:lnTo>
                  <a:lnTo>
                    <a:pt x="298" y="18"/>
                  </a:lnTo>
                  <a:lnTo>
                    <a:pt x="319" y="27"/>
                  </a:lnTo>
                  <a:lnTo>
                    <a:pt x="338" y="39"/>
                  </a:lnTo>
                  <a:lnTo>
                    <a:pt x="356" y="51"/>
                  </a:lnTo>
                  <a:lnTo>
                    <a:pt x="375" y="67"/>
                  </a:lnTo>
                  <a:lnTo>
                    <a:pt x="390" y="84"/>
                  </a:lnTo>
                  <a:lnTo>
                    <a:pt x="404" y="102"/>
                  </a:lnTo>
                  <a:lnTo>
                    <a:pt x="417" y="120"/>
                  </a:lnTo>
                  <a:lnTo>
                    <a:pt x="428" y="141"/>
                  </a:lnTo>
                  <a:lnTo>
                    <a:pt x="437" y="162"/>
                  </a:lnTo>
                  <a:lnTo>
                    <a:pt x="443" y="182"/>
                  </a:lnTo>
                  <a:lnTo>
                    <a:pt x="447" y="204"/>
                  </a:lnTo>
                  <a:lnTo>
                    <a:pt x="450" y="226"/>
                  </a:lnTo>
                  <a:lnTo>
                    <a:pt x="448" y="257"/>
                  </a:lnTo>
                  <a:lnTo>
                    <a:pt x="443" y="291"/>
                  </a:lnTo>
                  <a:lnTo>
                    <a:pt x="434" y="323"/>
                  </a:lnTo>
                  <a:lnTo>
                    <a:pt x="422" y="355"/>
                  </a:lnTo>
                  <a:lnTo>
                    <a:pt x="407" y="384"/>
                  </a:lnTo>
                  <a:lnTo>
                    <a:pt x="390" y="410"/>
                  </a:lnTo>
                  <a:lnTo>
                    <a:pt x="371" y="432"/>
                  </a:lnTo>
                  <a:lnTo>
                    <a:pt x="350" y="448"/>
                  </a:lnTo>
                  <a:lnTo>
                    <a:pt x="342" y="452"/>
                  </a:lnTo>
                  <a:lnTo>
                    <a:pt x="336" y="454"/>
                  </a:lnTo>
                  <a:lnTo>
                    <a:pt x="329" y="456"/>
                  </a:lnTo>
                  <a:lnTo>
                    <a:pt x="323" y="457"/>
                  </a:lnTo>
                  <a:lnTo>
                    <a:pt x="315" y="457"/>
                  </a:lnTo>
                  <a:lnTo>
                    <a:pt x="309" y="456"/>
                  </a:lnTo>
                  <a:lnTo>
                    <a:pt x="302" y="453"/>
                  </a:lnTo>
                  <a:lnTo>
                    <a:pt x="296" y="450"/>
                  </a:lnTo>
                  <a:lnTo>
                    <a:pt x="270" y="430"/>
                  </a:lnTo>
                  <a:lnTo>
                    <a:pt x="249" y="401"/>
                  </a:lnTo>
                  <a:lnTo>
                    <a:pt x="234" y="369"/>
                  </a:lnTo>
                  <a:lnTo>
                    <a:pt x="223" y="336"/>
                  </a:lnTo>
                  <a:lnTo>
                    <a:pt x="216" y="305"/>
                  </a:lnTo>
                  <a:lnTo>
                    <a:pt x="210" y="279"/>
                  </a:lnTo>
                  <a:lnTo>
                    <a:pt x="208" y="261"/>
                  </a:lnTo>
                  <a:lnTo>
                    <a:pt x="208" y="255"/>
                  </a:lnTo>
                  <a:lnTo>
                    <a:pt x="205" y="242"/>
                  </a:lnTo>
                  <a:lnTo>
                    <a:pt x="201" y="229"/>
                  </a:lnTo>
                  <a:lnTo>
                    <a:pt x="195" y="217"/>
                  </a:lnTo>
                  <a:lnTo>
                    <a:pt x="186" y="207"/>
                  </a:lnTo>
                  <a:lnTo>
                    <a:pt x="181" y="203"/>
                  </a:lnTo>
                  <a:lnTo>
                    <a:pt x="174" y="199"/>
                  </a:lnTo>
                  <a:lnTo>
                    <a:pt x="169" y="195"/>
                  </a:lnTo>
                  <a:lnTo>
                    <a:pt x="163" y="193"/>
                  </a:lnTo>
                  <a:lnTo>
                    <a:pt x="157" y="190"/>
                  </a:lnTo>
                  <a:lnTo>
                    <a:pt x="151" y="189"/>
                  </a:lnTo>
                  <a:lnTo>
                    <a:pt x="144" y="187"/>
                  </a:lnTo>
                  <a:lnTo>
                    <a:pt x="138" y="187"/>
                  </a:lnTo>
                  <a:lnTo>
                    <a:pt x="0" y="187"/>
                  </a:lnTo>
                  <a:lnTo>
                    <a:pt x="4" y="168"/>
                  </a:lnTo>
                  <a:lnTo>
                    <a:pt x="7" y="149"/>
                  </a:lnTo>
                  <a:lnTo>
                    <a:pt x="14" y="130"/>
                  </a:lnTo>
                  <a:lnTo>
                    <a:pt x="23" y="112"/>
                  </a:lnTo>
                  <a:lnTo>
                    <a:pt x="32" y="97"/>
                  </a:lnTo>
                  <a:lnTo>
                    <a:pt x="44" y="81"/>
                  </a:lnTo>
                  <a:lnTo>
                    <a:pt x="55" y="67"/>
                  </a:lnTo>
                  <a:lnTo>
                    <a:pt x="68" y="53"/>
                  </a:lnTo>
                  <a:lnTo>
                    <a:pt x="84" y="41"/>
                  </a:lnTo>
                  <a:lnTo>
                    <a:pt x="99" y="31"/>
                  </a:lnTo>
                  <a:lnTo>
                    <a:pt x="116" y="22"/>
                  </a:lnTo>
                  <a:lnTo>
                    <a:pt x="133" y="14"/>
                  </a:lnTo>
                  <a:lnTo>
                    <a:pt x="151" y="7"/>
                  </a:lnTo>
                  <a:lnTo>
                    <a:pt x="170" y="4"/>
                  </a:lnTo>
                  <a:lnTo>
                    <a:pt x="190" y="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11C1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2" name="Freeform 138"/>
            <p:cNvSpPr>
              <a:spLocks/>
            </p:cNvSpPr>
            <p:nvPr/>
          </p:nvSpPr>
          <p:spPr bwMode="auto">
            <a:xfrm>
              <a:off x="1178" y="1634"/>
              <a:ext cx="137" cy="95"/>
            </a:xfrm>
            <a:custGeom>
              <a:avLst/>
              <a:gdLst/>
              <a:ahLst/>
              <a:cxnLst>
                <a:cxn ang="0">
                  <a:pos x="0" y="200"/>
                </a:cxn>
                <a:cxn ang="0">
                  <a:pos x="2" y="190"/>
                </a:cxn>
                <a:cxn ang="0">
                  <a:pos x="9" y="173"/>
                </a:cxn>
                <a:cxn ang="0">
                  <a:pos x="25" y="151"/>
                </a:cxn>
                <a:cxn ang="0">
                  <a:pos x="47" y="125"/>
                </a:cxn>
                <a:cxn ang="0">
                  <a:pos x="73" y="96"/>
                </a:cxn>
                <a:cxn ang="0">
                  <a:pos x="104" y="65"/>
                </a:cxn>
                <a:cxn ang="0">
                  <a:pos x="139" y="33"/>
                </a:cxn>
                <a:cxn ang="0">
                  <a:pos x="175" y="0"/>
                </a:cxn>
                <a:cxn ang="0">
                  <a:pos x="327" y="0"/>
                </a:cxn>
                <a:cxn ang="0">
                  <a:pos x="334" y="2"/>
                </a:cxn>
                <a:cxn ang="0">
                  <a:pos x="340" y="3"/>
                </a:cxn>
                <a:cxn ang="0">
                  <a:pos x="345" y="6"/>
                </a:cxn>
                <a:cxn ang="0">
                  <a:pos x="351" y="10"/>
                </a:cxn>
                <a:cxn ang="0">
                  <a:pos x="354" y="15"/>
                </a:cxn>
                <a:cxn ang="0">
                  <a:pos x="358" y="20"/>
                </a:cxn>
                <a:cxn ang="0">
                  <a:pos x="360" y="26"/>
                </a:cxn>
                <a:cxn ang="0">
                  <a:pos x="361" y="33"/>
                </a:cxn>
                <a:cxn ang="0">
                  <a:pos x="362" y="42"/>
                </a:cxn>
                <a:cxn ang="0">
                  <a:pos x="365" y="64"/>
                </a:cxn>
                <a:cxn ang="0">
                  <a:pos x="370" y="92"/>
                </a:cxn>
                <a:cxn ang="0">
                  <a:pos x="379" y="127"/>
                </a:cxn>
                <a:cxn ang="0">
                  <a:pos x="392" y="164"/>
                </a:cxn>
                <a:cxn ang="0">
                  <a:pos x="411" y="200"/>
                </a:cxn>
                <a:cxn ang="0">
                  <a:pos x="436" y="232"/>
                </a:cxn>
                <a:cxn ang="0">
                  <a:pos x="468" y="257"/>
                </a:cxn>
                <a:cxn ang="0">
                  <a:pos x="477" y="261"/>
                </a:cxn>
                <a:cxn ang="0">
                  <a:pos x="486" y="265"/>
                </a:cxn>
                <a:cxn ang="0">
                  <a:pos x="494" y="267"/>
                </a:cxn>
                <a:cxn ang="0">
                  <a:pos x="503" y="269"/>
                </a:cxn>
                <a:cxn ang="0">
                  <a:pos x="512" y="269"/>
                </a:cxn>
                <a:cxn ang="0">
                  <a:pos x="521" y="269"/>
                </a:cxn>
                <a:cxn ang="0">
                  <a:pos x="530" y="266"/>
                </a:cxn>
                <a:cxn ang="0">
                  <a:pos x="539" y="263"/>
                </a:cxn>
                <a:cxn ang="0">
                  <a:pos x="550" y="355"/>
                </a:cxn>
                <a:cxn ang="0">
                  <a:pos x="247" y="379"/>
                </a:cxn>
                <a:cxn ang="0">
                  <a:pos x="230" y="237"/>
                </a:cxn>
                <a:cxn ang="0">
                  <a:pos x="215" y="237"/>
                </a:cxn>
                <a:cxn ang="0">
                  <a:pos x="214" y="237"/>
                </a:cxn>
                <a:cxn ang="0">
                  <a:pos x="208" y="237"/>
                </a:cxn>
                <a:cxn ang="0">
                  <a:pos x="201" y="236"/>
                </a:cxn>
                <a:cxn ang="0">
                  <a:pos x="190" y="236"/>
                </a:cxn>
                <a:cxn ang="0">
                  <a:pos x="177" y="235"/>
                </a:cxn>
                <a:cxn ang="0">
                  <a:pos x="163" y="234"/>
                </a:cxn>
                <a:cxn ang="0">
                  <a:pos x="148" y="232"/>
                </a:cxn>
                <a:cxn ang="0">
                  <a:pos x="131" y="231"/>
                </a:cxn>
                <a:cxn ang="0">
                  <a:pos x="114" y="228"/>
                </a:cxn>
                <a:cxn ang="0">
                  <a:pos x="96" y="226"/>
                </a:cxn>
                <a:cxn ang="0">
                  <a:pos x="78" y="223"/>
                </a:cxn>
                <a:cxn ang="0">
                  <a:pos x="61" y="219"/>
                </a:cxn>
                <a:cxn ang="0">
                  <a:pos x="44" y="215"/>
                </a:cxn>
                <a:cxn ang="0">
                  <a:pos x="29" y="212"/>
                </a:cxn>
                <a:cxn ang="0">
                  <a:pos x="14" y="206"/>
                </a:cxn>
                <a:cxn ang="0">
                  <a:pos x="2" y="201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  <a:cxn ang="0">
                  <a:pos x="0" y="200"/>
                </a:cxn>
              </a:cxnLst>
              <a:rect l="0" t="0" r="r" b="b"/>
              <a:pathLst>
                <a:path w="550" h="379">
                  <a:moveTo>
                    <a:pt x="0" y="200"/>
                  </a:moveTo>
                  <a:lnTo>
                    <a:pt x="2" y="190"/>
                  </a:lnTo>
                  <a:lnTo>
                    <a:pt x="9" y="173"/>
                  </a:lnTo>
                  <a:lnTo>
                    <a:pt x="25" y="151"/>
                  </a:lnTo>
                  <a:lnTo>
                    <a:pt x="47" y="125"/>
                  </a:lnTo>
                  <a:lnTo>
                    <a:pt x="73" y="96"/>
                  </a:lnTo>
                  <a:lnTo>
                    <a:pt x="104" y="65"/>
                  </a:lnTo>
                  <a:lnTo>
                    <a:pt x="139" y="33"/>
                  </a:lnTo>
                  <a:lnTo>
                    <a:pt x="175" y="0"/>
                  </a:lnTo>
                  <a:lnTo>
                    <a:pt x="327" y="0"/>
                  </a:lnTo>
                  <a:lnTo>
                    <a:pt x="334" y="2"/>
                  </a:lnTo>
                  <a:lnTo>
                    <a:pt x="340" y="3"/>
                  </a:lnTo>
                  <a:lnTo>
                    <a:pt x="345" y="6"/>
                  </a:lnTo>
                  <a:lnTo>
                    <a:pt x="351" y="10"/>
                  </a:lnTo>
                  <a:lnTo>
                    <a:pt x="354" y="15"/>
                  </a:lnTo>
                  <a:lnTo>
                    <a:pt x="358" y="20"/>
                  </a:lnTo>
                  <a:lnTo>
                    <a:pt x="360" y="26"/>
                  </a:lnTo>
                  <a:lnTo>
                    <a:pt x="361" y="33"/>
                  </a:lnTo>
                  <a:lnTo>
                    <a:pt x="362" y="42"/>
                  </a:lnTo>
                  <a:lnTo>
                    <a:pt x="365" y="64"/>
                  </a:lnTo>
                  <a:lnTo>
                    <a:pt x="370" y="92"/>
                  </a:lnTo>
                  <a:lnTo>
                    <a:pt x="379" y="127"/>
                  </a:lnTo>
                  <a:lnTo>
                    <a:pt x="392" y="164"/>
                  </a:lnTo>
                  <a:lnTo>
                    <a:pt x="411" y="200"/>
                  </a:lnTo>
                  <a:lnTo>
                    <a:pt x="436" y="232"/>
                  </a:lnTo>
                  <a:lnTo>
                    <a:pt x="468" y="257"/>
                  </a:lnTo>
                  <a:lnTo>
                    <a:pt x="477" y="261"/>
                  </a:lnTo>
                  <a:lnTo>
                    <a:pt x="486" y="265"/>
                  </a:lnTo>
                  <a:lnTo>
                    <a:pt x="494" y="267"/>
                  </a:lnTo>
                  <a:lnTo>
                    <a:pt x="503" y="269"/>
                  </a:lnTo>
                  <a:lnTo>
                    <a:pt x="512" y="269"/>
                  </a:lnTo>
                  <a:lnTo>
                    <a:pt x="521" y="269"/>
                  </a:lnTo>
                  <a:lnTo>
                    <a:pt x="530" y="266"/>
                  </a:lnTo>
                  <a:lnTo>
                    <a:pt x="539" y="263"/>
                  </a:lnTo>
                  <a:lnTo>
                    <a:pt x="550" y="355"/>
                  </a:lnTo>
                  <a:lnTo>
                    <a:pt x="247" y="379"/>
                  </a:lnTo>
                  <a:lnTo>
                    <a:pt x="230" y="237"/>
                  </a:lnTo>
                  <a:lnTo>
                    <a:pt x="215" y="237"/>
                  </a:lnTo>
                  <a:lnTo>
                    <a:pt x="214" y="237"/>
                  </a:lnTo>
                  <a:lnTo>
                    <a:pt x="208" y="237"/>
                  </a:lnTo>
                  <a:lnTo>
                    <a:pt x="201" y="236"/>
                  </a:lnTo>
                  <a:lnTo>
                    <a:pt x="190" y="236"/>
                  </a:lnTo>
                  <a:lnTo>
                    <a:pt x="177" y="235"/>
                  </a:lnTo>
                  <a:lnTo>
                    <a:pt x="163" y="234"/>
                  </a:lnTo>
                  <a:lnTo>
                    <a:pt x="148" y="232"/>
                  </a:lnTo>
                  <a:lnTo>
                    <a:pt x="131" y="231"/>
                  </a:lnTo>
                  <a:lnTo>
                    <a:pt x="114" y="228"/>
                  </a:lnTo>
                  <a:lnTo>
                    <a:pt x="96" y="226"/>
                  </a:lnTo>
                  <a:lnTo>
                    <a:pt x="78" y="223"/>
                  </a:lnTo>
                  <a:lnTo>
                    <a:pt x="61" y="219"/>
                  </a:lnTo>
                  <a:lnTo>
                    <a:pt x="44" y="215"/>
                  </a:lnTo>
                  <a:lnTo>
                    <a:pt x="29" y="212"/>
                  </a:lnTo>
                  <a:lnTo>
                    <a:pt x="14" y="206"/>
                  </a:lnTo>
                  <a:lnTo>
                    <a:pt x="2" y="201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3" name="Freeform 139"/>
            <p:cNvSpPr>
              <a:spLocks/>
            </p:cNvSpPr>
            <p:nvPr/>
          </p:nvSpPr>
          <p:spPr bwMode="auto">
            <a:xfrm>
              <a:off x="1211" y="1741"/>
              <a:ext cx="29" cy="14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3" y="0"/>
                </a:cxn>
                <a:cxn ang="0">
                  <a:pos x="69" y="1"/>
                </a:cxn>
                <a:cxn ang="0">
                  <a:pos x="75" y="4"/>
                </a:cxn>
                <a:cxn ang="0">
                  <a:pos x="82" y="9"/>
                </a:cxn>
                <a:cxn ang="0">
                  <a:pos x="82" y="12"/>
                </a:cxn>
                <a:cxn ang="0">
                  <a:pos x="85" y="13"/>
                </a:cxn>
                <a:cxn ang="0">
                  <a:pos x="94" y="22"/>
                </a:cxn>
                <a:cxn ang="0">
                  <a:pos x="102" y="31"/>
                </a:cxn>
                <a:cxn ang="0">
                  <a:pos x="111" y="43"/>
                </a:cxn>
                <a:cxn ang="0">
                  <a:pos x="119" y="55"/>
                </a:cxn>
                <a:cxn ang="0">
                  <a:pos x="103" y="53"/>
                </a:cxn>
                <a:cxn ang="0">
                  <a:pos x="88" y="52"/>
                </a:cxn>
                <a:cxn ang="0">
                  <a:pos x="72" y="49"/>
                </a:cxn>
                <a:cxn ang="0">
                  <a:pos x="57" y="48"/>
                </a:cxn>
                <a:cxn ang="0">
                  <a:pos x="43" y="45"/>
                </a:cxn>
                <a:cxn ang="0">
                  <a:pos x="29" y="43"/>
                </a:cxn>
                <a:cxn ang="0">
                  <a:pos x="14" y="40"/>
                </a:cxn>
                <a:cxn ang="0">
                  <a:pos x="0" y="38"/>
                </a:cxn>
                <a:cxn ang="0">
                  <a:pos x="38" y="25"/>
                </a:cxn>
                <a:cxn ang="0">
                  <a:pos x="34" y="13"/>
                </a:cxn>
                <a:cxn ang="0">
                  <a:pos x="36" y="10"/>
                </a:cxn>
                <a:cxn ang="0">
                  <a:pos x="41" y="8"/>
                </a:cxn>
                <a:cxn ang="0">
                  <a:pos x="48" y="4"/>
                </a:cxn>
                <a:cxn ang="0">
                  <a:pos x="60" y="0"/>
                </a:cxn>
              </a:cxnLst>
              <a:rect l="0" t="0" r="r" b="b"/>
              <a:pathLst>
                <a:path w="119" h="55">
                  <a:moveTo>
                    <a:pt x="60" y="0"/>
                  </a:moveTo>
                  <a:lnTo>
                    <a:pt x="63" y="0"/>
                  </a:lnTo>
                  <a:lnTo>
                    <a:pt x="69" y="1"/>
                  </a:lnTo>
                  <a:lnTo>
                    <a:pt x="75" y="4"/>
                  </a:lnTo>
                  <a:lnTo>
                    <a:pt x="82" y="9"/>
                  </a:lnTo>
                  <a:lnTo>
                    <a:pt x="82" y="12"/>
                  </a:lnTo>
                  <a:lnTo>
                    <a:pt x="85" y="13"/>
                  </a:lnTo>
                  <a:lnTo>
                    <a:pt x="94" y="22"/>
                  </a:lnTo>
                  <a:lnTo>
                    <a:pt x="102" y="31"/>
                  </a:lnTo>
                  <a:lnTo>
                    <a:pt x="111" y="43"/>
                  </a:lnTo>
                  <a:lnTo>
                    <a:pt x="119" y="55"/>
                  </a:lnTo>
                  <a:lnTo>
                    <a:pt x="103" y="53"/>
                  </a:lnTo>
                  <a:lnTo>
                    <a:pt x="88" y="52"/>
                  </a:lnTo>
                  <a:lnTo>
                    <a:pt x="72" y="49"/>
                  </a:lnTo>
                  <a:lnTo>
                    <a:pt x="57" y="48"/>
                  </a:lnTo>
                  <a:lnTo>
                    <a:pt x="43" y="45"/>
                  </a:lnTo>
                  <a:lnTo>
                    <a:pt x="29" y="43"/>
                  </a:lnTo>
                  <a:lnTo>
                    <a:pt x="14" y="40"/>
                  </a:lnTo>
                  <a:lnTo>
                    <a:pt x="0" y="38"/>
                  </a:lnTo>
                  <a:lnTo>
                    <a:pt x="38" y="25"/>
                  </a:lnTo>
                  <a:lnTo>
                    <a:pt x="34" y="13"/>
                  </a:lnTo>
                  <a:lnTo>
                    <a:pt x="36" y="10"/>
                  </a:lnTo>
                  <a:lnTo>
                    <a:pt x="41" y="8"/>
                  </a:lnTo>
                  <a:lnTo>
                    <a:pt x="48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4" name="Freeform 140"/>
            <p:cNvSpPr>
              <a:spLocks/>
            </p:cNvSpPr>
            <p:nvPr/>
          </p:nvSpPr>
          <p:spPr bwMode="auto">
            <a:xfrm>
              <a:off x="1189" y="1714"/>
              <a:ext cx="23" cy="29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21" y="3"/>
                </a:cxn>
                <a:cxn ang="0">
                  <a:pos x="93" y="101"/>
                </a:cxn>
                <a:cxn ang="0">
                  <a:pos x="92" y="103"/>
                </a:cxn>
                <a:cxn ang="0">
                  <a:pos x="91" y="105"/>
                </a:cxn>
                <a:cxn ang="0">
                  <a:pos x="89" y="107"/>
                </a:cxn>
                <a:cxn ang="0">
                  <a:pos x="89" y="109"/>
                </a:cxn>
                <a:cxn ang="0">
                  <a:pos x="73" y="116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4"/>
                </a:cxn>
              </a:cxnLst>
              <a:rect l="0" t="0" r="r" b="b"/>
              <a:pathLst>
                <a:path w="93" h="116">
                  <a:moveTo>
                    <a:pt x="5" y="4"/>
                  </a:move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3"/>
                  </a:lnTo>
                  <a:lnTo>
                    <a:pt x="93" y="101"/>
                  </a:lnTo>
                  <a:lnTo>
                    <a:pt x="92" y="103"/>
                  </a:lnTo>
                  <a:lnTo>
                    <a:pt x="91" y="105"/>
                  </a:lnTo>
                  <a:lnTo>
                    <a:pt x="89" y="107"/>
                  </a:lnTo>
                  <a:lnTo>
                    <a:pt x="89" y="109"/>
                  </a:lnTo>
                  <a:lnTo>
                    <a:pt x="73" y="116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5" name="Freeform 141"/>
            <p:cNvSpPr>
              <a:spLocks/>
            </p:cNvSpPr>
            <p:nvPr/>
          </p:nvSpPr>
          <p:spPr bwMode="auto">
            <a:xfrm>
              <a:off x="976" y="1723"/>
              <a:ext cx="184" cy="51"/>
            </a:xfrm>
            <a:custGeom>
              <a:avLst/>
              <a:gdLst/>
              <a:ahLst/>
              <a:cxnLst>
                <a:cxn ang="0">
                  <a:pos x="737" y="20"/>
                </a:cxn>
                <a:cxn ang="0">
                  <a:pos x="679" y="27"/>
                </a:cxn>
                <a:cxn ang="0">
                  <a:pos x="622" y="35"/>
                </a:cxn>
                <a:cxn ang="0">
                  <a:pos x="568" y="42"/>
                </a:cxn>
                <a:cxn ang="0">
                  <a:pos x="513" y="51"/>
                </a:cxn>
                <a:cxn ang="0">
                  <a:pos x="462" y="60"/>
                </a:cxn>
                <a:cxn ang="0">
                  <a:pos x="411" y="71"/>
                </a:cxn>
                <a:cxn ang="0">
                  <a:pos x="362" y="81"/>
                </a:cxn>
                <a:cxn ang="0">
                  <a:pos x="314" y="93"/>
                </a:cxn>
                <a:cxn ang="0">
                  <a:pos x="269" y="105"/>
                </a:cxn>
                <a:cxn ang="0">
                  <a:pos x="225" y="116"/>
                </a:cxn>
                <a:cxn ang="0">
                  <a:pos x="184" y="130"/>
                </a:cxn>
                <a:cxn ang="0">
                  <a:pos x="142" y="143"/>
                </a:cxn>
                <a:cxn ang="0">
                  <a:pos x="105" y="158"/>
                </a:cxn>
                <a:cxn ang="0">
                  <a:pos x="67" y="173"/>
                </a:cxn>
                <a:cxn ang="0">
                  <a:pos x="33" y="189"/>
                </a:cxn>
                <a:cxn ang="0">
                  <a:pos x="0" y="204"/>
                </a:cxn>
                <a:cxn ang="0">
                  <a:pos x="33" y="186"/>
                </a:cxn>
                <a:cxn ang="0">
                  <a:pos x="66" y="168"/>
                </a:cxn>
                <a:cxn ang="0">
                  <a:pos x="102" y="151"/>
                </a:cxn>
                <a:cxn ang="0">
                  <a:pos x="141" y="136"/>
                </a:cxn>
                <a:cxn ang="0">
                  <a:pos x="181" y="120"/>
                </a:cxn>
                <a:cxn ang="0">
                  <a:pos x="223" y="105"/>
                </a:cxn>
                <a:cxn ang="0">
                  <a:pos x="267" y="92"/>
                </a:cxn>
                <a:cxn ang="0">
                  <a:pos x="313" y="77"/>
                </a:cxn>
                <a:cxn ang="0">
                  <a:pos x="361" y="66"/>
                </a:cxn>
                <a:cxn ang="0">
                  <a:pos x="410" y="53"/>
                </a:cxn>
                <a:cxn ang="0">
                  <a:pos x="460" y="42"/>
                </a:cxn>
                <a:cxn ang="0">
                  <a:pos x="512" y="32"/>
                </a:cxn>
                <a:cxn ang="0">
                  <a:pos x="566" y="23"/>
                </a:cxn>
                <a:cxn ang="0">
                  <a:pos x="622" y="14"/>
                </a:cxn>
                <a:cxn ang="0">
                  <a:pos x="678" y="6"/>
                </a:cxn>
                <a:cxn ang="0">
                  <a:pos x="736" y="0"/>
                </a:cxn>
                <a:cxn ang="0">
                  <a:pos x="736" y="5"/>
                </a:cxn>
                <a:cxn ang="0">
                  <a:pos x="736" y="10"/>
                </a:cxn>
                <a:cxn ang="0">
                  <a:pos x="736" y="15"/>
                </a:cxn>
                <a:cxn ang="0">
                  <a:pos x="737" y="20"/>
                </a:cxn>
              </a:cxnLst>
              <a:rect l="0" t="0" r="r" b="b"/>
              <a:pathLst>
                <a:path w="737" h="204">
                  <a:moveTo>
                    <a:pt x="737" y="20"/>
                  </a:moveTo>
                  <a:lnTo>
                    <a:pt x="679" y="27"/>
                  </a:lnTo>
                  <a:lnTo>
                    <a:pt x="622" y="35"/>
                  </a:lnTo>
                  <a:lnTo>
                    <a:pt x="568" y="42"/>
                  </a:lnTo>
                  <a:lnTo>
                    <a:pt x="513" y="51"/>
                  </a:lnTo>
                  <a:lnTo>
                    <a:pt x="462" y="60"/>
                  </a:lnTo>
                  <a:lnTo>
                    <a:pt x="411" y="71"/>
                  </a:lnTo>
                  <a:lnTo>
                    <a:pt x="362" y="81"/>
                  </a:lnTo>
                  <a:lnTo>
                    <a:pt x="314" y="93"/>
                  </a:lnTo>
                  <a:lnTo>
                    <a:pt x="269" y="105"/>
                  </a:lnTo>
                  <a:lnTo>
                    <a:pt x="225" y="116"/>
                  </a:lnTo>
                  <a:lnTo>
                    <a:pt x="184" y="130"/>
                  </a:lnTo>
                  <a:lnTo>
                    <a:pt x="142" y="143"/>
                  </a:lnTo>
                  <a:lnTo>
                    <a:pt x="105" y="158"/>
                  </a:lnTo>
                  <a:lnTo>
                    <a:pt x="67" y="173"/>
                  </a:lnTo>
                  <a:lnTo>
                    <a:pt x="33" y="189"/>
                  </a:lnTo>
                  <a:lnTo>
                    <a:pt x="0" y="204"/>
                  </a:lnTo>
                  <a:lnTo>
                    <a:pt x="33" y="186"/>
                  </a:lnTo>
                  <a:lnTo>
                    <a:pt x="66" y="168"/>
                  </a:lnTo>
                  <a:lnTo>
                    <a:pt x="102" y="151"/>
                  </a:lnTo>
                  <a:lnTo>
                    <a:pt x="141" y="136"/>
                  </a:lnTo>
                  <a:lnTo>
                    <a:pt x="181" y="120"/>
                  </a:lnTo>
                  <a:lnTo>
                    <a:pt x="223" y="105"/>
                  </a:lnTo>
                  <a:lnTo>
                    <a:pt x="267" y="92"/>
                  </a:lnTo>
                  <a:lnTo>
                    <a:pt x="313" y="77"/>
                  </a:lnTo>
                  <a:lnTo>
                    <a:pt x="361" y="66"/>
                  </a:lnTo>
                  <a:lnTo>
                    <a:pt x="410" y="53"/>
                  </a:lnTo>
                  <a:lnTo>
                    <a:pt x="460" y="42"/>
                  </a:lnTo>
                  <a:lnTo>
                    <a:pt x="512" y="32"/>
                  </a:lnTo>
                  <a:lnTo>
                    <a:pt x="566" y="23"/>
                  </a:lnTo>
                  <a:lnTo>
                    <a:pt x="622" y="14"/>
                  </a:lnTo>
                  <a:lnTo>
                    <a:pt x="678" y="6"/>
                  </a:lnTo>
                  <a:lnTo>
                    <a:pt x="736" y="0"/>
                  </a:lnTo>
                  <a:lnTo>
                    <a:pt x="736" y="5"/>
                  </a:lnTo>
                  <a:lnTo>
                    <a:pt x="736" y="10"/>
                  </a:lnTo>
                  <a:lnTo>
                    <a:pt x="736" y="15"/>
                  </a:lnTo>
                  <a:lnTo>
                    <a:pt x="737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6" name="Freeform 142"/>
            <p:cNvSpPr>
              <a:spLocks/>
            </p:cNvSpPr>
            <p:nvPr/>
          </p:nvSpPr>
          <p:spPr bwMode="auto">
            <a:xfrm>
              <a:off x="1000" y="1794"/>
              <a:ext cx="174" cy="175"/>
            </a:xfrm>
            <a:custGeom>
              <a:avLst/>
              <a:gdLst/>
              <a:ahLst/>
              <a:cxnLst>
                <a:cxn ang="0">
                  <a:pos x="350" y="696"/>
                </a:cxn>
                <a:cxn ang="0">
                  <a:pos x="315" y="692"/>
                </a:cxn>
                <a:cxn ang="0">
                  <a:pos x="281" y="686"/>
                </a:cxn>
                <a:cxn ang="0">
                  <a:pos x="248" y="676"/>
                </a:cxn>
                <a:cxn ang="0">
                  <a:pos x="215" y="663"/>
                </a:cxn>
                <a:cxn ang="0">
                  <a:pos x="186" y="647"/>
                </a:cxn>
                <a:cxn ang="0">
                  <a:pos x="156" y="628"/>
                </a:cxn>
                <a:cxn ang="0">
                  <a:pos x="127" y="606"/>
                </a:cxn>
                <a:cxn ang="0">
                  <a:pos x="90" y="568"/>
                </a:cxn>
                <a:cxn ang="0">
                  <a:pos x="49" y="511"/>
                </a:cxn>
                <a:cxn ang="0">
                  <a:pos x="20" y="449"/>
                </a:cxn>
                <a:cxn ang="0">
                  <a:pos x="3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5" y="128"/>
                </a:cxn>
                <a:cxn ang="0">
                  <a:pos x="99" y="90"/>
                </a:cxn>
                <a:cxn ang="0">
                  <a:pos x="125" y="68"/>
                </a:cxn>
                <a:cxn ang="0">
                  <a:pos x="152" y="49"/>
                </a:cxn>
                <a:cxn ang="0">
                  <a:pos x="180" y="33"/>
                </a:cxn>
                <a:cxn ang="0">
                  <a:pos x="212" y="20"/>
                </a:cxn>
                <a:cxn ang="0">
                  <a:pos x="244" y="10"/>
                </a:cxn>
                <a:cxn ang="0">
                  <a:pos x="276" y="3"/>
                </a:cxn>
                <a:cxn ang="0">
                  <a:pos x="311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3" y="10"/>
                </a:cxn>
                <a:cxn ang="0">
                  <a:pos x="447" y="20"/>
                </a:cxn>
                <a:cxn ang="0">
                  <a:pos x="479" y="33"/>
                </a:cxn>
                <a:cxn ang="0">
                  <a:pos x="509" y="49"/>
                </a:cxn>
                <a:cxn ang="0">
                  <a:pos x="539" y="68"/>
                </a:cxn>
                <a:cxn ang="0">
                  <a:pos x="567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4" y="247"/>
                </a:cxn>
                <a:cxn ang="0">
                  <a:pos x="691" y="313"/>
                </a:cxn>
                <a:cxn ang="0">
                  <a:pos x="695" y="383"/>
                </a:cxn>
                <a:cxn ang="0">
                  <a:pos x="685" y="452"/>
                </a:cxn>
                <a:cxn ang="0">
                  <a:pos x="661" y="514"/>
                </a:cxn>
                <a:cxn ang="0">
                  <a:pos x="628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69" y="681"/>
                </a:cxn>
                <a:cxn ang="0">
                  <a:pos x="402" y="695"/>
                </a:cxn>
              </a:cxnLst>
              <a:rect l="0" t="0" r="r" b="b"/>
              <a:pathLst>
                <a:path w="695" h="696">
                  <a:moveTo>
                    <a:pt x="367" y="696"/>
                  </a:moveTo>
                  <a:lnTo>
                    <a:pt x="350" y="696"/>
                  </a:lnTo>
                  <a:lnTo>
                    <a:pt x="332" y="695"/>
                  </a:lnTo>
                  <a:lnTo>
                    <a:pt x="315" y="692"/>
                  </a:lnTo>
                  <a:lnTo>
                    <a:pt x="298" y="690"/>
                  </a:lnTo>
                  <a:lnTo>
                    <a:pt x="281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2" y="670"/>
                  </a:lnTo>
                  <a:lnTo>
                    <a:pt x="215" y="663"/>
                  </a:lnTo>
                  <a:lnTo>
                    <a:pt x="200" y="655"/>
                  </a:lnTo>
                  <a:lnTo>
                    <a:pt x="186" y="647"/>
                  </a:lnTo>
                  <a:lnTo>
                    <a:pt x="170" y="638"/>
                  </a:lnTo>
                  <a:lnTo>
                    <a:pt x="156" y="628"/>
                  </a:lnTo>
                  <a:lnTo>
                    <a:pt x="142" y="617"/>
                  </a:lnTo>
                  <a:lnTo>
                    <a:pt x="127" y="606"/>
                  </a:lnTo>
                  <a:lnTo>
                    <a:pt x="115" y="594"/>
                  </a:lnTo>
                  <a:lnTo>
                    <a:pt x="90" y="568"/>
                  </a:lnTo>
                  <a:lnTo>
                    <a:pt x="68" y="541"/>
                  </a:lnTo>
                  <a:lnTo>
                    <a:pt x="49" y="511"/>
                  </a:lnTo>
                  <a:lnTo>
                    <a:pt x="33" y="481"/>
                  </a:lnTo>
                  <a:lnTo>
                    <a:pt x="20" y="449"/>
                  </a:lnTo>
                  <a:lnTo>
                    <a:pt x="10" y="417"/>
                  </a:lnTo>
                  <a:lnTo>
                    <a:pt x="3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2" y="279"/>
                  </a:lnTo>
                  <a:lnTo>
                    <a:pt x="9" y="247"/>
                  </a:lnTo>
                  <a:lnTo>
                    <a:pt x="19" y="215"/>
                  </a:lnTo>
                  <a:lnTo>
                    <a:pt x="31" y="185"/>
                  </a:lnTo>
                  <a:lnTo>
                    <a:pt x="47" y="155"/>
                  </a:lnTo>
                  <a:lnTo>
                    <a:pt x="65" y="128"/>
                  </a:lnTo>
                  <a:lnTo>
                    <a:pt x="87" y="102"/>
                  </a:lnTo>
                  <a:lnTo>
                    <a:pt x="99" y="90"/>
                  </a:lnTo>
                  <a:lnTo>
                    <a:pt x="112" y="79"/>
                  </a:lnTo>
                  <a:lnTo>
                    <a:pt x="125" y="68"/>
                  </a:lnTo>
                  <a:lnTo>
                    <a:pt x="138" y="58"/>
                  </a:lnTo>
                  <a:lnTo>
                    <a:pt x="152" y="49"/>
                  </a:lnTo>
                  <a:lnTo>
                    <a:pt x="166" y="41"/>
                  </a:lnTo>
                  <a:lnTo>
                    <a:pt x="180" y="33"/>
                  </a:lnTo>
                  <a:lnTo>
                    <a:pt x="196" y="25"/>
                  </a:lnTo>
                  <a:lnTo>
                    <a:pt x="212" y="20"/>
                  </a:lnTo>
                  <a:lnTo>
                    <a:pt x="227" y="15"/>
                  </a:lnTo>
                  <a:lnTo>
                    <a:pt x="244" y="10"/>
                  </a:lnTo>
                  <a:lnTo>
                    <a:pt x="259" y="6"/>
                  </a:lnTo>
                  <a:lnTo>
                    <a:pt x="276" y="3"/>
                  </a:lnTo>
                  <a:lnTo>
                    <a:pt x="293" y="1"/>
                  </a:lnTo>
                  <a:lnTo>
                    <a:pt x="311" y="0"/>
                  </a:lnTo>
                  <a:lnTo>
                    <a:pt x="328" y="0"/>
                  </a:lnTo>
                  <a:lnTo>
                    <a:pt x="345" y="0"/>
                  </a:lnTo>
                  <a:lnTo>
                    <a:pt x="363" y="1"/>
                  </a:lnTo>
                  <a:lnTo>
                    <a:pt x="380" y="3"/>
                  </a:lnTo>
                  <a:lnTo>
                    <a:pt x="396" y="6"/>
                  </a:lnTo>
                  <a:lnTo>
                    <a:pt x="413" y="10"/>
                  </a:lnTo>
                  <a:lnTo>
                    <a:pt x="430" y="15"/>
                  </a:lnTo>
                  <a:lnTo>
                    <a:pt x="447" y="20"/>
                  </a:lnTo>
                  <a:lnTo>
                    <a:pt x="462" y="25"/>
                  </a:lnTo>
                  <a:lnTo>
                    <a:pt x="479" y="33"/>
                  </a:lnTo>
                  <a:lnTo>
                    <a:pt x="495" y="41"/>
                  </a:lnTo>
                  <a:lnTo>
                    <a:pt x="509" y="49"/>
                  </a:lnTo>
                  <a:lnTo>
                    <a:pt x="524" y="58"/>
                  </a:lnTo>
                  <a:lnTo>
                    <a:pt x="539" y="68"/>
                  </a:lnTo>
                  <a:lnTo>
                    <a:pt x="553" y="79"/>
                  </a:lnTo>
                  <a:lnTo>
                    <a:pt x="567" y="90"/>
                  </a:lnTo>
                  <a:lnTo>
                    <a:pt x="580" y="102"/>
                  </a:lnTo>
                  <a:lnTo>
                    <a:pt x="605" y="128"/>
                  </a:lnTo>
                  <a:lnTo>
                    <a:pt x="626" y="155"/>
                  </a:lnTo>
                  <a:lnTo>
                    <a:pt x="645" y="185"/>
                  </a:lnTo>
                  <a:lnTo>
                    <a:pt x="661" y="215"/>
                  </a:lnTo>
                  <a:lnTo>
                    <a:pt x="674" y="247"/>
                  </a:lnTo>
                  <a:lnTo>
                    <a:pt x="685" y="279"/>
                  </a:lnTo>
                  <a:lnTo>
                    <a:pt x="691" y="313"/>
                  </a:lnTo>
                  <a:lnTo>
                    <a:pt x="695" y="348"/>
                  </a:lnTo>
                  <a:lnTo>
                    <a:pt x="695" y="383"/>
                  </a:lnTo>
                  <a:lnTo>
                    <a:pt x="691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1" y="514"/>
                  </a:lnTo>
                  <a:lnTo>
                    <a:pt x="646" y="542"/>
                  </a:lnTo>
                  <a:lnTo>
                    <a:pt x="628" y="569"/>
                  </a:lnTo>
                  <a:lnTo>
                    <a:pt x="607" y="594"/>
                  </a:lnTo>
                  <a:lnTo>
                    <a:pt x="583" y="616"/>
                  </a:lnTo>
                  <a:lnTo>
                    <a:pt x="558" y="637"/>
                  </a:lnTo>
                  <a:lnTo>
                    <a:pt x="530" y="654"/>
                  </a:lnTo>
                  <a:lnTo>
                    <a:pt x="500" y="669"/>
                  </a:lnTo>
                  <a:lnTo>
                    <a:pt x="469" y="681"/>
                  </a:lnTo>
                  <a:lnTo>
                    <a:pt x="436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7" name="Freeform 143"/>
            <p:cNvSpPr>
              <a:spLocks/>
            </p:cNvSpPr>
            <p:nvPr/>
          </p:nvSpPr>
          <p:spPr bwMode="auto">
            <a:xfrm>
              <a:off x="1352" y="1794"/>
              <a:ext cx="174" cy="175"/>
            </a:xfrm>
            <a:custGeom>
              <a:avLst/>
              <a:gdLst/>
              <a:ahLst/>
              <a:cxnLst>
                <a:cxn ang="0">
                  <a:pos x="351" y="696"/>
                </a:cxn>
                <a:cxn ang="0">
                  <a:pos x="316" y="692"/>
                </a:cxn>
                <a:cxn ang="0">
                  <a:pos x="282" y="686"/>
                </a:cxn>
                <a:cxn ang="0">
                  <a:pos x="248" y="676"/>
                </a:cxn>
                <a:cxn ang="0">
                  <a:pos x="216" y="663"/>
                </a:cxn>
                <a:cxn ang="0">
                  <a:pos x="186" y="647"/>
                </a:cxn>
                <a:cxn ang="0">
                  <a:pos x="157" y="628"/>
                </a:cxn>
                <a:cxn ang="0">
                  <a:pos x="128" y="606"/>
                </a:cxn>
                <a:cxn ang="0">
                  <a:pos x="91" y="568"/>
                </a:cxn>
                <a:cxn ang="0">
                  <a:pos x="51" y="511"/>
                </a:cxn>
                <a:cxn ang="0">
                  <a:pos x="21" y="449"/>
                </a:cxn>
                <a:cxn ang="0">
                  <a:pos x="4" y="383"/>
                </a:cxn>
                <a:cxn ang="0">
                  <a:pos x="0" y="313"/>
                </a:cxn>
                <a:cxn ang="0">
                  <a:pos x="9" y="247"/>
                </a:cxn>
                <a:cxn ang="0">
                  <a:pos x="31" y="185"/>
                </a:cxn>
                <a:cxn ang="0">
                  <a:pos x="66" y="128"/>
                </a:cxn>
                <a:cxn ang="0">
                  <a:pos x="100" y="90"/>
                </a:cxn>
                <a:cxn ang="0">
                  <a:pos x="126" y="68"/>
                </a:cxn>
                <a:cxn ang="0">
                  <a:pos x="153" y="49"/>
                </a:cxn>
                <a:cxn ang="0">
                  <a:pos x="181" y="33"/>
                </a:cxn>
                <a:cxn ang="0">
                  <a:pos x="212" y="20"/>
                </a:cxn>
                <a:cxn ang="0">
                  <a:pos x="245" y="10"/>
                </a:cxn>
                <a:cxn ang="0">
                  <a:pos x="277" y="3"/>
                </a:cxn>
                <a:cxn ang="0">
                  <a:pos x="312" y="0"/>
                </a:cxn>
                <a:cxn ang="0">
                  <a:pos x="345" y="0"/>
                </a:cxn>
                <a:cxn ang="0">
                  <a:pos x="380" y="3"/>
                </a:cxn>
                <a:cxn ang="0">
                  <a:pos x="414" y="10"/>
                </a:cxn>
                <a:cxn ang="0">
                  <a:pos x="448" y="20"/>
                </a:cxn>
                <a:cxn ang="0">
                  <a:pos x="480" y="33"/>
                </a:cxn>
                <a:cxn ang="0">
                  <a:pos x="510" y="49"/>
                </a:cxn>
                <a:cxn ang="0">
                  <a:pos x="539" y="68"/>
                </a:cxn>
                <a:cxn ang="0">
                  <a:pos x="568" y="90"/>
                </a:cxn>
                <a:cxn ang="0">
                  <a:pos x="605" y="128"/>
                </a:cxn>
                <a:cxn ang="0">
                  <a:pos x="645" y="185"/>
                </a:cxn>
                <a:cxn ang="0">
                  <a:pos x="675" y="247"/>
                </a:cxn>
                <a:cxn ang="0">
                  <a:pos x="692" y="313"/>
                </a:cxn>
                <a:cxn ang="0">
                  <a:pos x="696" y="383"/>
                </a:cxn>
                <a:cxn ang="0">
                  <a:pos x="685" y="452"/>
                </a:cxn>
                <a:cxn ang="0">
                  <a:pos x="662" y="514"/>
                </a:cxn>
                <a:cxn ang="0">
                  <a:pos x="629" y="569"/>
                </a:cxn>
                <a:cxn ang="0">
                  <a:pos x="583" y="616"/>
                </a:cxn>
                <a:cxn ang="0">
                  <a:pos x="530" y="654"/>
                </a:cxn>
                <a:cxn ang="0">
                  <a:pos x="470" y="681"/>
                </a:cxn>
                <a:cxn ang="0">
                  <a:pos x="402" y="695"/>
                </a:cxn>
              </a:cxnLst>
              <a:rect l="0" t="0" r="r" b="b"/>
              <a:pathLst>
                <a:path w="696" h="696">
                  <a:moveTo>
                    <a:pt x="367" y="696"/>
                  </a:moveTo>
                  <a:lnTo>
                    <a:pt x="351" y="696"/>
                  </a:lnTo>
                  <a:lnTo>
                    <a:pt x="333" y="695"/>
                  </a:lnTo>
                  <a:lnTo>
                    <a:pt x="316" y="692"/>
                  </a:lnTo>
                  <a:lnTo>
                    <a:pt x="299" y="690"/>
                  </a:lnTo>
                  <a:lnTo>
                    <a:pt x="282" y="686"/>
                  </a:lnTo>
                  <a:lnTo>
                    <a:pt x="265" y="681"/>
                  </a:lnTo>
                  <a:lnTo>
                    <a:pt x="248" y="676"/>
                  </a:lnTo>
                  <a:lnTo>
                    <a:pt x="233" y="670"/>
                  </a:lnTo>
                  <a:lnTo>
                    <a:pt x="216" y="663"/>
                  </a:lnTo>
                  <a:lnTo>
                    <a:pt x="201" y="655"/>
                  </a:lnTo>
                  <a:lnTo>
                    <a:pt x="186" y="647"/>
                  </a:lnTo>
                  <a:lnTo>
                    <a:pt x="171" y="638"/>
                  </a:lnTo>
                  <a:lnTo>
                    <a:pt x="157" y="628"/>
                  </a:lnTo>
                  <a:lnTo>
                    <a:pt x="142" y="617"/>
                  </a:lnTo>
                  <a:lnTo>
                    <a:pt x="128" y="606"/>
                  </a:lnTo>
                  <a:lnTo>
                    <a:pt x="115" y="594"/>
                  </a:lnTo>
                  <a:lnTo>
                    <a:pt x="91" y="568"/>
                  </a:lnTo>
                  <a:lnTo>
                    <a:pt x="69" y="541"/>
                  </a:lnTo>
                  <a:lnTo>
                    <a:pt x="51" y="511"/>
                  </a:lnTo>
                  <a:lnTo>
                    <a:pt x="34" y="481"/>
                  </a:lnTo>
                  <a:lnTo>
                    <a:pt x="21" y="449"/>
                  </a:lnTo>
                  <a:lnTo>
                    <a:pt x="11" y="417"/>
                  </a:lnTo>
                  <a:lnTo>
                    <a:pt x="4" y="383"/>
                  </a:lnTo>
                  <a:lnTo>
                    <a:pt x="0" y="348"/>
                  </a:lnTo>
                  <a:lnTo>
                    <a:pt x="0" y="313"/>
                  </a:lnTo>
                  <a:lnTo>
                    <a:pt x="3" y="279"/>
                  </a:lnTo>
                  <a:lnTo>
                    <a:pt x="9" y="247"/>
                  </a:lnTo>
                  <a:lnTo>
                    <a:pt x="20" y="215"/>
                  </a:lnTo>
                  <a:lnTo>
                    <a:pt x="31" y="185"/>
                  </a:lnTo>
                  <a:lnTo>
                    <a:pt x="48" y="155"/>
                  </a:lnTo>
                  <a:lnTo>
                    <a:pt x="66" y="128"/>
                  </a:lnTo>
                  <a:lnTo>
                    <a:pt x="88" y="102"/>
                  </a:lnTo>
                  <a:lnTo>
                    <a:pt x="100" y="90"/>
                  </a:lnTo>
                  <a:lnTo>
                    <a:pt x="113" y="79"/>
                  </a:lnTo>
                  <a:lnTo>
                    <a:pt x="126" y="68"/>
                  </a:lnTo>
                  <a:lnTo>
                    <a:pt x="139" y="58"/>
                  </a:lnTo>
                  <a:lnTo>
                    <a:pt x="153" y="49"/>
                  </a:lnTo>
                  <a:lnTo>
                    <a:pt x="167" y="41"/>
                  </a:lnTo>
                  <a:lnTo>
                    <a:pt x="181" y="33"/>
                  </a:lnTo>
                  <a:lnTo>
                    <a:pt x="197" y="25"/>
                  </a:lnTo>
                  <a:lnTo>
                    <a:pt x="212" y="20"/>
                  </a:lnTo>
                  <a:lnTo>
                    <a:pt x="228" y="15"/>
                  </a:lnTo>
                  <a:lnTo>
                    <a:pt x="245" y="10"/>
                  </a:lnTo>
                  <a:lnTo>
                    <a:pt x="260" y="6"/>
                  </a:lnTo>
                  <a:lnTo>
                    <a:pt x="277" y="3"/>
                  </a:lnTo>
                  <a:lnTo>
                    <a:pt x="294" y="1"/>
                  </a:lnTo>
                  <a:lnTo>
                    <a:pt x="312" y="0"/>
                  </a:lnTo>
                  <a:lnTo>
                    <a:pt x="329" y="0"/>
                  </a:lnTo>
                  <a:lnTo>
                    <a:pt x="345" y="0"/>
                  </a:lnTo>
                  <a:lnTo>
                    <a:pt x="364" y="1"/>
                  </a:lnTo>
                  <a:lnTo>
                    <a:pt x="380" y="3"/>
                  </a:lnTo>
                  <a:lnTo>
                    <a:pt x="397" y="6"/>
                  </a:lnTo>
                  <a:lnTo>
                    <a:pt x="414" y="10"/>
                  </a:lnTo>
                  <a:lnTo>
                    <a:pt x="431" y="15"/>
                  </a:lnTo>
                  <a:lnTo>
                    <a:pt x="448" y="20"/>
                  </a:lnTo>
                  <a:lnTo>
                    <a:pt x="463" y="25"/>
                  </a:lnTo>
                  <a:lnTo>
                    <a:pt x="480" y="33"/>
                  </a:lnTo>
                  <a:lnTo>
                    <a:pt x="495" y="41"/>
                  </a:lnTo>
                  <a:lnTo>
                    <a:pt x="510" y="49"/>
                  </a:lnTo>
                  <a:lnTo>
                    <a:pt x="525" y="58"/>
                  </a:lnTo>
                  <a:lnTo>
                    <a:pt x="539" y="68"/>
                  </a:lnTo>
                  <a:lnTo>
                    <a:pt x="554" y="79"/>
                  </a:lnTo>
                  <a:lnTo>
                    <a:pt x="568" y="90"/>
                  </a:lnTo>
                  <a:lnTo>
                    <a:pt x="581" y="102"/>
                  </a:lnTo>
                  <a:lnTo>
                    <a:pt x="605" y="128"/>
                  </a:lnTo>
                  <a:lnTo>
                    <a:pt x="627" y="155"/>
                  </a:lnTo>
                  <a:lnTo>
                    <a:pt x="645" y="185"/>
                  </a:lnTo>
                  <a:lnTo>
                    <a:pt x="662" y="215"/>
                  </a:lnTo>
                  <a:lnTo>
                    <a:pt x="675" y="247"/>
                  </a:lnTo>
                  <a:lnTo>
                    <a:pt x="685" y="279"/>
                  </a:lnTo>
                  <a:lnTo>
                    <a:pt x="692" y="313"/>
                  </a:lnTo>
                  <a:lnTo>
                    <a:pt x="696" y="348"/>
                  </a:lnTo>
                  <a:lnTo>
                    <a:pt x="696" y="383"/>
                  </a:lnTo>
                  <a:lnTo>
                    <a:pt x="692" y="418"/>
                  </a:lnTo>
                  <a:lnTo>
                    <a:pt x="685" y="452"/>
                  </a:lnTo>
                  <a:lnTo>
                    <a:pt x="676" y="483"/>
                  </a:lnTo>
                  <a:lnTo>
                    <a:pt x="662" y="514"/>
                  </a:lnTo>
                  <a:lnTo>
                    <a:pt x="647" y="542"/>
                  </a:lnTo>
                  <a:lnTo>
                    <a:pt x="629" y="569"/>
                  </a:lnTo>
                  <a:lnTo>
                    <a:pt x="608" y="594"/>
                  </a:lnTo>
                  <a:lnTo>
                    <a:pt x="583" y="616"/>
                  </a:lnTo>
                  <a:lnTo>
                    <a:pt x="559" y="637"/>
                  </a:lnTo>
                  <a:lnTo>
                    <a:pt x="530" y="654"/>
                  </a:lnTo>
                  <a:lnTo>
                    <a:pt x="501" y="669"/>
                  </a:lnTo>
                  <a:lnTo>
                    <a:pt x="470" y="681"/>
                  </a:lnTo>
                  <a:lnTo>
                    <a:pt x="437" y="690"/>
                  </a:lnTo>
                  <a:lnTo>
                    <a:pt x="402" y="695"/>
                  </a:lnTo>
                  <a:lnTo>
                    <a:pt x="367" y="696"/>
                  </a:lnTo>
                  <a:close/>
                </a:path>
              </a:pathLst>
            </a:custGeom>
            <a:solidFill>
              <a:srgbClr val="1938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8" name="Freeform 144"/>
            <p:cNvSpPr>
              <a:spLocks/>
            </p:cNvSpPr>
            <p:nvPr/>
          </p:nvSpPr>
          <p:spPr bwMode="auto">
            <a:xfrm>
              <a:off x="940" y="1737"/>
              <a:ext cx="628" cy="171"/>
            </a:xfrm>
            <a:custGeom>
              <a:avLst/>
              <a:gdLst/>
              <a:ahLst/>
              <a:cxnLst>
                <a:cxn ang="0">
                  <a:pos x="2502" y="496"/>
                </a:cxn>
                <a:cxn ang="0">
                  <a:pos x="2460" y="596"/>
                </a:cxn>
                <a:cxn ang="0">
                  <a:pos x="2420" y="626"/>
                </a:cxn>
                <a:cxn ang="0">
                  <a:pos x="2384" y="645"/>
                </a:cxn>
                <a:cxn ang="0">
                  <a:pos x="2378" y="596"/>
                </a:cxn>
                <a:cxn ang="0">
                  <a:pos x="2354" y="468"/>
                </a:cxn>
                <a:cxn ang="0">
                  <a:pos x="2277" y="337"/>
                </a:cxn>
                <a:cxn ang="0">
                  <a:pos x="2206" y="271"/>
                </a:cxn>
                <a:cxn ang="0">
                  <a:pos x="2140" y="232"/>
                </a:cxn>
                <a:cxn ang="0">
                  <a:pos x="2069" y="207"/>
                </a:cxn>
                <a:cxn ang="0">
                  <a:pos x="1994" y="196"/>
                </a:cxn>
                <a:cxn ang="0">
                  <a:pos x="1862" y="212"/>
                </a:cxn>
                <a:cxn ang="0">
                  <a:pos x="1736" y="284"/>
                </a:cxn>
                <a:cxn ang="0">
                  <a:pos x="1649" y="396"/>
                </a:cxn>
                <a:cxn ang="0">
                  <a:pos x="1612" y="540"/>
                </a:cxn>
                <a:cxn ang="0">
                  <a:pos x="1627" y="661"/>
                </a:cxn>
                <a:cxn ang="0">
                  <a:pos x="1571" y="684"/>
                </a:cxn>
                <a:cxn ang="0">
                  <a:pos x="1486" y="680"/>
                </a:cxn>
                <a:cxn ang="0">
                  <a:pos x="1398" y="677"/>
                </a:cxn>
                <a:cxn ang="0">
                  <a:pos x="1307" y="676"/>
                </a:cxn>
                <a:cxn ang="0">
                  <a:pos x="1222" y="676"/>
                </a:cxn>
                <a:cxn ang="0">
                  <a:pos x="1141" y="677"/>
                </a:cxn>
                <a:cxn ang="0">
                  <a:pos x="1060" y="679"/>
                </a:cxn>
                <a:cxn ang="0">
                  <a:pos x="980" y="681"/>
                </a:cxn>
                <a:cxn ang="0">
                  <a:pos x="970" y="605"/>
                </a:cxn>
                <a:cxn ang="0">
                  <a:pos x="947" y="468"/>
                </a:cxn>
                <a:cxn ang="0">
                  <a:pos x="869" y="337"/>
                </a:cxn>
                <a:cxn ang="0">
                  <a:pos x="797" y="271"/>
                </a:cxn>
                <a:cxn ang="0">
                  <a:pos x="731" y="232"/>
                </a:cxn>
                <a:cxn ang="0">
                  <a:pos x="661" y="207"/>
                </a:cxn>
                <a:cxn ang="0">
                  <a:pos x="586" y="196"/>
                </a:cxn>
                <a:cxn ang="0">
                  <a:pos x="454" y="212"/>
                </a:cxn>
                <a:cxn ang="0">
                  <a:pos x="329" y="284"/>
                </a:cxn>
                <a:cxn ang="0">
                  <a:pos x="241" y="396"/>
                </a:cxn>
                <a:cxn ang="0">
                  <a:pos x="205" y="540"/>
                </a:cxn>
                <a:cxn ang="0">
                  <a:pos x="211" y="628"/>
                </a:cxn>
                <a:cxn ang="0">
                  <a:pos x="148" y="620"/>
                </a:cxn>
                <a:cxn ang="0">
                  <a:pos x="75" y="578"/>
                </a:cxn>
                <a:cxn ang="0">
                  <a:pos x="31" y="522"/>
                </a:cxn>
                <a:cxn ang="0">
                  <a:pos x="6" y="424"/>
                </a:cxn>
                <a:cxn ang="0">
                  <a:pos x="3" y="312"/>
                </a:cxn>
                <a:cxn ang="0">
                  <a:pos x="31" y="263"/>
                </a:cxn>
                <a:cxn ang="0">
                  <a:pos x="97" y="215"/>
                </a:cxn>
                <a:cxn ang="0">
                  <a:pos x="181" y="170"/>
                </a:cxn>
                <a:cxn ang="0">
                  <a:pos x="280" y="128"/>
                </a:cxn>
                <a:cxn ang="0">
                  <a:pos x="395" y="91"/>
                </a:cxn>
                <a:cxn ang="0">
                  <a:pos x="521" y="58"/>
                </a:cxn>
                <a:cxn ang="0">
                  <a:pos x="661" y="31"/>
                </a:cxn>
                <a:cxn ang="0">
                  <a:pos x="812" y="9"/>
                </a:cxn>
                <a:cxn ang="0">
                  <a:pos x="900" y="12"/>
                </a:cxn>
                <a:cxn ang="0">
                  <a:pos x="926" y="34"/>
                </a:cxn>
                <a:cxn ang="0">
                  <a:pos x="1015" y="74"/>
                </a:cxn>
                <a:cxn ang="0">
                  <a:pos x="1212" y="107"/>
                </a:cxn>
                <a:cxn ang="0">
                  <a:pos x="1434" y="107"/>
                </a:cxn>
                <a:cxn ang="0">
                  <a:pos x="1628" y="74"/>
                </a:cxn>
                <a:cxn ang="0">
                  <a:pos x="1717" y="30"/>
                </a:cxn>
                <a:cxn ang="0">
                  <a:pos x="1796" y="25"/>
                </a:cxn>
                <a:cxn ang="0">
                  <a:pos x="2020" y="73"/>
                </a:cxn>
                <a:cxn ang="0">
                  <a:pos x="2223" y="137"/>
                </a:cxn>
                <a:cxn ang="0">
                  <a:pos x="2393" y="215"/>
                </a:cxn>
                <a:cxn ang="0">
                  <a:pos x="2494" y="275"/>
                </a:cxn>
                <a:cxn ang="0">
                  <a:pos x="2511" y="389"/>
                </a:cxn>
              </a:cxnLst>
              <a:rect l="0" t="0" r="r" b="b"/>
              <a:pathLst>
                <a:path w="2511" h="686">
                  <a:moveTo>
                    <a:pt x="2511" y="389"/>
                  </a:moveTo>
                  <a:lnTo>
                    <a:pt x="2510" y="426"/>
                  </a:lnTo>
                  <a:lnTo>
                    <a:pt x="2507" y="462"/>
                  </a:lnTo>
                  <a:lnTo>
                    <a:pt x="2502" y="496"/>
                  </a:lnTo>
                  <a:lnTo>
                    <a:pt x="2494" y="526"/>
                  </a:lnTo>
                  <a:lnTo>
                    <a:pt x="2485" y="554"/>
                  </a:lnTo>
                  <a:lnTo>
                    <a:pt x="2473" y="578"/>
                  </a:lnTo>
                  <a:lnTo>
                    <a:pt x="2460" y="596"/>
                  </a:lnTo>
                  <a:lnTo>
                    <a:pt x="2446" y="610"/>
                  </a:lnTo>
                  <a:lnTo>
                    <a:pt x="2438" y="615"/>
                  </a:lnTo>
                  <a:lnTo>
                    <a:pt x="2429" y="620"/>
                  </a:lnTo>
                  <a:lnTo>
                    <a:pt x="2420" y="626"/>
                  </a:lnTo>
                  <a:lnTo>
                    <a:pt x="2413" y="631"/>
                  </a:lnTo>
                  <a:lnTo>
                    <a:pt x="2402" y="635"/>
                  </a:lnTo>
                  <a:lnTo>
                    <a:pt x="2393" y="640"/>
                  </a:lnTo>
                  <a:lnTo>
                    <a:pt x="2384" y="645"/>
                  </a:lnTo>
                  <a:lnTo>
                    <a:pt x="2374" y="649"/>
                  </a:lnTo>
                  <a:lnTo>
                    <a:pt x="2376" y="631"/>
                  </a:lnTo>
                  <a:lnTo>
                    <a:pt x="2378" y="614"/>
                  </a:lnTo>
                  <a:lnTo>
                    <a:pt x="2378" y="596"/>
                  </a:lnTo>
                  <a:lnTo>
                    <a:pt x="2376" y="579"/>
                  </a:lnTo>
                  <a:lnTo>
                    <a:pt x="2372" y="541"/>
                  </a:lnTo>
                  <a:lnTo>
                    <a:pt x="2365" y="504"/>
                  </a:lnTo>
                  <a:lnTo>
                    <a:pt x="2354" y="468"/>
                  </a:lnTo>
                  <a:lnTo>
                    <a:pt x="2340" y="433"/>
                  </a:lnTo>
                  <a:lnTo>
                    <a:pt x="2322" y="399"/>
                  </a:lnTo>
                  <a:lnTo>
                    <a:pt x="2301" y="367"/>
                  </a:lnTo>
                  <a:lnTo>
                    <a:pt x="2277" y="337"/>
                  </a:lnTo>
                  <a:lnTo>
                    <a:pt x="2250" y="308"/>
                  </a:lnTo>
                  <a:lnTo>
                    <a:pt x="2235" y="295"/>
                  </a:lnTo>
                  <a:lnTo>
                    <a:pt x="2220" y="282"/>
                  </a:lnTo>
                  <a:lnTo>
                    <a:pt x="2206" y="271"/>
                  </a:lnTo>
                  <a:lnTo>
                    <a:pt x="2189" y="260"/>
                  </a:lnTo>
                  <a:lnTo>
                    <a:pt x="2173" y="250"/>
                  </a:lnTo>
                  <a:lnTo>
                    <a:pt x="2157" y="241"/>
                  </a:lnTo>
                  <a:lnTo>
                    <a:pt x="2140" y="232"/>
                  </a:lnTo>
                  <a:lnTo>
                    <a:pt x="2122" y="224"/>
                  </a:lnTo>
                  <a:lnTo>
                    <a:pt x="2105" y="218"/>
                  </a:lnTo>
                  <a:lnTo>
                    <a:pt x="2087" y="212"/>
                  </a:lnTo>
                  <a:lnTo>
                    <a:pt x="2069" y="207"/>
                  </a:lnTo>
                  <a:lnTo>
                    <a:pt x="2049" y="203"/>
                  </a:lnTo>
                  <a:lnTo>
                    <a:pt x="2031" y="199"/>
                  </a:lnTo>
                  <a:lnTo>
                    <a:pt x="2012" y="197"/>
                  </a:lnTo>
                  <a:lnTo>
                    <a:pt x="1994" y="196"/>
                  </a:lnTo>
                  <a:lnTo>
                    <a:pt x="1974" y="196"/>
                  </a:lnTo>
                  <a:lnTo>
                    <a:pt x="1936" y="198"/>
                  </a:lnTo>
                  <a:lnTo>
                    <a:pt x="1898" y="203"/>
                  </a:lnTo>
                  <a:lnTo>
                    <a:pt x="1862" y="212"/>
                  </a:lnTo>
                  <a:lnTo>
                    <a:pt x="1827" y="225"/>
                  </a:lnTo>
                  <a:lnTo>
                    <a:pt x="1795" y="242"/>
                  </a:lnTo>
                  <a:lnTo>
                    <a:pt x="1764" y="262"/>
                  </a:lnTo>
                  <a:lnTo>
                    <a:pt x="1736" y="284"/>
                  </a:lnTo>
                  <a:lnTo>
                    <a:pt x="1711" y="308"/>
                  </a:lnTo>
                  <a:lnTo>
                    <a:pt x="1687" y="335"/>
                  </a:lnTo>
                  <a:lnTo>
                    <a:pt x="1667" y="365"/>
                  </a:lnTo>
                  <a:lnTo>
                    <a:pt x="1649" y="396"/>
                  </a:lnTo>
                  <a:lnTo>
                    <a:pt x="1634" y="430"/>
                  </a:lnTo>
                  <a:lnTo>
                    <a:pt x="1624" y="465"/>
                  </a:lnTo>
                  <a:lnTo>
                    <a:pt x="1616" y="501"/>
                  </a:lnTo>
                  <a:lnTo>
                    <a:pt x="1612" y="540"/>
                  </a:lnTo>
                  <a:lnTo>
                    <a:pt x="1612" y="579"/>
                  </a:lnTo>
                  <a:lnTo>
                    <a:pt x="1615" y="606"/>
                  </a:lnTo>
                  <a:lnTo>
                    <a:pt x="1620" y="633"/>
                  </a:lnTo>
                  <a:lnTo>
                    <a:pt x="1627" y="661"/>
                  </a:lnTo>
                  <a:lnTo>
                    <a:pt x="1634" y="686"/>
                  </a:lnTo>
                  <a:lnTo>
                    <a:pt x="1614" y="685"/>
                  </a:lnTo>
                  <a:lnTo>
                    <a:pt x="1593" y="685"/>
                  </a:lnTo>
                  <a:lnTo>
                    <a:pt x="1571" y="684"/>
                  </a:lnTo>
                  <a:lnTo>
                    <a:pt x="1550" y="683"/>
                  </a:lnTo>
                  <a:lnTo>
                    <a:pt x="1528" y="681"/>
                  </a:lnTo>
                  <a:lnTo>
                    <a:pt x="1506" y="681"/>
                  </a:lnTo>
                  <a:lnTo>
                    <a:pt x="1486" y="680"/>
                  </a:lnTo>
                  <a:lnTo>
                    <a:pt x="1464" y="679"/>
                  </a:lnTo>
                  <a:lnTo>
                    <a:pt x="1442" y="679"/>
                  </a:lnTo>
                  <a:lnTo>
                    <a:pt x="1420" y="677"/>
                  </a:lnTo>
                  <a:lnTo>
                    <a:pt x="1398" y="677"/>
                  </a:lnTo>
                  <a:lnTo>
                    <a:pt x="1375" y="677"/>
                  </a:lnTo>
                  <a:lnTo>
                    <a:pt x="1353" y="676"/>
                  </a:lnTo>
                  <a:lnTo>
                    <a:pt x="1331" y="676"/>
                  </a:lnTo>
                  <a:lnTo>
                    <a:pt x="1307" y="676"/>
                  </a:lnTo>
                  <a:lnTo>
                    <a:pt x="1285" y="676"/>
                  </a:lnTo>
                  <a:lnTo>
                    <a:pt x="1265" y="676"/>
                  </a:lnTo>
                  <a:lnTo>
                    <a:pt x="1244" y="676"/>
                  </a:lnTo>
                  <a:lnTo>
                    <a:pt x="1222" y="676"/>
                  </a:lnTo>
                  <a:lnTo>
                    <a:pt x="1201" y="676"/>
                  </a:lnTo>
                  <a:lnTo>
                    <a:pt x="1182" y="677"/>
                  </a:lnTo>
                  <a:lnTo>
                    <a:pt x="1161" y="677"/>
                  </a:lnTo>
                  <a:lnTo>
                    <a:pt x="1141" y="677"/>
                  </a:lnTo>
                  <a:lnTo>
                    <a:pt x="1120" y="677"/>
                  </a:lnTo>
                  <a:lnTo>
                    <a:pt x="1100" y="679"/>
                  </a:lnTo>
                  <a:lnTo>
                    <a:pt x="1080" y="679"/>
                  </a:lnTo>
                  <a:lnTo>
                    <a:pt x="1060" y="679"/>
                  </a:lnTo>
                  <a:lnTo>
                    <a:pt x="1040" y="680"/>
                  </a:lnTo>
                  <a:lnTo>
                    <a:pt x="1020" y="680"/>
                  </a:lnTo>
                  <a:lnTo>
                    <a:pt x="1000" y="680"/>
                  </a:lnTo>
                  <a:lnTo>
                    <a:pt x="980" y="681"/>
                  </a:lnTo>
                  <a:lnTo>
                    <a:pt x="961" y="681"/>
                  </a:lnTo>
                  <a:lnTo>
                    <a:pt x="965" y="657"/>
                  </a:lnTo>
                  <a:lnTo>
                    <a:pt x="969" y="631"/>
                  </a:lnTo>
                  <a:lnTo>
                    <a:pt x="970" y="605"/>
                  </a:lnTo>
                  <a:lnTo>
                    <a:pt x="969" y="579"/>
                  </a:lnTo>
                  <a:lnTo>
                    <a:pt x="965" y="541"/>
                  </a:lnTo>
                  <a:lnTo>
                    <a:pt x="957" y="504"/>
                  </a:lnTo>
                  <a:lnTo>
                    <a:pt x="947" y="468"/>
                  </a:lnTo>
                  <a:lnTo>
                    <a:pt x="932" y="433"/>
                  </a:lnTo>
                  <a:lnTo>
                    <a:pt x="914" y="399"/>
                  </a:lnTo>
                  <a:lnTo>
                    <a:pt x="894" y="367"/>
                  </a:lnTo>
                  <a:lnTo>
                    <a:pt x="869" y="337"/>
                  </a:lnTo>
                  <a:lnTo>
                    <a:pt x="842" y="308"/>
                  </a:lnTo>
                  <a:lnTo>
                    <a:pt x="828" y="295"/>
                  </a:lnTo>
                  <a:lnTo>
                    <a:pt x="812" y="282"/>
                  </a:lnTo>
                  <a:lnTo>
                    <a:pt x="797" y="271"/>
                  </a:lnTo>
                  <a:lnTo>
                    <a:pt x="781" y="260"/>
                  </a:lnTo>
                  <a:lnTo>
                    <a:pt x="764" y="250"/>
                  </a:lnTo>
                  <a:lnTo>
                    <a:pt x="749" y="241"/>
                  </a:lnTo>
                  <a:lnTo>
                    <a:pt x="731" y="232"/>
                  </a:lnTo>
                  <a:lnTo>
                    <a:pt x="714" y="224"/>
                  </a:lnTo>
                  <a:lnTo>
                    <a:pt x="696" y="218"/>
                  </a:lnTo>
                  <a:lnTo>
                    <a:pt x="679" y="212"/>
                  </a:lnTo>
                  <a:lnTo>
                    <a:pt x="661" y="207"/>
                  </a:lnTo>
                  <a:lnTo>
                    <a:pt x="642" y="203"/>
                  </a:lnTo>
                  <a:lnTo>
                    <a:pt x="623" y="199"/>
                  </a:lnTo>
                  <a:lnTo>
                    <a:pt x="604" y="197"/>
                  </a:lnTo>
                  <a:lnTo>
                    <a:pt x="586" y="196"/>
                  </a:lnTo>
                  <a:lnTo>
                    <a:pt x="567" y="196"/>
                  </a:lnTo>
                  <a:lnTo>
                    <a:pt x="528" y="198"/>
                  </a:lnTo>
                  <a:lnTo>
                    <a:pt x="490" y="203"/>
                  </a:lnTo>
                  <a:lnTo>
                    <a:pt x="454" y="212"/>
                  </a:lnTo>
                  <a:lnTo>
                    <a:pt x="419" y="225"/>
                  </a:lnTo>
                  <a:lnTo>
                    <a:pt x="387" y="242"/>
                  </a:lnTo>
                  <a:lnTo>
                    <a:pt x="356" y="262"/>
                  </a:lnTo>
                  <a:lnTo>
                    <a:pt x="329" y="284"/>
                  </a:lnTo>
                  <a:lnTo>
                    <a:pt x="303" y="308"/>
                  </a:lnTo>
                  <a:lnTo>
                    <a:pt x="280" y="335"/>
                  </a:lnTo>
                  <a:lnTo>
                    <a:pt x="259" y="365"/>
                  </a:lnTo>
                  <a:lnTo>
                    <a:pt x="241" y="396"/>
                  </a:lnTo>
                  <a:lnTo>
                    <a:pt x="227" y="430"/>
                  </a:lnTo>
                  <a:lnTo>
                    <a:pt x="216" y="465"/>
                  </a:lnTo>
                  <a:lnTo>
                    <a:pt x="208" y="501"/>
                  </a:lnTo>
                  <a:lnTo>
                    <a:pt x="205" y="540"/>
                  </a:lnTo>
                  <a:lnTo>
                    <a:pt x="205" y="579"/>
                  </a:lnTo>
                  <a:lnTo>
                    <a:pt x="206" y="596"/>
                  </a:lnTo>
                  <a:lnTo>
                    <a:pt x="208" y="611"/>
                  </a:lnTo>
                  <a:lnTo>
                    <a:pt x="211" y="628"/>
                  </a:lnTo>
                  <a:lnTo>
                    <a:pt x="215" y="645"/>
                  </a:lnTo>
                  <a:lnTo>
                    <a:pt x="192" y="637"/>
                  </a:lnTo>
                  <a:lnTo>
                    <a:pt x="168" y="629"/>
                  </a:lnTo>
                  <a:lnTo>
                    <a:pt x="148" y="620"/>
                  </a:lnTo>
                  <a:lnTo>
                    <a:pt x="128" y="611"/>
                  </a:lnTo>
                  <a:lnTo>
                    <a:pt x="109" y="601"/>
                  </a:lnTo>
                  <a:lnTo>
                    <a:pt x="91" y="589"/>
                  </a:lnTo>
                  <a:lnTo>
                    <a:pt x="75" y="578"/>
                  </a:lnTo>
                  <a:lnTo>
                    <a:pt x="60" y="566"/>
                  </a:lnTo>
                  <a:lnTo>
                    <a:pt x="49" y="556"/>
                  </a:lnTo>
                  <a:lnTo>
                    <a:pt x="40" y="540"/>
                  </a:lnTo>
                  <a:lnTo>
                    <a:pt x="31" y="522"/>
                  </a:lnTo>
                  <a:lnTo>
                    <a:pt x="24" y="501"/>
                  </a:lnTo>
                  <a:lnTo>
                    <a:pt x="17" y="478"/>
                  </a:lnTo>
                  <a:lnTo>
                    <a:pt x="11" y="451"/>
                  </a:lnTo>
                  <a:lnTo>
                    <a:pt x="6" y="424"/>
                  </a:lnTo>
                  <a:lnTo>
                    <a:pt x="3" y="394"/>
                  </a:lnTo>
                  <a:lnTo>
                    <a:pt x="0" y="364"/>
                  </a:lnTo>
                  <a:lnTo>
                    <a:pt x="0" y="337"/>
                  </a:lnTo>
                  <a:lnTo>
                    <a:pt x="3" y="312"/>
                  </a:lnTo>
                  <a:lnTo>
                    <a:pt x="6" y="289"/>
                  </a:lnTo>
                  <a:lnTo>
                    <a:pt x="6" y="289"/>
                  </a:lnTo>
                  <a:lnTo>
                    <a:pt x="18" y="276"/>
                  </a:lnTo>
                  <a:lnTo>
                    <a:pt x="31" y="263"/>
                  </a:lnTo>
                  <a:lnTo>
                    <a:pt x="47" y="251"/>
                  </a:lnTo>
                  <a:lnTo>
                    <a:pt x="62" y="238"/>
                  </a:lnTo>
                  <a:lnTo>
                    <a:pt x="79" y="227"/>
                  </a:lnTo>
                  <a:lnTo>
                    <a:pt x="97" y="215"/>
                  </a:lnTo>
                  <a:lnTo>
                    <a:pt x="117" y="203"/>
                  </a:lnTo>
                  <a:lnTo>
                    <a:pt x="137" y="192"/>
                  </a:lnTo>
                  <a:lnTo>
                    <a:pt x="158" y="180"/>
                  </a:lnTo>
                  <a:lnTo>
                    <a:pt x="181" y="170"/>
                  </a:lnTo>
                  <a:lnTo>
                    <a:pt x="205" y="159"/>
                  </a:lnTo>
                  <a:lnTo>
                    <a:pt x="229" y="149"/>
                  </a:lnTo>
                  <a:lnTo>
                    <a:pt x="254" y="139"/>
                  </a:lnTo>
                  <a:lnTo>
                    <a:pt x="280" y="128"/>
                  </a:lnTo>
                  <a:lnTo>
                    <a:pt x="307" y="118"/>
                  </a:lnTo>
                  <a:lnTo>
                    <a:pt x="335" y="109"/>
                  </a:lnTo>
                  <a:lnTo>
                    <a:pt x="365" y="100"/>
                  </a:lnTo>
                  <a:lnTo>
                    <a:pt x="395" y="91"/>
                  </a:lnTo>
                  <a:lnTo>
                    <a:pt x="424" y="83"/>
                  </a:lnTo>
                  <a:lnTo>
                    <a:pt x="457" y="74"/>
                  </a:lnTo>
                  <a:lnTo>
                    <a:pt x="489" y="66"/>
                  </a:lnTo>
                  <a:lnTo>
                    <a:pt x="521" y="58"/>
                  </a:lnTo>
                  <a:lnTo>
                    <a:pt x="555" y="51"/>
                  </a:lnTo>
                  <a:lnTo>
                    <a:pt x="590" y="44"/>
                  </a:lnTo>
                  <a:lnTo>
                    <a:pt x="625" y="38"/>
                  </a:lnTo>
                  <a:lnTo>
                    <a:pt x="661" y="31"/>
                  </a:lnTo>
                  <a:lnTo>
                    <a:pt x="698" y="25"/>
                  </a:lnTo>
                  <a:lnTo>
                    <a:pt x="736" y="19"/>
                  </a:lnTo>
                  <a:lnTo>
                    <a:pt x="773" y="14"/>
                  </a:lnTo>
                  <a:lnTo>
                    <a:pt x="812" y="9"/>
                  </a:lnTo>
                  <a:lnTo>
                    <a:pt x="851" y="4"/>
                  </a:lnTo>
                  <a:lnTo>
                    <a:pt x="891" y="0"/>
                  </a:lnTo>
                  <a:lnTo>
                    <a:pt x="895" y="5"/>
                  </a:lnTo>
                  <a:lnTo>
                    <a:pt x="900" y="12"/>
                  </a:lnTo>
                  <a:lnTo>
                    <a:pt x="905" y="17"/>
                  </a:lnTo>
                  <a:lnTo>
                    <a:pt x="912" y="23"/>
                  </a:lnTo>
                  <a:lnTo>
                    <a:pt x="918" y="28"/>
                  </a:lnTo>
                  <a:lnTo>
                    <a:pt x="926" y="34"/>
                  </a:lnTo>
                  <a:lnTo>
                    <a:pt x="934" y="39"/>
                  </a:lnTo>
                  <a:lnTo>
                    <a:pt x="943" y="44"/>
                  </a:lnTo>
                  <a:lnTo>
                    <a:pt x="976" y="60"/>
                  </a:lnTo>
                  <a:lnTo>
                    <a:pt x="1015" y="74"/>
                  </a:lnTo>
                  <a:lnTo>
                    <a:pt x="1059" y="85"/>
                  </a:lnTo>
                  <a:lnTo>
                    <a:pt x="1107" y="95"/>
                  </a:lnTo>
                  <a:lnTo>
                    <a:pt x="1159" y="101"/>
                  </a:lnTo>
                  <a:lnTo>
                    <a:pt x="1212" y="107"/>
                  </a:lnTo>
                  <a:lnTo>
                    <a:pt x="1267" y="110"/>
                  </a:lnTo>
                  <a:lnTo>
                    <a:pt x="1324" y="111"/>
                  </a:lnTo>
                  <a:lnTo>
                    <a:pt x="1380" y="110"/>
                  </a:lnTo>
                  <a:lnTo>
                    <a:pt x="1434" y="107"/>
                  </a:lnTo>
                  <a:lnTo>
                    <a:pt x="1487" y="101"/>
                  </a:lnTo>
                  <a:lnTo>
                    <a:pt x="1537" y="95"/>
                  </a:lnTo>
                  <a:lnTo>
                    <a:pt x="1585" y="85"/>
                  </a:lnTo>
                  <a:lnTo>
                    <a:pt x="1628" y="74"/>
                  </a:lnTo>
                  <a:lnTo>
                    <a:pt x="1665" y="60"/>
                  </a:lnTo>
                  <a:lnTo>
                    <a:pt x="1696" y="44"/>
                  </a:lnTo>
                  <a:lnTo>
                    <a:pt x="1707" y="38"/>
                  </a:lnTo>
                  <a:lnTo>
                    <a:pt x="1717" y="30"/>
                  </a:lnTo>
                  <a:lnTo>
                    <a:pt x="1725" y="23"/>
                  </a:lnTo>
                  <a:lnTo>
                    <a:pt x="1733" y="16"/>
                  </a:lnTo>
                  <a:lnTo>
                    <a:pt x="1739" y="16"/>
                  </a:lnTo>
                  <a:lnTo>
                    <a:pt x="1796" y="25"/>
                  </a:lnTo>
                  <a:lnTo>
                    <a:pt x="1853" y="35"/>
                  </a:lnTo>
                  <a:lnTo>
                    <a:pt x="1910" y="47"/>
                  </a:lnTo>
                  <a:lnTo>
                    <a:pt x="1965" y="60"/>
                  </a:lnTo>
                  <a:lnTo>
                    <a:pt x="2020" y="73"/>
                  </a:lnTo>
                  <a:lnTo>
                    <a:pt x="2073" y="88"/>
                  </a:lnTo>
                  <a:lnTo>
                    <a:pt x="2124" y="104"/>
                  </a:lnTo>
                  <a:lnTo>
                    <a:pt x="2173" y="120"/>
                  </a:lnTo>
                  <a:lnTo>
                    <a:pt x="2223" y="137"/>
                  </a:lnTo>
                  <a:lnTo>
                    <a:pt x="2268" y="157"/>
                  </a:lnTo>
                  <a:lnTo>
                    <a:pt x="2312" y="175"/>
                  </a:lnTo>
                  <a:lnTo>
                    <a:pt x="2353" y="196"/>
                  </a:lnTo>
                  <a:lnTo>
                    <a:pt x="2393" y="215"/>
                  </a:lnTo>
                  <a:lnTo>
                    <a:pt x="2428" y="236"/>
                  </a:lnTo>
                  <a:lnTo>
                    <a:pt x="2462" y="256"/>
                  </a:lnTo>
                  <a:lnTo>
                    <a:pt x="2491" y="278"/>
                  </a:lnTo>
                  <a:lnTo>
                    <a:pt x="2494" y="275"/>
                  </a:lnTo>
                  <a:lnTo>
                    <a:pt x="2500" y="299"/>
                  </a:lnTo>
                  <a:lnTo>
                    <a:pt x="2506" y="328"/>
                  </a:lnTo>
                  <a:lnTo>
                    <a:pt x="2510" y="357"/>
                  </a:lnTo>
                  <a:lnTo>
                    <a:pt x="2511" y="389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49" name="Freeform 145"/>
            <p:cNvSpPr>
              <a:spLocks/>
            </p:cNvSpPr>
            <p:nvPr/>
          </p:nvSpPr>
          <p:spPr bwMode="auto">
            <a:xfrm>
              <a:off x="1209" y="1649"/>
              <a:ext cx="13" cy="2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21" y="7"/>
                </a:cxn>
                <a:cxn ang="0">
                  <a:pos x="28" y="16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5" y="40"/>
                </a:cxn>
                <a:cxn ang="0">
                  <a:pos x="35" y="43"/>
                </a:cxn>
                <a:cxn ang="0">
                  <a:pos x="35" y="44"/>
                </a:cxn>
                <a:cxn ang="0">
                  <a:pos x="35" y="47"/>
                </a:cxn>
                <a:cxn ang="0">
                  <a:pos x="32" y="39"/>
                </a:cxn>
                <a:cxn ang="0">
                  <a:pos x="28" y="34"/>
                </a:cxn>
                <a:cxn ang="0">
                  <a:pos x="22" y="30"/>
                </a:cxn>
                <a:cxn ang="0">
                  <a:pos x="17" y="29"/>
                </a:cxn>
                <a:cxn ang="0">
                  <a:pos x="9" y="31"/>
                </a:cxn>
                <a:cxn ang="0">
                  <a:pos x="4" y="37"/>
                </a:cxn>
                <a:cxn ang="0">
                  <a:pos x="0" y="44"/>
                </a:cxn>
                <a:cxn ang="0">
                  <a:pos x="0" y="53"/>
                </a:cxn>
                <a:cxn ang="0">
                  <a:pos x="2" y="62"/>
                </a:cxn>
                <a:cxn ang="0">
                  <a:pos x="6" y="70"/>
                </a:cxn>
                <a:cxn ang="0">
                  <a:pos x="12" y="75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21" y="78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4" y="78"/>
                </a:cxn>
                <a:cxn ang="0">
                  <a:pos x="36" y="75"/>
                </a:cxn>
                <a:cxn ang="0">
                  <a:pos x="45" y="66"/>
                </a:cxn>
                <a:cxn ang="0">
                  <a:pos x="50" y="55"/>
                </a:cxn>
                <a:cxn ang="0">
                  <a:pos x="52" y="39"/>
                </a:cxn>
                <a:cxn ang="0">
                  <a:pos x="49" y="24"/>
                </a:cxn>
                <a:cxn ang="0">
                  <a:pos x="41" y="12"/>
                </a:cxn>
                <a:cxn ang="0">
                  <a:pos x="32" y="3"/>
                </a:cxn>
                <a:cxn ang="0">
                  <a:pos x="21" y="0"/>
                </a:cxn>
              </a:cxnLst>
              <a:rect l="0" t="0" r="r" b="b"/>
              <a:pathLst>
                <a:path w="52" h="78">
                  <a:moveTo>
                    <a:pt x="21" y="0"/>
                  </a:moveTo>
                  <a:lnTo>
                    <a:pt x="19" y="0"/>
                  </a:lnTo>
                  <a:lnTo>
                    <a:pt x="17" y="0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21" y="7"/>
                  </a:lnTo>
                  <a:lnTo>
                    <a:pt x="28" y="16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5" y="47"/>
                  </a:lnTo>
                  <a:lnTo>
                    <a:pt x="32" y="39"/>
                  </a:lnTo>
                  <a:lnTo>
                    <a:pt x="28" y="34"/>
                  </a:lnTo>
                  <a:lnTo>
                    <a:pt x="22" y="30"/>
                  </a:lnTo>
                  <a:lnTo>
                    <a:pt x="17" y="29"/>
                  </a:lnTo>
                  <a:lnTo>
                    <a:pt x="9" y="31"/>
                  </a:lnTo>
                  <a:lnTo>
                    <a:pt x="4" y="37"/>
                  </a:lnTo>
                  <a:lnTo>
                    <a:pt x="0" y="44"/>
                  </a:lnTo>
                  <a:lnTo>
                    <a:pt x="0" y="53"/>
                  </a:lnTo>
                  <a:lnTo>
                    <a:pt x="2" y="62"/>
                  </a:lnTo>
                  <a:lnTo>
                    <a:pt x="6" y="70"/>
                  </a:lnTo>
                  <a:lnTo>
                    <a:pt x="12" y="75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21" y="78"/>
                  </a:lnTo>
                  <a:lnTo>
                    <a:pt x="22" y="78"/>
                  </a:lnTo>
                  <a:lnTo>
                    <a:pt x="23" y="78"/>
                  </a:lnTo>
                  <a:lnTo>
                    <a:pt x="24" y="78"/>
                  </a:lnTo>
                  <a:lnTo>
                    <a:pt x="36" y="75"/>
                  </a:lnTo>
                  <a:lnTo>
                    <a:pt x="45" y="66"/>
                  </a:lnTo>
                  <a:lnTo>
                    <a:pt x="50" y="55"/>
                  </a:lnTo>
                  <a:lnTo>
                    <a:pt x="52" y="39"/>
                  </a:lnTo>
                  <a:lnTo>
                    <a:pt x="49" y="24"/>
                  </a:lnTo>
                  <a:lnTo>
                    <a:pt x="41" y="12"/>
                  </a:lnTo>
                  <a:lnTo>
                    <a:pt x="32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0" name="Freeform 146"/>
            <p:cNvSpPr>
              <a:spLocks/>
            </p:cNvSpPr>
            <p:nvPr/>
          </p:nvSpPr>
          <p:spPr bwMode="auto">
            <a:xfrm>
              <a:off x="1243" y="1650"/>
              <a:ext cx="12" cy="19"/>
            </a:xfrm>
            <a:custGeom>
              <a:avLst/>
              <a:gdLst/>
              <a:ahLst/>
              <a:cxnLst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21" y="76"/>
                </a:cxn>
                <a:cxn ang="0">
                  <a:pos x="22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5" y="78"/>
                </a:cxn>
                <a:cxn ang="0">
                  <a:pos x="37" y="75"/>
                </a:cxn>
                <a:cxn ang="0">
                  <a:pos x="44" y="66"/>
                </a:cxn>
                <a:cxn ang="0">
                  <a:pos x="49" y="53"/>
                </a:cxn>
                <a:cxn ang="0">
                  <a:pos x="51" y="39"/>
                </a:cxn>
                <a:cxn ang="0">
                  <a:pos x="48" y="23"/>
                </a:cxn>
                <a:cxn ang="0">
                  <a:pos x="42" y="12"/>
                </a:cxn>
                <a:cxn ang="0">
                  <a:pos x="33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3" y="1"/>
                </a:cxn>
                <a:cxn ang="0">
                  <a:pos x="21" y="6"/>
                </a:cxn>
                <a:cxn ang="0">
                  <a:pos x="29" y="15"/>
                </a:cxn>
                <a:cxn ang="0">
                  <a:pos x="34" y="26"/>
                </a:cxn>
                <a:cxn ang="0">
                  <a:pos x="35" y="39"/>
                </a:cxn>
                <a:cxn ang="0">
                  <a:pos x="37" y="40"/>
                </a:cxn>
                <a:cxn ang="0">
                  <a:pos x="37" y="43"/>
                </a:cxn>
                <a:cxn ang="0">
                  <a:pos x="37" y="44"/>
                </a:cxn>
                <a:cxn ang="0">
                  <a:pos x="35" y="45"/>
                </a:cxn>
                <a:cxn ang="0">
                  <a:pos x="33" y="39"/>
                </a:cxn>
                <a:cxn ang="0">
                  <a:pos x="29" y="34"/>
                </a:cxn>
                <a:cxn ang="0">
                  <a:pos x="24" y="30"/>
                </a:cxn>
                <a:cxn ang="0">
                  <a:pos x="17" y="28"/>
                </a:cxn>
                <a:cxn ang="0">
                  <a:pos x="11" y="30"/>
                </a:cxn>
                <a:cxn ang="0">
                  <a:pos x="6" y="35"/>
                </a:cxn>
                <a:cxn ang="0">
                  <a:pos x="2" y="43"/>
                </a:cxn>
                <a:cxn ang="0">
                  <a:pos x="0" y="53"/>
                </a:cxn>
                <a:cxn ang="0">
                  <a:pos x="3" y="62"/>
                </a:cxn>
                <a:cxn ang="0">
                  <a:pos x="7" y="70"/>
                </a:cxn>
                <a:cxn ang="0">
                  <a:pos x="12" y="75"/>
                </a:cxn>
                <a:cxn ang="0">
                  <a:pos x="20" y="76"/>
                </a:cxn>
              </a:cxnLst>
              <a:rect l="0" t="0" r="r" b="b"/>
              <a:pathLst>
                <a:path w="51" h="78">
                  <a:moveTo>
                    <a:pt x="20" y="76"/>
                  </a:moveTo>
                  <a:lnTo>
                    <a:pt x="20" y="76"/>
                  </a:lnTo>
                  <a:lnTo>
                    <a:pt x="20" y="76"/>
                  </a:lnTo>
                  <a:lnTo>
                    <a:pt x="20" y="76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37" y="75"/>
                  </a:lnTo>
                  <a:lnTo>
                    <a:pt x="44" y="66"/>
                  </a:lnTo>
                  <a:lnTo>
                    <a:pt x="49" y="53"/>
                  </a:lnTo>
                  <a:lnTo>
                    <a:pt x="51" y="39"/>
                  </a:lnTo>
                  <a:lnTo>
                    <a:pt x="48" y="23"/>
                  </a:lnTo>
                  <a:lnTo>
                    <a:pt x="42" y="12"/>
                  </a:lnTo>
                  <a:lnTo>
                    <a:pt x="33" y="2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3" y="1"/>
                  </a:lnTo>
                  <a:lnTo>
                    <a:pt x="21" y="6"/>
                  </a:lnTo>
                  <a:lnTo>
                    <a:pt x="29" y="15"/>
                  </a:lnTo>
                  <a:lnTo>
                    <a:pt x="34" y="26"/>
                  </a:lnTo>
                  <a:lnTo>
                    <a:pt x="35" y="39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7" y="44"/>
                  </a:lnTo>
                  <a:lnTo>
                    <a:pt x="35" y="45"/>
                  </a:lnTo>
                  <a:lnTo>
                    <a:pt x="33" y="39"/>
                  </a:lnTo>
                  <a:lnTo>
                    <a:pt x="29" y="34"/>
                  </a:lnTo>
                  <a:lnTo>
                    <a:pt x="24" y="30"/>
                  </a:lnTo>
                  <a:lnTo>
                    <a:pt x="17" y="28"/>
                  </a:lnTo>
                  <a:lnTo>
                    <a:pt x="11" y="30"/>
                  </a:lnTo>
                  <a:lnTo>
                    <a:pt x="6" y="35"/>
                  </a:lnTo>
                  <a:lnTo>
                    <a:pt x="2" y="43"/>
                  </a:lnTo>
                  <a:lnTo>
                    <a:pt x="0" y="53"/>
                  </a:lnTo>
                  <a:lnTo>
                    <a:pt x="3" y="62"/>
                  </a:lnTo>
                  <a:lnTo>
                    <a:pt x="7" y="70"/>
                  </a:lnTo>
                  <a:lnTo>
                    <a:pt x="12" y="75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1" name="Freeform 147"/>
            <p:cNvSpPr>
              <a:spLocks/>
            </p:cNvSpPr>
            <p:nvPr/>
          </p:nvSpPr>
          <p:spPr bwMode="auto">
            <a:xfrm>
              <a:off x="1030" y="1824"/>
              <a:ext cx="114" cy="114"/>
            </a:xfrm>
            <a:custGeom>
              <a:avLst/>
              <a:gdLst/>
              <a:ahLst/>
              <a:cxnLst>
                <a:cxn ang="0">
                  <a:pos x="193" y="1"/>
                </a:cxn>
                <a:cxn ang="0">
                  <a:pos x="149" y="10"/>
                </a:cxn>
                <a:cxn ang="0">
                  <a:pos x="109" y="27"/>
                </a:cxn>
                <a:cxn ang="0">
                  <a:pos x="74" y="52"/>
                </a:cxn>
                <a:cxn ang="0">
                  <a:pos x="46" y="83"/>
                </a:cxn>
                <a:cxn ang="0">
                  <a:pos x="22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5" y="294"/>
                </a:cxn>
                <a:cxn ang="0">
                  <a:pos x="34" y="335"/>
                </a:cxn>
                <a:cxn ang="0">
                  <a:pos x="61" y="373"/>
                </a:cxn>
                <a:cxn ang="0">
                  <a:pos x="95" y="405"/>
                </a:cxn>
                <a:cxn ang="0">
                  <a:pos x="132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4" y="455"/>
                </a:cxn>
                <a:cxn ang="0">
                  <a:pos x="308" y="447"/>
                </a:cxn>
                <a:cxn ang="0">
                  <a:pos x="347" y="430"/>
                </a:cxn>
                <a:cxn ang="0">
                  <a:pos x="383" y="405"/>
                </a:cxn>
                <a:cxn ang="0">
                  <a:pos x="413" y="373"/>
                </a:cxn>
                <a:cxn ang="0">
                  <a:pos x="436" y="335"/>
                </a:cxn>
                <a:cxn ang="0">
                  <a:pos x="452" y="294"/>
                </a:cxn>
                <a:cxn ang="0">
                  <a:pos x="457" y="250"/>
                </a:cxn>
                <a:cxn ang="0">
                  <a:pos x="454" y="206"/>
                </a:cxn>
                <a:cxn ang="0">
                  <a:pos x="444" y="162"/>
                </a:cxn>
                <a:cxn ang="0">
                  <a:pos x="424" y="120"/>
                </a:cxn>
                <a:cxn ang="0">
                  <a:pos x="397" y="83"/>
                </a:cxn>
                <a:cxn ang="0">
                  <a:pos x="364" y="50"/>
                </a:cxn>
                <a:cxn ang="0">
                  <a:pos x="326" y="26"/>
                </a:cxn>
                <a:cxn ang="0">
                  <a:pos x="284" y="9"/>
                </a:cxn>
                <a:cxn ang="0">
                  <a:pos x="240" y="1"/>
                </a:cxn>
              </a:cxnLst>
              <a:rect l="0" t="0" r="r" b="b"/>
              <a:pathLst>
                <a:path w="457" h="456">
                  <a:moveTo>
                    <a:pt x="216" y="0"/>
                  </a:moveTo>
                  <a:lnTo>
                    <a:pt x="193" y="1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8" y="18"/>
                  </a:lnTo>
                  <a:lnTo>
                    <a:pt x="109" y="27"/>
                  </a:lnTo>
                  <a:lnTo>
                    <a:pt x="91" y="39"/>
                  </a:lnTo>
                  <a:lnTo>
                    <a:pt x="74" y="52"/>
                  </a:lnTo>
                  <a:lnTo>
                    <a:pt x="59" y="67"/>
                  </a:lnTo>
                  <a:lnTo>
                    <a:pt x="46" y="83"/>
                  </a:lnTo>
                  <a:lnTo>
                    <a:pt x="33" y="101"/>
                  </a:lnTo>
                  <a:lnTo>
                    <a:pt x="22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3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8" y="273"/>
                  </a:lnTo>
                  <a:lnTo>
                    <a:pt x="15" y="294"/>
                  </a:lnTo>
                  <a:lnTo>
                    <a:pt x="24" y="315"/>
                  </a:lnTo>
                  <a:lnTo>
                    <a:pt x="34" y="335"/>
                  </a:lnTo>
                  <a:lnTo>
                    <a:pt x="46" y="355"/>
                  </a:lnTo>
                  <a:lnTo>
                    <a:pt x="61" y="373"/>
                  </a:lnTo>
                  <a:lnTo>
                    <a:pt x="77" y="390"/>
                  </a:lnTo>
                  <a:lnTo>
                    <a:pt x="95" y="405"/>
                  </a:lnTo>
                  <a:lnTo>
                    <a:pt x="113" y="418"/>
                  </a:lnTo>
                  <a:lnTo>
                    <a:pt x="132" y="430"/>
                  </a:lnTo>
                  <a:lnTo>
                    <a:pt x="153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4" y="455"/>
                  </a:lnTo>
                  <a:lnTo>
                    <a:pt x="286" y="452"/>
                  </a:lnTo>
                  <a:lnTo>
                    <a:pt x="308" y="447"/>
                  </a:lnTo>
                  <a:lnTo>
                    <a:pt x="328" y="439"/>
                  </a:lnTo>
                  <a:lnTo>
                    <a:pt x="347" y="430"/>
                  </a:lnTo>
                  <a:lnTo>
                    <a:pt x="366" y="418"/>
                  </a:lnTo>
                  <a:lnTo>
                    <a:pt x="383" y="405"/>
                  </a:lnTo>
                  <a:lnTo>
                    <a:pt x="399" y="390"/>
                  </a:lnTo>
                  <a:lnTo>
                    <a:pt x="413" y="373"/>
                  </a:lnTo>
                  <a:lnTo>
                    <a:pt x="426" y="355"/>
                  </a:lnTo>
                  <a:lnTo>
                    <a:pt x="436" y="335"/>
                  </a:lnTo>
                  <a:lnTo>
                    <a:pt x="445" y="315"/>
                  </a:lnTo>
                  <a:lnTo>
                    <a:pt x="452" y="294"/>
                  </a:lnTo>
                  <a:lnTo>
                    <a:pt x="455" y="273"/>
                  </a:lnTo>
                  <a:lnTo>
                    <a:pt x="457" y="250"/>
                  </a:lnTo>
                  <a:lnTo>
                    <a:pt x="457" y="228"/>
                  </a:lnTo>
                  <a:lnTo>
                    <a:pt x="454" y="206"/>
                  </a:lnTo>
                  <a:lnTo>
                    <a:pt x="450" y="183"/>
                  </a:lnTo>
                  <a:lnTo>
                    <a:pt x="444" y="162"/>
                  </a:lnTo>
                  <a:lnTo>
                    <a:pt x="435" y="141"/>
                  </a:lnTo>
                  <a:lnTo>
                    <a:pt x="424" y="120"/>
                  </a:lnTo>
                  <a:lnTo>
                    <a:pt x="413" y="101"/>
                  </a:lnTo>
                  <a:lnTo>
                    <a:pt x="397" y="83"/>
                  </a:lnTo>
                  <a:lnTo>
                    <a:pt x="382" y="66"/>
                  </a:lnTo>
                  <a:lnTo>
                    <a:pt x="364" y="50"/>
                  </a:lnTo>
                  <a:lnTo>
                    <a:pt x="346" y="38"/>
                  </a:lnTo>
                  <a:lnTo>
                    <a:pt x="326" y="26"/>
                  </a:lnTo>
                  <a:lnTo>
                    <a:pt x="306" y="17"/>
                  </a:lnTo>
                  <a:lnTo>
                    <a:pt x="284" y="9"/>
                  </a:lnTo>
                  <a:lnTo>
                    <a:pt x="262" y="4"/>
                  </a:lnTo>
                  <a:lnTo>
                    <a:pt x="240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2" name="Freeform 148"/>
            <p:cNvSpPr>
              <a:spLocks/>
            </p:cNvSpPr>
            <p:nvPr/>
          </p:nvSpPr>
          <p:spPr bwMode="auto">
            <a:xfrm>
              <a:off x="1039" y="1833"/>
              <a:ext cx="97" cy="97"/>
            </a:xfrm>
            <a:custGeom>
              <a:avLst/>
              <a:gdLst/>
              <a:ahLst/>
              <a:cxnLst>
                <a:cxn ang="0">
                  <a:pos x="205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8" y="379"/>
                </a:cxn>
                <a:cxn ang="0">
                  <a:pos x="130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20" y="268"/>
                </a:cxn>
                <a:cxn ang="0">
                  <a:pos x="12" y="251"/>
                </a:cxn>
                <a:cxn ang="0">
                  <a:pos x="6" y="231"/>
                </a:cxn>
                <a:cxn ang="0">
                  <a:pos x="2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2" y="155"/>
                </a:cxn>
                <a:cxn ang="0">
                  <a:pos x="6" y="137"/>
                </a:cxn>
                <a:cxn ang="0">
                  <a:pos x="11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4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5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3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6" y="23"/>
                </a:cxn>
                <a:cxn ang="0">
                  <a:pos x="293" y="32"/>
                </a:cxn>
                <a:cxn ang="0">
                  <a:pos x="308" y="44"/>
                </a:cxn>
                <a:cxn ang="0">
                  <a:pos x="324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60" y="102"/>
                </a:cxn>
                <a:cxn ang="0">
                  <a:pos x="369" y="119"/>
                </a:cxn>
                <a:cxn ang="0">
                  <a:pos x="377" y="137"/>
                </a:cxn>
                <a:cxn ang="0">
                  <a:pos x="382" y="155"/>
                </a:cxn>
                <a:cxn ang="0">
                  <a:pos x="386" y="175"/>
                </a:cxn>
                <a:cxn ang="0">
                  <a:pos x="388" y="194"/>
                </a:cxn>
                <a:cxn ang="0">
                  <a:pos x="386" y="233"/>
                </a:cxn>
                <a:cxn ang="0">
                  <a:pos x="377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1" y="355"/>
                </a:cxn>
                <a:cxn ang="0">
                  <a:pos x="280" y="373"/>
                </a:cxn>
                <a:cxn ang="0">
                  <a:pos x="243" y="384"/>
                </a:cxn>
                <a:cxn ang="0">
                  <a:pos x="205" y="388"/>
                </a:cxn>
              </a:cxnLst>
              <a:rect l="0" t="0" r="r" b="b"/>
              <a:pathLst>
                <a:path w="388" h="388">
                  <a:moveTo>
                    <a:pt x="205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8" y="379"/>
                  </a:lnTo>
                  <a:lnTo>
                    <a:pt x="130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20" y="268"/>
                  </a:lnTo>
                  <a:lnTo>
                    <a:pt x="12" y="251"/>
                  </a:lnTo>
                  <a:lnTo>
                    <a:pt x="6" y="231"/>
                  </a:lnTo>
                  <a:lnTo>
                    <a:pt x="2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2" y="155"/>
                  </a:lnTo>
                  <a:lnTo>
                    <a:pt x="6" y="137"/>
                  </a:lnTo>
                  <a:lnTo>
                    <a:pt x="11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4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5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3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6" y="23"/>
                  </a:lnTo>
                  <a:lnTo>
                    <a:pt x="293" y="32"/>
                  </a:lnTo>
                  <a:lnTo>
                    <a:pt x="308" y="44"/>
                  </a:lnTo>
                  <a:lnTo>
                    <a:pt x="324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60" y="102"/>
                  </a:lnTo>
                  <a:lnTo>
                    <a:pt x="369" y="119"/>
                  </a:lnTo>
                  <a:lnTo>
                    <a:pt x="377" y="137"/>
                  </a:lnTo>
                  <a:lnTo>
                    <a:pt x="382" y="155"/>
                  </a:lnTo>
                  <a:lnTo>
                    <a:pt x="386" y="175"/>
                  </a:lnTo>
                  <a:lnTo>
                    <a:pt x="388" y="194"/>
                  </a:lnTo>
                  <a:lnTo>
                    <a:pt x="386" y="233"/>
                  </a:lnTo>
                  <a:lnTo>
                    <a:pt x="377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1" y="355"/>
                  </a:lnTo>
                  <a:lnTo>
                    <a:pt x="280" y="373"/>
                  </a:lnTo>
                  <a:lnTo>
                    <a:pt x="243" y="384"/>
                  </a:lnTo>
                  <a:lnTo>
                    <a:pt x="205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3" name="Freeform 149"/>
            <p:cNvSpPr>
              <a:spLocks/>
            </p:cNvSpPr>
            <p:nvPr/>
          </p:nvSpPr>
          <p:spPr bwMode="auto">
            <a:xfrm>
              <a:off x="1044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1" y="105"/>
                </a:cxn>
                <a:cxn ang="0">
                  <a:pos x="2" y="137"/>
                </a:cxn>
                <a:cxn ang="0">
                  <a:pos x="0" y="172"/>
                </a:cxn>
                <a:cxn ang="0">
                  <a:pos x="2" y="189"/>
                </a:cxn>
                <a:cxn ang="0">
                  <a:pos x="5" y="206"/>
                </a:cxn>
                <a:cxn ang="0">
                  <a:pos x="11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6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8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9" y="305"/>
                </a:cxn>
                <a:cxn ang="0">
                  <a:pos x="300" y="294"/>
                </a:cxn>
                <a:cxn ang="0">
                  <a:pos x="311" y="281"/>
                </a:cxn>
                <a:cxn ang="0">
                  <a:pos x="320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2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2" y="155"/>
                </a:cxn>
                <a:cxn ang="0">
                  <a:pos x="338" y="138"/>
                </a:cxn>
                <a:cxn ang="0">
                  <a:pos x="333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5" y="20"/>
                </a:cxn>
                <a:cxn ang="0">
                  <a:pos x="229" y="13"/>
                </a:cxn>
                <a:cxn ang="0">
                  <a:pos x="214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1" y="105"/>
                  </a:lnTo>
                  <a:lnTo>
                    <a:pt x="2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5" y="206"/>
                  </a:lnTo>
                  <a:lnTo>
                    <a:pt x="11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6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8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9" y="305"/>
                  </a:lnTo>
                  <a:lnTo>
                    <a:pt x="300" y="294"/>
                  </a:lnTo>
                  <a:lnTo>
                    <a:pt x="311" y="281"/>
                  </a:lnTo>
                  <a:lnTo>
                    <a:pt x="320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2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2" y="155"/>
                  </a:lnTo>
                  <a:lnTo>
                    <a:pt x="338" y="138"/>
                  </a:lnTo>
                  <a:lnTo>
                    <a:pt x="333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5" y="20"/>
                  </a:lnTo>
                  <a:lnTo>
                    <a:pt x="229" y="13"/>
                  </a:lnTo>
                  <a:lnTo>
                    <a:pt x="214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4" name="Freeform 150"/>
            <p:cNvSpPr>
              <a:spLocks/>
            </p:cNvSpPr>
            <p:nvPr/>
          </p:nvSpPr>
          <p:spPr bwMode="auto">
            <a:xfrm>
              <a:off x="1053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4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20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2" y="150"/>
                </a:cxn>
                <a:cxn ang="0">
                  <a:pos x="0" y="137"/>
                </a:cxn>
                <a:cxn ang="0">
                  <a:pos x="2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5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1" y="6"/>
                </a:cxn>
                <a:cxn ang="0">
                  <a:pos x="102" y="2"/>
                </a:cxn>
                <a:cxn ang="0">
                  <a:pos x="117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7" y="2"/>
                </a:cxn>
                <a:cxn ang="0">
                  <a:pos x="170" y="6"/>
                </a:cxn>
                <a:cxn ang="0">
                  <a:pos x="183" y="10"/>
                </a:cxn>
                <a:cxn ang="0">
                  <a:pos x="194" y="15"/>
                </a:cxn>
                <a:cxn ang="0">
                  <a:pos x="207" y="23"/>
                </a:cxn>
                <a:cxn ang="0">
                  <a:pos x="219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7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7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4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20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5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1" y="6"/>
                  </a:lnTo>
                  <a:lnTo>
                    <a:pt x="102" y="2"/>
                  </a:lnTo>
                  <a:lnTo>
                    <a:pt x="117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7" y="2"/>
                  </a:lnTo>
                  <a:lnTo>
                    <a:pt x="170" y="6"/>
                  </a:lnTo>
                  <a:lnTo>
                    <a:pt x="183" y="10"/>
                  </a:lnTo>
                  <a:lnTo>
                    <a:pt x="194" y="15"/>
                  </a:lnTo>
                  <a:lnTo>
                    <a:pt x="207" y="23"/>
                  </a:lnTo>
                  <a:lnTo>
                    <a:pt x="219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7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7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5" name="Freeform 151"/>
            <p:cNvSpPr>
              <a:spLocks/>
            </p:cNvSpPr>
            <p:nvPr/>
          </p:nvSpPr>
          <p:spPr bwMode="auto">
            <a:xfrm>
              <a:off x="1382" y="1824"/>
              <a:ext cx="114" cy="114"/>
            </a:xfrm>
            <a:custGeom>
              <a:avLst/>
              <a:gdLst/>
              <a:ahLst/>
              <a:cxnLst>
                <a:cxn ang="0">
                  <a:pos x="192" y="1"/>
                </a:cxn>
                <a:cxn ang="0">
                  <a:pos x="148" y="10"/>
                </a:cxn>
                <a:cxn ang="0">
                  <a:pos x="108" y="27"/>
                </a:cxn>
                <a:cxn ang="0">
                  <a:pos x="73" y="52"/>
                </a:cxn>
                <a:cxn ang="0">
                  <a:pos x="44" y="83"/>
                </a:cxn>
                <a:cxn ang="0">
                  <a:pos x="21" y="119"/>
                </a:cxn>
                <a:cxn ang="0">
                  <a:pos x="7" y="161"/>
                </a:cxn>
                <a:cxn ang="0">
                  <a:pos x="0" y="205"/>
                </a:cxn>
                <a:cxn ang="0">
                  <a:pos x="3" y="250"/>
                </a:cxn>
                <a:cxn ang="0">
                  <a:pos x="13" y="294"/>
                </a:cxn>
                <a:cxn ang="0">
                  <a:pos x="33" y="335"/>
                </a:cxn>
                <a:cxn ang="0">
                  <a:pos x="60" y="373"/>
                </a:cxn>
                <a:cxn ang="0">
                  <a:pos x="94" y="405"/>
                </a:cxn>
                <a:cxn ang="0">
                  <a:pos x="131" y="430"/>
                </a:cxn>
                <a:cxn ang="0">
                  <a:pos x="174" y="447"/>
                </a:cxn>
                <a:cxn ang="0">
                  <a:pos x="218" y="455"/>
                </a:cxn>
                <a:cxn ang="0">
                  <a:pos x="263" y="455"/>
                </a:cxn>
                <a:cxn ang="0">
                  <a:pos x="307" y="447"/>
                </a:cxn>
                <a:cxn ang="0">
                  <a:pos x="346" y="430"/>
                </a:cxn>
                <a:cxn ang="0">
                  <a:pos x="382" y="405"/>
                </a:cxn>
                <a:cxn ang="0">
                  <a:pos x="412" y="373"/>
                </a:cxn>
                <a:cxn ang="0">
                  <a:pos x="435" y="335"/>
                </a:cxn>
                <a:cxn ang="0">
                  <a:pos x="450" y="294"/>
                </a:cxn>
                <a:cxn ang="0">
                  <a:pos x="456" y="250"/>
                </a:cxn>
                <a:cxn ang="0">
                  <a:pos x="453" y="206"/>
                </a:cxn>
                <a:cxn ang="0">
                  <a:pos x="443" y="162"/>
                </a:cxn>
                <a:cxn ang="0">
                  <a:pos x="423" y="120"/>
                </a:cxn>
                <a:cxn ang="0">
                  <a:pos x="396" y="83"/>
                </a:cxn>
                <a:cxn ang="0">
                  <a:pos x="362" y="50"/>
                </a:cxn>
                <a:cxn ang="0">
                  <a:pos x="325" y="26"/>
                </a:cxn>
                <a:cxn ang="0">
                  <a:pos x="282" y="9"/>
                </a:cxn>
                <a:cxn ang="0">
                  <a:pos x="238" y="1"/>
                </a:cxn>
              </a:cxnLst>
              <a:rect l="0" t="0" r="r" b="b"/>
              <a:pathLst>
                <a:path w="456" h="456">
                  <a:moveTo>
                    <a:pt x="215" y="0"/>
                  </a:moveTo>
                  <a:lnTo>
                    <a:pt x="192" y="1"/>
                  </a:lnTo>
                  <a:lnTo>
                    <a:pt x="170" y="5"/>
                  </a:lnTo>
                  <a:lnTo>
                    <a:pt x="148" y="10"/>
                  </a:lnTo>
                  <a:lnTo>
                    <a:pt x="127" y="18"/>
                  </a:lnTo>
                  <a:lnTo>
                    <a:pt x="108" y="27"/>
                  </a:lnTo>
                  <a:lnTo>
                    <a:pt x="90" y="39"/>
                  </a:lnTo>
                  <a:lnTo>
                    <a:pt x="73" y="52"/>
                  </a:lnTo>
                  <a:lnTo>
                    <a:pt x="57" y="67"/>
                  </a:lnTo>
                  <a:lnTo>
                    <a:pt x="44" y="83"/>
                  </a:lnTo>
                  <a:lnTo>
                    <a:pt x="32" y="101"/>
                  </a:lnTo>
                  <a:lnTo>
                    <a:pt x="21" y="119"/>
                  </a:lnTo>
                  <a:lnTo>
                    <a:pt x="13" y="140"/>
                  </a:lnTo>
                  <a:lnTo>
                    <a:pt x="7" y="161"/>
                  </a:lnTo>
                  <a:lnTo>
                    <a:pt x="2" y="183"/>
                  </a:lnTo>
                  <a:lnTo>
                    <a:pt x="0" y="205"/>
                  </a:lnTo>
                  <a:lnTo>
                    <a:pt x="0" y="228"/>
                  </a:lnTo>
                  <a:lnTo>
                    <a:pt x="3" y="250"/>
                  </a:lnTo>
                  <a:lnTo>
                    <a:pt x="7" y="273"/>
                  </a:lnTo>
                  <a:lnTo>
                    <a:pt x="13" y="294"/>
                  </a:lnTo>
                  <a:lnTo>
                    <a:pt x="22" y="315"/>
                  </a:lnTo>
                  <a:lnTo>
                    <a:pt x="33" y="335"/>
                  </a:lnTo>
                  <a:lnTo>
                    <a:pt x="44" y="355"/>
                  </a:lnTo>
                  <a:lnTo>
                    <a:pt x="60" y="373"/>
                  </a:lnTo>
                  <a:lnTo>
                    <a:pt x="75" y="390"/>
                  </a:lnTo>
                  <a:lnTo>
                    <a:pt x="94" y="405"/>
                  </a:lnTo>
                  <a:lnTo>
                    <a:pt x="112" y="418"/>
                  </a:lnTo>
                  <a:lnTo>
                    <a:pt x="131" y="430"/>
                  </a:lnTo>
                  <a:lnTo>
                    <a:pt x="152" y="439"/>
                  </a:lnTo>
                  <a:lnTo>
                    <a:pt x="174" y="447"/>
                  </a:lnTo>
                  <a:lnTo>
                    <a:pt x="196" y="452"/>
                  </a:lnTo>
                  <a:lnTo>
                    <a:pt x="218" y="455"/>
                  </a:lnTo>
                  <a:lnTo>
                    <a:pt x="241" y="456"/>
                  </a:lnTo>
                  <a:lnTo>
                    <a:pt x="263" y="455"/>
                  </a:lnTo>
                  <a:lnTo>
                    <a:pt x="285" y="452"/>
                  </a:lnTo>
                  <a:lnTo>
                    <a:pt x="307" y="447"/>
                  </a:lnTo>
                  <a:lnTo>
                    <a:pt x="328" y="439"/>
                  </a:lnTo>
                  <a:lnTo>
                    <a:pt x="346" y="430"/>
                  </a:lnTo>
                  <a:lnTo>
                    <a:pt x="365" y="418"/>
                  </a:lnTo>
                  <a:lnTo>
                    <a:pt x="382" y="405"/>
                  </a:lnTo>
                  <a:lnTo>
                    <a:pt x="397" y="390"/>
                  </a:lnTo>
                  <a:lnTo>
                    <a:pt x="412" y="373"/>
                  </a:lnTo>
                  <a:lnTo>
                    <a:pt x="425" y="355"/>
                  </a:lnTo>
                  <a:lnTo>
                    <a:pt x="435" y="335"/>
                  </a:lnTo>
                  <a:lnTo>
                    <a:pt x="444" y="315"/>
                  </a:lnTo>
                  <a:lnTo>
                    <a:pt x="450" y="294"/>
                  </a:lnTo>
                  <a:lnTo>
                    <a:pt x="454" y="273"/>
                  </a:lnTo>
                  <a:lnTo>
                    <a:pt x="456" y="250"/>
                  </a:lnTo>
                  <a:lnTo>
                    <a:pt x="456" y="228"/>
                  </a:lnTo>
                  <a:lnTo>
                    <a:pt x="453" y="206"/>
                  </a:lnTo>
                  <a:lnTo>
                    <a:pt x="449" y="183"/>
                  </a:lnTo>
                  <a:lnTo>
                    <a:pt x="443" y="162"/>
                  </a:lnTo>
                  <a:lnTo>
                    <a:pt x="434" y="141"/>
                  </a:lnTo>
                  <a:lnTo>
                    <a:pt x="423" y="120"/>
                  </a:lnTo>
                  <a:lnTo>
                    <a:pt x="412" y="101"/>
                  </a:lnTo>
                  <a:lnTo>
                    <a:pt x="396" y="83"/>
                  </a:lnTo>
                  <a:lnTo>
                    <a:pt x="381" y="66"/>
                  </a:lnTo>
                  <a:lnTo>
                    <a:pt x="362" y="50"/>
                  </a:lnTo>
                  <a:lnTo>
                    <a:pt x="344" y="38"/>
                  </a:lnTo>
                  <a:lnTo>
                    <a:pt x="325" y="26"/>
                  </a:lnTo>
                  <a:lnTo>
                    <a:pt x="304" y="17"/>
                  </a:lnTo>
                  <a:lnTo>
                    <a:pt x="282" y="9"/>
                  </a:lnTo>
                  <a:lnTo>
                    <a:pt x="260" y="4"/>
                  </a:lnTo>
                  <a:lnTo>
                    <a:pt x="238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6" name="Freeform 152"/>
            <p:cNvSpPr>
              <a:spLocks/>
            </p:cNvSpPr>
            <p:nvPr/>
          </p:nvSpPr>
          <p:spPr bwMode="auto">
            <a:xfrm>
              <a:off x="1391" y="1833"/>
              <a:ext cx="96" cy="97"/>
            </a:xfrm>
            <a:custGeom>
              <a:avLst/>
              <a:gdLst/>
              <a:ahLst/>
              <a:cxnLst>
                <a:cxn ang="0">
                  <a:pos x="204" y="388"/>
                </a:cxn>
                <a:cxn ang="0">
                  <a:pos x="185" y="387"/>
                </a:cxn>
                <a:cxn ang="0">
                  <a:pos x="166" y="384"/>
                </a:cxn>
                <a:cxn ang="0">
                  <a:pos x="147" y="379"/>
                </a:cxn>
                <a:cxn ang="0">
                  <a:pos x="129" y="373"/>
                </a:cxn>
                <a:cxn ang="0">
                  <a:pos x="113" y="365"/>
                </a:cxn>
                <a:cxn ang="0">
                  <a:pos x="96" y="356"/>
                </a:cxn>
                <a:cxn ang="0">
                  <a:pos x="80" y="344"/>
                </a:cxn>
                <a:cxn ang="0">
                  <a:pos x="65" y="331"/>
                </a:cxn>
                <a:cxn ang="0">
                  <a:pos x="51" y="317"/>
                </a:cxn>
                <a:cxn ang="0">
                  <a:pos x="39" y="301"/>
                </a:cxn>
                <a:cxn ang="0">
                  <a:pos x="29" y="286"/>
                </a:cxn>
                <a:cxn ang="0">
                  <a:pos x="19" y="268"/>
                </a:cxn>
                <a:cxn ang="0">
                  <a:pos x="12" y="251"/>
                </a:cxn>
                <a:cxn ang="0">
                  <a:pos x="5" y="231"/>
                </a:cxn>
                <a:cxn ang="0">
                  <a:pos x="1" y="213"/>
                </a:cxn>
                <a:cxn ang="0">
                  <a:pos x="0" y="194"/>
                </a:cxn>
                <a:cxn ang="0">
                  <a:pos x="0" y="175"/>
                </a:cxn>
                <a:cxn ang="0">
                  <a:pos x="1" y="155"/>
                </a:cxn>
                <a:cxn ang="0">
                  <a:pos x="5" y="137"/>
                </a:cxn>
                <a:cxn ang="0">
                  <a:pos x="10" y="119"/>
                </a:cxn>
                <a:cxn ang="0">
                  <a:pos x="18" y="102"/>
                </a:cxn>
                <a:cxn ang="0">
                  <a:pos x="26" y="86"/>
                </a:cxn>
                <a:cxn ang="0">
                  <a:pos x="38" y="71"/>
                </a:cxn>
                <a:cxn ang="0">
                  <a:pos x="49" y="57"/>
                </a:cxn>
                <a:cxn ang="0">
                  <a:pos x="63" y="44"/>
                </a:cxn>
                <a:cxn ang="0">
                  <a:pos x="78" y="32"/>
                </a:cxn>
                <a:cxn ang="0">
                  <a:pos x="93" y="23"/>
                </a:cxn>
                <a:cxn ang="0">
                  <a:pos x="110" y="14"/>
                </a:cxn>
                <a:cxn ang="0">
                  <a:pos x="128" y="9"/>
                </a:cxn>
                <a:cxn ang="0">
                  <a:pos x="146" y="4"/>
                </a:cxn>
                <a:cxn ang="0">
                  <a:pos x="164" y="1"/>
                </a:cxn>
                <a:cxn ang="0">
                  <a:pos x="184" y="0"/>
                </a:cxn>
                <a:cxn ang="0">
                  <a:pos x="203" y="1"/>
                </a:cxn>
                <a:cxn ang="0">
                  <a:pos x="222" y="4"/>
                </a:cxn>
                <a:cxn ang="0">
                  <a:pos x="241" y="9"/>
                </a:cxn>
                <a:cxn ang="0">
                  <a:pos x="259" y="14"/>
                </a:cxn>
                <a:cxn ang="0">
                  <a:pos x="275" y="23"/>
                </a:cxn>
                <a:cxn ang="0">
                  <a:pos x="292" y="32"/>
                </a:cxn>
                <a:cxn ang="0">
                  <a:pos x="308" y="44"/>
                </a:cxn>
                <a:cxn ang="0">
                  <a:pos x="323" y="57"/>
                </a:cxn>
                <a:cxn ang="0">
                  <a:pos x="338" y="71"/>
                </a:cxn>
                <a:cxn ang="0">
                  <a:pos x="349" y="86"/>
                </a:cxn>
                <a:cxn ang="0">
                  <a:pos x="359" y="102"/>
                </a:cxn>
                <a:cxn ang="0">
                  <a:pos x="369" y="119"/>
                </a:cxn>
                <a:cxn ang="0">
                  <a:pos x="376" y="137"/>
                </a:cxn>
                <a:cxn ang="0">
                  <a:pos x="381" y="155"/>
                </a:cxn>
                <a:cxn ang="0">
                  <a:pos x="385" y="175"/>
                </a:cxn>
                <a:cxn ang="0">
                  <a:pos x="388" y="194"/>
                </a:cxn>
                <a:cxn ang="0">
                  <a:pos x="385" y="233"/>
                </a:cxn>
                <a:cxn ang="0">
                  <a:pos x="376" y="269"/>
                </a:cxn>
                <a:cxn ang="0">
                  <a:pos x="361" y="303"/>
                </a:cxn>
                <a:cxn ang="0">
                  <a:pos x="339" y="331"/>
                </a:cxn>
                <a:cxn ang="0">
                  <a:pos x="310" y="355"/>
                </a:cxn>
                <a:cxn ang="0">
                  <a:pos x="279" y="373"/>
                </a:cxn>
                <a:cxn ang="0">
                  <a:pos x="243" y="384"/>
                </a:cxn>
                <a:cxn ang="0">
                  <a:pos x="204" y="388"/>
                </a:cxn>
              </a:cxnLst>
              <a:rect l="0" t="0" r="r" b="b"/>
              <a:pathLst>
                <a:path w="388" h="388">
                  <a:moveTo>
                    <a:pt x="204" y="388"/>
                  </a:moveTo>
                  <a:lnTo>
                    <a:pt x="185" y="387"/>
                  </a:lnTo>
                  <a:lnTo>
                    <a:pt x="166" y="384"/>
                  </a:lnTo>
                  <a:lnTo>
                    <a:pt x="147" y="379"/>
                  </a:lnTo>
                  <a:lnTo>
                    <a:pt x="129" y="373"/>
                  </a:lnTo>
                  <a:lnTo>
                    <a:pt x="113" y="365"/>
                  </a:lnTo>
                  <a:lnTo>
                    <a:pt x="96" y="356"/>
                  </a:lnTo>
                  <a:lnTo>
                    <a:pt x="80" y="344"/>
                  </a:lnTo>
                  <a:lnTo>
                    <a:pt x="65" y="331"/>
                  </a:lnTo>
                  <a:lnTo>
                    <a:pt x="51" y="317"/>
                  </a:lnTo>
                  <a:lnTo>
                    <a:pt x="39" y="301"/>
                  </a:lnTo>
                  <a:lnTo>
                    <a:pt x="29" y="286"/>
                  </a:lnTo>
                  <a:lnTo>
                    <a:pt x="19" y="268"/>
                  </a:lnTo>
                  <a:lnTo>
                    <a:pt x="12" y="251"/>
                  </a:lnTo>
                  <a:lnTo>
                    <a:pt x="5" y="231"/>
                  </a:lnTo>
                  <a:lnTo>
                    <a:pt x="1" y="213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" y="155"/>
                  </a:lnTo>
                  <a:lnTo>
                    <a:pt x="5" y="137"/>
                  </a:lnTo>
                  <a:lnTo>
                    <a:pt x="10" y="119"/>
                  </a:lnTo>
                  <a:lnTo>
                    <a:pt x="18" y="102"/>
                  </a:lnTo>
                  <a:lnTo>
                    <a:pt x="26" y="86"/>
                  </a:lnTo>
                  <a:lnTo>
                    <a:pt x="38" y="71"/>
                  </a:lnTo>
                  <a:lnTo>
                    <a:pt x="49" y="57"/>
                  </a:lnTo>
                  <a:lnTo>
                    <a:pt x="63" y="44"/>
                  </a:lnTo>
                  <a:lnTo>
                    <a:pt x="78" y="32"/>
                  </a:lnTo>
                  <a:lnTo>
                    <a:pt x="93" y="23"/>
                  </a:lnTo>
                  <a:lnTo>
                    <a:pt x="110" y="14"/>
                  </a:lnTo>
                  <a:lnTo>
                    <a:pt x="128" y="9"/>
                  </a:lnTo>
                  <a:lnTo>
                    <a:pt x="146" y="4"/>
                  </a:lnTo>
                  <a:lnTo>
                    <a:pt x="164" y="1"/>
                  </a:lnTo>
                  <a:lnTo>
                    <a:pt x="184" y="0"/>
                  </a:lnTo>
                  <a:lnTo>
                    <a:pt x="203" y="1"/>
                  </a:lnTo>
                  <a:lnTo>
                    <a:pt x="222" y="4"/>
                  </a:lnTo>
                  <a:lnTo>
                    <a:pt x="241" y="9"/>
                  </a:lnTo>
                  <a:lnTo>
                    <a:pt x="259" y="14"/>
                  </a:lnTo>
                  <a:lnTo>
                    <a:pt x="275" y="23"/>
                  </a:lnTo>
                  <a:lnTo>
                    <a:pt x="292" y="32"/>
                  </a:lnTo>
                  <a:lnTo>
                    <a:pt x="308" y="44"/>
                  </a:lnTo>
                  <a:lnTo>
                    <a:pt x="323" y="57"/>
                  </a:lnTo>
                  <a:lnTo>
                    <a:pt x="338" y="71"/>
                  </a:lnTo>
                  <a:lnTo>
                    <a:pt x="349" y="86"/>
                  </a:lnTo>
                  <a:lnTo>
                    <a:pt x="359" y="102"/>
                  </a:lnTo>
                  <a:lnTo>
                    <a:pt x="369" y="119"/>
                  </a:lnTo>
                  <a:lnTo>
                    <a:pt x="376" y="137"/>
                  </a:lnTo>
                  <a:lnTo>
                    <a:pt x="381" y="155"/>
                  </a:lnTo>
                  <a:lnTo>
                    <a:pt x="385" y="175"/>
                  </a:lnTo>
                  <a:lnTo>
                    <a:pt x="388" y="194"/>
                  </a:lnTo>
                  <a:lnTo>
                    <a:pt x="385" y="233"/>
                  </a:lnTo>
                  <a:lnTo>
                    <a:pt x="376" y="269"/>
                  </a:lnTo>
                  <a:lnTo>
                    <a:pt x="361" y="303"/>
                  </a:lnTo>
                  <a:lnTo>
                    <a:pt x="339" y="331"/>
                  </a:lnTo>
                  <a:lnTo>
                    <a:pt x="310" y="355"/>
                  </a:lnTo>
                  <a:lnTo>
                    <a:pt x="279" y="373"/>
                  </a:lnTo>
                  <a:lnTo>
                    <a:pt x="243" y="384"/>
                  </a:lnTo>
                  <a:lnTo>
                    <a:pt x="204" y="38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7" name="Freeform 153"/>
            <p:cNvSpPr>
              <a:spLocks/>
            </p:cNvSpPr>
            <p:nvPr/>
          </p:nvSpPr>
          <p:spPr bwMode="auto">
            <a:xfrm>
              <a:off x="1396" y="1838"/>
              <a:ext cx="86" cy="86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28" y="4"/>
                </a:cxn>
                <a:cxn ang="0">
                  <a:pos x="97" y="14"/>
                </a:cxn>
                <a:cxn ang="0">
                  <a:pos x="69" y="29"/>
                </a:cxn>
                <a:cxn ang="0">
                  <a:pos x="44" y="50"/>
                </a:cxn>
                <a:cxn ang="0">
                  <a:pos x="25" y="76"/>
                </a:cxn>
                <a:cxn ang="0">
                  <a:pos x="10" y="105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6"/>
                </a:cxn>
                <a:cxn ang="0">
                  <a:pos x="10" y="222"/>
                </a:cxn>
                <a:cxn ang="0">
                  <a:pos x="17" y="238"/>
                </a:cxn>
                <a:cxn ang="0">
                  <a:pos x="25" y="252"/>
                </a:cxn>
                <a:cxn ang="0">
                  <a:pos x="34" y="268"/>
                </a:cxn>
                <a:cxn ang="0">
                  <a:pos x="45" y="281"/>
                </a:cxn>
                <a:cxn ang="0">
                  <a:pos x="57" y="294"/>
                </a:cxn>
                <a:cxn ang="0">
                  <a:pos x="70" y="305"/>
                </a:cxn>
                <a:cxn ang="0">
                  <a:pos x="84" y="314"/>
                </a:cxn>
                <a:cxn ang="0">
                  <a:pos x="100" y="323"/>
                </a:cxn>
                <a:cxn ang="0">
                  <a:pos x="115" y="330"/>
                </a:cxn>
                <a:cxn ang="0">
                  <a:pos x="131" y="336"/>
                </a:cxn>
                <a:cxn ang="0">
                  <a:pos x="147" y="340"/>
                </a:cxn>
                <a:cxn ang="0">
                  <a:pos x="164" y="342"/>
                </a:cxn>
                <a:cxn ang="0">
                  <a:pos x="181" y="343"/>
                </a:cxn>
                <a:cxn ang="0">
                  <a:pos x="198" y="342"/>
                </a:cxn>
                <a:cxn ang="0">
                  <a:pos x="215" y="340"/>
                </a:cxn>
                <a:cxn ang="0">
                  <a:pos x="230" y="336"/>
                </a:cxn>
                <a:cxn ang="0">
                  <a:pos x="246" y="330"/>
                </a:cxn>
                <a:cxn ang="0">
                  <a:pos x="261" y="323"/>
                </a:cxn>
                <a:cxn ang="0">
                  <a:pos x="274" y="314"/>
                </a:cxn>
                <a:cxn ang="0">
                  <a:pos x="288" y="305"/>
                </a:cxn>
                <a:cxn ang="0">
                  <a:pos x="300" y="294"/>
                </a:cxn>
                <a:cxn ang="0">
                  <a:pos x="310" y="281"/>
                </a:cxn>
                <a:cxn ang="0">
                  <a:pos x="319" y="268"/>
                </a:cxn>
                <a:cxn ang="0">
                  <a:pos x="327" y="252"/>
                </a:cxn>
                <a:cxn ang="0">
                  <a:pos x="334" y="238"/>
                </a:cxn>
                <a:cxn ang="0">
                  <a:pos x="339" y="222"/>
                </a:cxn>
                <a:cxn ang="0">
                  <a:pos x="341" y="206"/>
                </a:cxn>
                <a:cxn ang="0">
                  <a:pos x="343" y="189"/>
                </a:cxn>
                <a:cxn ang="0">
                  <a:pos x="343" y="172"/>
                </a:cxn>
                <a:cxn ang="0">
                  <a:pos x="341" y="155"/>
                </a:cxn>
                <a:cxn ang="0">
                  <a:pos x="337" y="138"/>
                </a:cxn>
                <a:cxn ang="0">
                  <a:pos x="332" y="121"/>
                </a:cxn>
                <a:cxn ang="0">
                  <a:pos x="326" y="106"/>
                </a:cxn>
                <a:cxn ang="0">
                  <a:pos x="318" y="90"/>
                </a:cxn>
                <a:cxn ang="0">
                  <a:pos x="309" y="76"/>
                </a:cxn>
                <a:cxn ang="0">
                  <a:pos x="299" y="63"/>
                </a:cxn>
                <a:cxn ang="0">
                  <a:pos x="286" y="50"/>
                </a:cxn>
                <a:cxn ang="0">
                  <a:pos x="273" y="39"/>
                </a:cxn>
                <a:cxn ang="0">
                  <a:pos x="259" y="28"/>
                </a:cxn>
                <a:cxn ang="0">
                  <a:pos x="244" y="20"/>
                </a:cxn>
                <a:cxn ang="0">
                  <a:pos x="229" y="13"/>
                </a:cxn>
                <a:cxn ang="0">
                  <a:pos x="213" y="7"/>
                </a:cxn>
                <a:cxn ang="0">
                  <a:pos x="197" y="4"/>
                </a:cxn>
                <a:cxn ang="0">
                  <a:pos x="180" y="1"/>
                </a:cxn>
                <a:cxn ang="0">
                  <a:pos x="163" y="0"/>
                </a:cxn>
              </a:cxnLst>
              <a:rect l="0" t="0" r="r" b="b"/>
              <a:pathLst>
                <a:path w="343" h="343">
                  <a:moveTo>
                    <a:pt x="163" y="0"/>
                  </a:moveTo>
                  <a:lnTo>
                    <a:pt x="128" y="4"/>
                  </a:lnTo>
                  <a:lnTo>
                    <a:pt x="97" y="14"/>
                  </a:lnTo>
                  <a:lnTo>
                    <a:pt x="69" y="29"/>
                  </a:lnTo>
                  <a:lnTo>
                    <a:pt x="44" y="50"/>
                  </a:lnTo>
                  <a:lnTo>
                    <a:pt x="25" y="76"/>
                  </a:lnTo>
                  <a:lnTo>
                    <a:pt x="10" y="105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6"/>
                  </a:lnTo>
                  <a:lnTo>
                    <a:pt x="10" y="222"/>
                  </a:lnTo>
                  <a:lnTo>
                    <a:pt x="17" y="238"/>
                  </a:lnTo>
                  <a:lnTo>
                    <a:pt x="25" y="252"/>
                  </a:lnTo>
                  <a:lnTo>
                    <a:pt x="34" y="268"/>
                  </a:lnTo>
                  <a:lnTo>
                    <a:pt x="45" y="281"/>
                  </a:lnTo>
                  <a:lnTo>
                    <a:pt x="57" y="294"/>
                  </a:lnTo>
                  <a:lnTo>
                    <a:pt x="70" y="305"/>
                  </a:lnTo>
                  <a:lnTo>
                    <a:pt x="84" y="314"/>
                  </a:lnTo>
                  <a:lnTo>
                    <a:pt x="100" y="323"/>
                  </a:lnTo>
                  <a:lnTo>
                    <a:pt x="115" y="330"/>
                  </a:lnTo>
                  <a:lnTo>
                    <a:pt x="131" y="336"/>
                  </a:lnTo>
                  <a:lnTo>
                    <a:pt x="147" y="340"/>
                  </a:lnTo>
                  <a:lnTo>
                    <a:pt x="164" y="342"/>
                  </a:lnTo>
                  <a:lnTo>
                    <a:pt x="181" y="343"/>
                  </a:lnTo>
                  <a:lnTo>
                    <a:pt x="198" y="342"/>
                  </a:lnTo>
                  <a:lnTo>
                    <a:pt x="215" y="340"/>
                  </a:lnTo>
                  <a:lnTo>
                    <a:pt x="230" y="336"/>
                  </a:lnTo>
                  <a:lnTo>
                    <a:pt x="246" y="330"/>
                  </a:lnTo>
                  <a:lnTo>
                    <a:pt x="261" y="323"/>
                  </a:lnTo>
                  <a:lnTo>
                    <a:pt x="274" y="314"/>
                  </a:lnTo>
                  <a:lnTo>
                    <a:pt x="288" y="305"/>
                  </a:lnTo>
                  <a:lnTo>
                    <a:pt x="300" y="294"/>
                  </a:lnTo>
                  <a:lnTo>
                    <a:pt x="310" y="281"/>
                  </a:lnTo>
                  <a:lnTo>
                    <a:pt x="319" y="268"/>
                  </a:lnTo>
                  <a:lnTo>
                    <a:pt x="327" y="252"/>
                  </a:lnTo>
                  <a:lnTo>
                    <a:pt x="334" y="238"/>
                  </a:lnTo>
                  <a:lnTo>
                    <a:pt x="339" y="222"/>
                  </a:lnTo>
                  <a:lnTo>
                    <a:pt x="341" y="206"/>
                  </a:lnTo>
                  <a:lnTo>
                    <a:pt x="343" y="189"/>
                  </a:lnTo>
                  <a:lnTo>
                    <a:pt x="343" y="172"/>
                  </a:lnTo>
                  <a:lnTo>
                    <a:pt x="341" y="155"/>
                  </a:lnTo>
                  <a:lnTo>
                    <a:pt x="337" y="138"/>
                  </a:lnTo>
                  <a:lnTo>
                    <a:pt x="332" y="121"/>
                  </a:lnTo>
                  <a:lnTo>
                    <a:pt x="326" y="106"/>
                  </a:lnTo>
                  <a:lnTo>
                    <a:pt x="318" y="90"/>
                  </a:lnTo>
                  <a:lnTo>
                    <a:pt x="309" y="76"/>
                  </a:lnTo>
                  <a:lnTo>
                    <a:pt x="299" y="63"/>
                  </a:lnTo>
                  <a:lnTo>
                    <a:pt x="286" y="50"/>
                  </a:lnTo>
                  <a:lnTo>
                    <a:pt x="273" y="39"/>
                  </a:lnTo>
                  <a:lnTo>
                    <a:pt x="259" y="28"/>
                  </a:lnTo>
                  <a:lnTo>
                    <a:pt x="244" y="20"/>
                  </a:lnTo>
                  <a:lnTo>
                    <a:pt x="229" y="13"/>
                  </a:lnTo>
                  <a:lnTo>
                    <a:pt x="213" y="7"/>
                  </a:lnTo>
                  <a:lnTo>
                    <a:pt x="197" y="4"/>
                  </a:lnTo>
                  <a:lnTo>
                    <a:pt x="180" y="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8" name="Freeform 154"/>
            <p:cNvSpPr>
              <a:spLocks/>
            </p:cNvSpPr>
            <p:nvPr/>
          </p:nvSpPr>
          <p:spPr bwMode="auto">
            <a:xfrm>
              <a:off x="1405" y="1847"/>
              <a:ext cx="68" cy="69"/>
            </a:xfrm>
            <a:custGeom>
              <a:avLst/>
              <a:gdLst/>
              <a:ahLst/>
              <a:cxnLst>
                <a:cxn ang="0">
                  <a:pos x="145" y="274"/>
                </a:cxn>
                <a:cxn ang="0">
                  <a:pos x="131" y="273"/>
                </a:cxn>
                <a:cxn ang="0">
                  <a:pos x="118" y="272"/>
                </a:cxn>
                <a:cxn ang="0">
                  <a:pos x="103" y="268"/>
                </a:cxn>
                <a:cxn ang="0">
                  <a:pos x="92" y="264"/>
                </a:cxn>
                <a:cxn ang="0">
                  <a:pos x="79" y="259"/>
                </a:cxn>
                <a:cxn ang="0">
                  <a:pos x="67" y="251"/>
                </a:cxn>
                <a:cxn ang="0">
                  <a:pos x="56" y="243"/>
                </a:cxn>
                <a:cxn ang="0">
                  <a:pos x="45" y="234"/>
                </a:cxn>
                <a:cxn ang="0">
                  <a:pos x="36" y="224"/>
                </a:cxn>
                <a:cxn ang="0">
                  <a:pos x="27" y="213"/>
                </a:cxn>
                <a:cxn ang="0">
                  <a:pos x="19" y="202"/>
                </a:cxn>
                <a:cxn ang="0">
                  <a:pos x="13" y="189"/>
                </a:cxn>
                <a:cxn ang="0">
                  <a:pos x="8" y="177"/>
                </a:cxn>
                <a:cxn ang="0">
                  <a:pos x="4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8" y="84"/>
                </a:cxn>
                <a:cxn ang="0">
                  <a:pos x="18" y="61"/>
                </a:cxn>
                <a:cxn ang="0">
                  <a:pos x="35" y="40"/>
                </a:cxn>
                <a:cxn ang="0">
                  <a:pos x="44" y="31"/>
                </a:cxn>
                <a:cxn ang="0">
                  <a:pos x="54" y="23"/>
                </a:cxn>
                <a:cxn ang="0">
                  <a:pos x="66" y="15"/>
                </a:cxn>
                <a:cxn ang="0">
                  <a:pos x="78" y="10"/>
                </a:cxn>
                <a:cxn ang="0">
                  <a:pos x="90" y="6"/>
                </a:cxn>
                <a:cxn ang="0">
                  <a:pos x="102" y="2"/>
                </a:cxn>
                <a:cxn ang="0">
                  <a:pos x="116" y="1"/>
                </a:cxn>
                <a:cxn ang="0">
                  <a:pos x="129" y="0"/>
                </a:cxn>
                <a:cxn ang="0">
                  <a:pos x="142" y="1"/>
                </a:cxn>
                <a:cxn ang="0">
                  <a:pos x="156" y="2"/>
                </a:cxn>
                <a:cxn ang="0">
                  <a:pos x="169" y="6"/>
                </a:cxn>
                <a:cxn ang="0">
                  <a:pos x="182" y="10"/>
                </a:cxn>
                <a:cxn ang="0">
                  <a:pos x="195" y="15"/>
                </a:cxn>
                <a:cxn ang="0">
                  <a:pos x="207" y="23"/>
                </a:cxn>
                <a:cxn ang="0">
                  <a:pos x="218" y="31"/>
                </a:cxn>
                <a:cxn ang="0">
                  <a:pos x="229" y="40"/>
                </a:cxn>
                <a:cxn ang="0">
                  <a:pos x="238" y="50"/>
                </a:cxn>
                <a:cxn ang="0">
                  <a:pos x="247" y="61"/>
                </a:cxn>
                <a:cxn ang="0">
                  <a:pos x="255" y="72"/>
                </a:cxn>
                <a:cxn ang="0">
                  <a:pos x="261" y="84"/>
                </a:cxn>
                <a:cxn ang="0">
                  <a:pos x="266" y="97"/>
                </a:cxn>
                <a:cxn ang="0">
                  <a:pos x="270" y="110"/>
                </a:cxn>
                <a:cxn ang="0">
                  <a:pos x="273" y="124"/>
                </a:cxn>
                <a:cxn ang="0">
                  <a:pos x="274" y="137"/>
                </a:cxn>
                <a:cxn ang="0">
                  <a:pos x="273" y="164"/>
                </a:cxn>
                <a:cxn ang="0">
                  <a:pos x="266" y="190"/>
                </a:cxn>
                <a:cxn ang="0">
                  <a:pos x="255" y="213"/>
                </a:cxn>
                <a:cxn ang="0">
                  <a:pos x="239" y="234"/>
                </a:cxn>
                <a:cxn ang="0">
                  <a:pos x="220" y="251"/>
                </a:cxn>
                <a:cxn ang="0">
                  <a:pos x="198" y="264"/>
                </a:cxn>
                <a:cxn ang="0">
                  <a:pos x="172" y="272"/>
                </a:cxn>
                <a:cxn ang="0">
                  <a:pos x="145" y="274"/>
                </a:cxn>
              </a:cxnLst>
              <a:rect l="0" t="0" r="r" b="b"/>
              <a:pathLst>
                <a:path w="274" h="274">
                  <a:moveTo>
                    <a:pt x="145" y="274"/>
                  </a:moveTo>
                  <a:lnTo>
                    <a:pt x="131" y="273"/>
                  </a:lnTo>
                  <a:lnTo>
                    <a:pt x="118" y="272"/>
                  </a:lnTo>
                  <a:lnTo>
                    <a:pt x="103" y="268"/>
                  </a:lnTo>
                  <a:lnTo>
                    <a:pt x="92" y="264"/>
                  </a:lnTo>
                  <a:lnTo>
                    <a:pt x="79" y="259"/>
                  </a:lnTo>
                  <a:lnTo>
                    <a:pt x="67" y="251"/>
                  </a:lnTo>
                  <a:lnTo>
                    <a:pt x="56" y="243"/>
                  </a:lnTo>
                  <a:lnTo>
                    <a:pt x="45" y="234"/>
                  </a:lnTo>
                  <a:lnTo>
                    <a:pt x="36" y="224"/>
                  </a:lnTo>
                  <a:lnTo>
                    <a:pt x="27" y="213"/>
                  </a:lnTo>
                  <a:lnTo>
                    <a:pt x="19" y="202"/>
                  </a:lnTo>
                  <a:lnTo>
                    <a:pt x="13" y="189"/>
                  </a:lnTo>
                  <a:lnTo>
                    <a:pt x="8" y="177"/>
                  </a:lnTo>
                  <a:lnTo>
                    <a:pt x="4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8" y="84"/>
                  </a:lnTo>
                  <a:lnTo>
                    <a:pt x="18" y="61"/>
                  </a:lnTo>
                  <a:lnTo>
                    <a:pt x="35" y="40"/>
                  </a:lnTo>
                  <a:lnTo>
                    <a:pt x="44" y="31"/>
                  </a:lnTo>
                  <a:lnTo>
                    <a:pt x="54" y="23"/>
                  </a:lnTo>
                  <a:lnTo>
                    <a:pt x="66" y="15"/>
                  </a:lnTo>
                  <a:lnTo>
                    <a:pt x="78" y="10"/>
                  </a:lnTo>
                  <a:lnTo>
                    <a:pt x="90" y="6"/>
                  </a:lnTo>
                  <a:lnTo>
                    <a:pt x="102" y="2"/>
                  </a:lnTo>
                  <a:lnTo>
                    <a:pt x="116" y="1"/>
                  </a:lnTo>
                  <a:lnTo>
                    <a:pt x="129" y="0"/>
                  </a:lnTo>
                  <a:lnTo>
                    <a:pt x="142" y="1"/>
                  </a:lnTo>
                  <a:lnTo>
                    <a:pt x="156" y="2"/>
                  </a:lnTo>
                  <a:lnTo>
                    <a:pt x="169" y="6"/>
                  </a:lnTo>
                  <a:lnTo>
                    <a:pt x="182" y="10"/>
                  </a:lnTo>
                  <a:lnTo>
                    <a:pt x="195" y="15"/>
                  </a:lnTo>
                  <a:lnTo>
                    <a:pt x="207" y="23"/>
                  </a:lnTo>
                  <a:lnTo>
                    <a:pt x="218" y="31"/>
                  </a:lnTo>
                  <a:lnTo>
                    <a:pt x="229" y="40"/>
                  </a:lnTo>
                  <a:lnTo>
                    <a:pt x="238" y="50"/>
                  </a:lnTo>
                  <a:lnTo>
                    <a:pt x="247" y="61"/>
                  </a:lnTo>
                  <a:lnTo>
                    <a:pt x="255" y="72"/>
                  </a:lnTo>
                  <a:lnTo>
                    <a:pt x="261" y="84"/>
                  </a:lnTo>
                  <a:lnTo>
                    <a:pt x="266" y="97"/>
                  </a:lnTo>
                  <a:lnTo>
                    <a:pt x="270" y="110"/>
                  </a:lnTo>
                  <a:lnTo>
                    <a:pt x="273" y="124"/>
                  </a:lnTo>
                  <a:lnTo>
                    <a:pt x="274" y="137"/>
                  </a:lnTo>
                  <a:lnTo>
                    <a:pt x="273" y="164"/>
                  </a:lnTo>
                  <a:lnTo>
                    <a:pt x="266" y="190"/>
                  </a:lnTo>
                  <a:lnTo>
                    <a:pt x="255" y="213"/>
                  </a:lnTo>
                  <a:lnTo>
                    <a:pt x="239" y="234"/>
                  </a:lnTo>
                  <a:lnTo>
                    <a:pt x="220" y="251"/>
                  </a:lnTo>
                  <a:lnTo>
                    <a:pt x="198" y="264"/>
                  </a:lnTo>
                  <a:lnTo>
                    <a:pt x="172" y="272"/>
                  </a:lnTo>
                  <a:lnTo>
                    <a:pt x="145" y="2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59" name="Freeform 155"/>
            <p:cNvSpPr>
              <a:spLocks/>
            </p:cNvSpPr>
            <p:nvPr/>
          </p:nvSpPr>
          <p:spPr bwMode="auto">
            <a:xfrm>
              <a:off x="1217" y="1794"/>
              <a:ext cx="85" cy="86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28" y="3"/>
                </a:cxn>
                <a:cxn ang="0">
                  <a:pos x="97" y="14"/>
                </a:cxn>
                <a:cxn ang="0">
                  <a:pos x="68" y="29"/>
                </a:cxn>
                <a:cxn ang="0">
                  <a:pos x="44" y="50"/>
                </a:cxn>
                <a:cxn ang="0">
                  <a:pos x="24" y="76"/>
                </a:cxn>
                <a:cxn ang="0">
                  <a:pos x="10" y="104"/>
                </a:cxn>
                <a:cxn ang="0">
                  <a:pos x="1" y="137"/>
                </a:cxn>
                <a:cxn ang="0">
                  <a:pos x="0" y="172"/>
                </a:cxn>
                <a:cxn ang="0">
                  <a:pos x="1" y="189"/>
                </a:cxn>
                <a:cxn ang="0">
                  <a:pos x="5" y="205"/>
                </a:cxn>
                <a:cxn ang="0">
                  <a:pos x="10" y="221"/>
                </a:cxn>
                <a:cxn ang="0">
                  <a:pos x="16" y="237"/>
                </a:cxn>
                <a:cxn ang="0">
                  <a:pos x="24" y="252"/>
                </a:cxn>
                <a:cxn ang="0">
                  <a:pos x="33" y="266"/>
                </a:cxn>
                <a:cxn ang="0">
                  <a:pos x="45" y="279"/>
                </a:cxn>
                <a:cxn ang="0">
                  <a:pos x="57" y="292"/>
                </a:cxn>
                <a:cxn ang="0">
                  <a:pos x="69" y="304"/>
                </a:cxn>
                <a:cxn ang="0">
                  <a:pos x="84" y="314"/>
                </a:cxn>
                <a:cxn ang="0">
                  <a:pos x="99" y="322"/>
                </a:cxn>
                <a:cxn ang="0">
                  <a:pos x="115" y="330"/>
                </a:cxn>
                <a:cxn ang="0">
                  <a:pos x="130" y="335"/>
                </a:cxn>
                <a:cxn ang="0">
                  <a:pos x="147" y="339"/>
                </a:cxn>
                <a:cxn ang="0">
                  <a:pos x="163" y="341"/>
                </a:cxn>
                <a:cxn ang="0">
                  <a:pos x="179" y="343"/>
                </a:cxn>
                <a:cxn ang="0">
                  <a:pos x="196" y="341"/>
                </a:cxn>
                <a:cxn ang="0">
                  <a:pos x="213" y="339"/>
                </a:cxn>
                <a:cxn ang="0">
                  <a:pos x="230" y="335"/>
                </a:cxn>
                <a:cxn ang="0">
                  <a:pos x="245" y="330"/>
                </a:cxn>
                <a:cxn ang="0">
                  <a:pos x="259" y="322"/>
                </a:cxn>
                <a:cxn ang="0">
                  <a:pos x="274" y="314"/>
                </a:cxn>
                <a:cxn ang="0">
                  <a:pos x="287" y="304"/>
                </a:cxn>
                <a:cxn ang="0">
                  <a:pos x="298" y="292"/>
                </a:cxn>
                <a:cxn ang="0">
                  <a:pos x="309" y="279"/>
                </a:cxn>
                <a:cxn ang="0">
                  <a:pos x="318" y="266"/>
                </a:cxn>
                <a:cxn ang="0">
                  <a:pos x="325" y="252"/>
                </a:cxn>
                <a:cxn ang="0">
                  <a:pos x="332" y="237"/>
                </a:cxn>
                <a:cxn ang="0">
                  <a:pos x="337" y="221"/>
                </a:cxn>
                <a:cxn ang="0">
                  <a:pos x="340" y="205"/>
                </a:cxn>
                <a:cxn ang="0">
                  <a:pos x="341" y="189"/>
                </a:cxn>
                <a:cxn ang="0">
                  <a:pos x="341" y="172"/>
                </a:cxn>
                <a:cxn ang="0">
                  <a:pos x="340" y="155"/>
                </a:cxn>
                <a:cxn ang="0">
                  <a:pos x="336" y="138"/>
                </a:cxn>
                <a:cxn ang="0">
                  <a:pos x="331" y="121"/>
                </a:cxn>
                <a:cxn ang="0">
                  <a:pos x="324" y="106"/>
                </a:cxn>
                <a:cxn ang="0">
                  <a:pos x="316" y="90"/>
                </a:cxn>
                <a:cxn ang="0">
                  <a:pos x="307" y="76"/>
                </a:cxn>
                <a:cxn ang="0">
                  <a:pos x="297" y="63"/>
                </a:cxn>
                <a:cxn ang="0">
                  <a:pos x="284" y="50"/>
                </a:cxn>
                <a:cxn ang="0">
                  <a:pos x="271" y="38"/>
                </a:cxn>
                <a:cxn ang="0">
                  <a:pos x="257" y="28"/>
                </a:cxn>
                <a:cxn ang="0">
                  <a:pos x="243" y="20"/>
                </a:cxn>
                <a:cxn ang="0">
                  <a:pos x="227" y="12"/>
                </a:cxn>
                <a:cxn ang="0">
                  <a:pos x="212" y="7"/>
                </a:cxn>
                <a:cxn ang="0">
                  <a:pos x="195" y="3"/>
                </a:cxn>
                <a:cxn ang="0">
                  <a:pos x="178" y="1"/>
                </a:cxn>
                <a:cxn ang="0">
                  <a:pos x="161" y="0"/>
                </a:cxn>
              </a:cxnLst>
              <a:rect l="0" t="0" r="r" b="b"/>
              <a:pathLst>
                <a:path w="341" h="343">
                  <a:moveTo>
                    <a:pt x="161" y="0"/>
                  </a:moveTo>
                  <a:lnTo>
                    <a:pt x="128" y="3"/>
                  </a:lnTo>
                  <a:lnTo>
                    <a:pt x="97" y="14"/>
                  </a:lnTo>
                  <a:lnTo>
                    <a:pt x="68" y="29"/>
                  </a:lnTo>
                  <a:lnTo>
                    <a:pt x="44" y="50"/>
                  </a:lnTo>
                  <a:lnTo>
                    <a:pt x="24" y="76"/>
                  </a:lnTo>
                  <a:lnTo>
                    <a:pt x="10" y="104"/>
                  </a:lnTo>
                  <a:lnTo>
                    <a:pt x="1" y="137"/>
                  </a:lnTo>
                  <a:lnTo>
                    <a:pt x="0" y="172"/>
                  </a:lnTo>
                  <a:lnTo>
                    <a:pt x="1" y="189"/>
                  </a:lnTo>
                  <a:lnTo>
                    <a:pt x="5" y="205"/>
                  </a:lnTo>
                  <a:lnTo>
                    <a:pt x="10" y="221"/>
                  </a:lnTo>
                  <a:lnTo>
                    <a:pt x="16" y="237"/>
                  </a:lnTo>
                  <a:lnTo>
                    <a:pt x="24" y="252"/>
                  </a:lnTo>
                  <a:lnTo>
                    <a:pt x="33" y="266"/>
                  </a:lnTo>
                  <a:lnTo>
                    <a:pt x="45" y="279"/>
                  </a:lnTo>
                  <a:lnTo>
                    <a:pt x="57" y="292"/>
                  </a:lnTo>
                  <a:lnTo>
                    <a:pt x="69" y="304"/>
                  </a:lnTo>
                  <a:lnTo>
                    <a:pt x="84" y="314"/>
                  </a:lnTo>
                  <a:lnTo>
                    <a:pt x="99" y="322"/>
                  </a:lnTo>
                  <a:lnTo>
                    <a:pt x="115" y="330"/>
                  </a:lnTo>
                  <a:lnTo>
                    <a:pt x="130" y="335"/>
                  </a:lnTo>
                  <a:lnTo>
                    <a:pt x="147" y="339"/>
                  </a:lnTo>
                  <a:lnTo>
                    <a:pt x="163" y="341"/>
                  </a:lnTo>
                  <a:lnTo>
                    <a:pt x="179" y="343"/>
                  </a:lnTo>
                  <a:lnTo>
                    <a:pt x="196" y="341"/>
                  </a:lnTo>
                  <a:lnTo>
                    <a:pt x="213" y="339"/>
                  </a:lnTo>
                  <a:lnTo>
                    <a:pt x="230" y="335"/>
                  </a:lnTo>
                  <a:lnTo>
                    <a:pt x="245" y="330"/>
                  </a:lnTo>
                  <a:lnTo>
                    <a:pt x="259" y="322"/>
                  </a:lnTo>
                  <a:lnTo>
                    <a:pt x="274" y="314"/>
                  </a:lnTo>
                  <a:lnTo>
                    <a:pt x="287" y="304"/>
                  </a:lnTo>
                  <a:lnTo>
                    <a:pt x="298" y="292"/>
                  </a:lnTo>
                  <a:lnTo>
                    <a:pt x="309" y="279"/>
                  </a:lnTo>
                  <a:lnTo>
                    <a:pt x="318" y="266"/>
                  </a:lnTo>
                  <a:lnTo>
                    <a:pt x="325" y="252"/>
                  </a:lnTo>
                  <a:lnTo>
                    <a:pt x="332" y="237"/>
                  </a:lnTo>
                  <a:lnTo>
                    <a:pt x="337" y="221"/>
                  </a:lnTo>
                  <a:lnTo>
                    <a:pt x="340" y="205"/>
                  </a:lnTo>
                  <a:lnTo>
                    <a:pt x="341" y="189"/>
                  </a:lnTo>
                  <a:lnTo>
                    <a:pt x="341" y="172"/>
                  </a:lnTo>
                  <a:lnTo>
                    <a:pt x="340" y="155"/>
                  </a:lnTo>
                  <a:lnTo>
                    <a:pt x="336" y="138"/>
                  </a:lnTo>
                  <a:lnTo>
                    <a:pt x="331" y="121"/>
                  </a:lnTo>
                  <a:lnTo>
                    <a:pt x="324" y="106"/>
                  </a:lnTo>
                  <a:lnTo>
                    <a:pt x="316" y="90"/>
                  </a:lnTo>
                  <a:lnTo>
                    <a:pt x="307" y="76"/>
                  </a:lnTo>
                  <a:lnTo>
                    <a:pt x="297" y="63"/>
                  </a:lnTo>
                  <a:lnTo>
                    <a:pt x="284" y="50"/>
                  </a:lnTo>
                  <a:lnTo>
                    <a:pt x="271" y="38"/>
                  </a:lnTo>
                  <a:lnTo>
                    <a:pt x="257" y="28"/>
                  </a:lnTo>
                  <a:lnTo>
                    <a:pt x="243" y="20"/>
                  </a:lnTo>
                  <a:lnTo>
                    <a:pt x="227" y="12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78" y="1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0" name="Freeform 156"/>
            <p:cNvSpPr>
              <a:spLocks/>
            </p:cNvSpPr>
            <p:nvPr/>
          </p:nvSpPr>
          <p:spPr bwMode="auto">
            <a:xfrm>
              <a:off x="1225" y="1803"/>
              <a:ext cx="69" cy="68"/>
            </a:xfrm>
            <a:custGeom>
              <a:avLst/>
              <a:gdLst/>
              <a:ahLst/>
              <a:cxnLst>
                <a:cxn ang="0">
                  <a:pos x="143" y="273"/>
                </a:cxn>
                <a:cxn ang="0">
                  <a:pos x="130" y="271"/>
                </a:cxn>
                <a:cxn ang="0">
                  <a:pos x="116" y="270"/>
                </a:cxn>
                <a:cxn ang="0">
                  <a:pos x="103" y="266"/>
                </a:cxn>
                <a:cxn ang="0">
                  <a:pos x="90" y="262"/>
                </a:cxn>
                <a:cxn ang="0">
                  <a:pos x="78" y="257"/>
                </a:cxn>
                <a:cxn ang="0">
                  <a:pos x="67" y="249"/>
                </a:cxn>
                <a:cxn ang="0">
                  <a:pos x="55" y="242"/>
                </a:cxn>
                <a:cxn ang="0">
                  <a:pos x="45" y="233"/>
                </a:cxn>
                <a:cxn ang="0">
                  <a:pos x="36" y="222"/>
                </a:cxn>
                <a:cxn ang="0">
                  <a:pos x="27" y="212"/>
                </a:cxn>
                <a:cxn ang="0">
                  <a:pos x="19" y="200"/>
                </a:cxn>
                <a:cxn ang="0">
                  <a:pos x="12" y="189"/>
                </a:cxn>
                <a:cxn ang="0">
                  <a:pos x="7" y="176"/>
                </a:cxn>
                <a:cxn ang="0">
                  <a:pos x="3" y="164"/>
                </a:cxn>
                <a:cxn ang="0">
                  <a:pos x="1" y="150"/>
                </a:cxn>
                <a:cxn ang="0">
                  <a:pos x="0" y="137"/>
                </a:cxn>
                <a:cxn ang="0">
                  <a:pos x="1" y="110"/>
                </a:cxn>
                <a:cxn ang="0">
                  <a:pos x="7" y="84"/>
                </a:cxn>
                <a:cxn ang="0">
                  <a:pos x="19" y="60"/>
                </a:cxn>
                <a:cxn ang="0">
                  <a:pos x="34" y="40"/>
                </a:cxn>
                <a:cxn ang="0">
                  <a:pos x="43" y="31"/>
                </a:cxn>
                <a:cxn ang="0">
                  <a:pos x="54" y="23"/>
                </a:cxn>
                <a:cxn ang="0">
                  <a:pos x="65" y="15"/>
                </a:cxn>
                <a:cxn ang="0">
                  <a:pos x="77" y="10"/>
                </a:cxn>
                <a:cxn ang="0">
                  <a:pos x="89" y="6"/>
                </a:cxn>
                <a:cxn ang="0">
                  <a:pos x="102" y="2"/>
                </a:cxn>
                <a:cxn ang="0">
                  <a:pos x="115" y="1"/>
                </a:cxn>
                <a:cxn ang="0">
                  <a:pos x="128" y="0"/>
                </a:cxn>
                <a:cxn ang="0">
                  <a:pos x="140" y="1"/>
                </a:cxn>
                <a:cxn ang="0">
                  <a:pos x="155" y="2"/>
                </a:cxn>
                <a:cxn ang="0">
                  <a:pos x="168" y="6"/>
                </a:cxn>
                <a:cxn ang="0">
                  <a:pos x="181" y="10"/>
                </a:cxn>
                <a:cxn ang="0">
                  <a:pos x="193" y="15"/>
                </a:cxn>
                <a:cxn ang="0">
                  <a:pos x="205" y="23"/>
                </a:cxn>
                <a:cxn ang="0">
                  <a:pos x="217" y="31"/>
                </a:cxn>
                <a:cxn ang="0">
                  <a:pos x="227" y="40"/>
                </a:cxn>
                <a:cxn ang="0">
                  <a:pos x="236" y="50"/>
                </a:cxn>
                <a:cxn ang="0">
                  <a:pos x="245" y="60"/>
                </a:cxn>
                <a:cxn ang="0">
                  <a:pos x="253" y="72"/>
                </a:cxn>
                <a:cxn ang="0">
                  <a:pos x="259" y="84"/>
                </a:cxn>
                <a:cxn ang="0">
                  <a:pos x="265" y="97"/>
                </a:cxn>
                <a:cxn ang="0">
                  <a:pos x="268" y="110"/>
                </a:cxn>
                <a:cxn ang="0">
                  <a:pos x="271" y="123"/>
                </a:cxn>
                <a:cxn ang="0">
                  <a:pos x="272" y="137"/>
                </a:cxn>
                <a:cxn ang="0">
                  <a:pos x="271" y="164"/>
                </a:cxn>
                <a:cxn ang="0">
                  <a:pos x="265" y="190"/>
                </a:cxn>
                <a:cxn ang="0">
                  <a:pos x="253" y="213"/>
                </a:cxn>
                <a:cxn ang="0">
                  <a:pos x="237" y="233"/>
                </a:cxn>
                <a:cxn ang="0">
                  <a:pos x="218" y="249"/>
                </a:cxn>
                <a:cxn ang="0">
                  <a:pos x="196" y="262"/>
                </a:cxn>
                <a:cxn ang="0">
                  <a:pos x="170" y="270"/>
                </a:cxn>
                <a:cxn ang="0">
                  <a:pos x="143" y="273"/>
                </a:cxn>
              </a:cxnLst>
              <a:rect l="0" t="0" r="r" b="b"/>
              <a:pathLst>
                <a:path w="272" h="273">
                  <a:moveTo>
                    <a:pt x="143" y="273"/>
                  </a:moveTo>
                  <a:lnTo>
                    <a:pt x="130" y="271"/>
                  </a:lnTo>
                  <a:lnTo>
                    <a:pt x="116" y="270"/>
                  </a:lnTo>
                  <a:lnTo>
                    <a:pt x="103" y="266"/>
                  </a:lnTo>
                  <a:lnTo>
                    <a:pt x="90" y="262"/>
                  </a:lnTo>
                  <a:lnTo>
                    <a:pt x="78" y="257"/>
                  </a:lnTo>
                  <a:lnTo>
                    <a:pt x="67" y="249"/>
                  </a:lnTo>
                  <a:lnTo>
                    <a:pt x="55" y="242"/>
                  </a:lnTo>
                  <a:lnTo>
                    <a:pt x="45" y="233"/>
                  </a:lnTo>
                  <a:lnTo>
                    <a:pt x="36" y="222"/>
                  </a:lnTo>
                  <a:lnTo>
                    <a:pt x="27" y="212"/>
                  </a:lnTo>
                  <a:lnTo>
                    <a:pt x="19" y="200"/>
                  </a:lnTo>
                  <a:lnTo>
                    <a:pt x="12" y="189"/>
                  </a:lnTo>
                  <a:lnTo>
                    <a:pt x="7" y="176"/>
                  </a:lnTo>
                  <a:lnTo>
                    <a:pt x="3" y="164"/>
                  </a:lnTo>
                  <a:lnTo>
                    <a:pt x="1" y="150"/>
                  </a:lnTo>
                  <a:lnTo>
                    <a:pt x="0" y="137"/>
                  </a:lnTo>
                  <a:lnTo>
                    <a:pt x="1" y="110"/>
                  </a:lnTo>
                  <a:lnTo>
                    <a:pt x="7" y="84"/>
                  </a:lnTo>
                  <a:lnTo>
                    <a:pt x="19" y="60"/>
                  </a:lnTo>
                  <a:lnTo>
                    <a:pt x="34" y="40"/>
                  </a:lnTo>
                  <a:lnTo>
                    <a:pt x="43" y="31"/>
                  </a:lnTo>
                  <a:lnTo>
                    <a:pt x="54" y="23"/>
                  </a:lnTo>
                  <a:lnTo>
                    <a:pt x="65" y="15"/>
                  </a:lnTo>
                  <a:lnTo>
                    <a:pt x="77" y="10"/>
                  </a:lnTo>
                  <a:lnTo>
                    <a:pt x="89" y="6"/>
                  </a:lnTo>
                  <a:lnTo>
                    <a:pt x="102" y="2"/>
                  </a:lnTo>
                  <a:lnTo>
                    <a:pt x="115" y="1"/>
                  </a:lnTo>
                  <a:lnTo>
                    <a:pt x="128" y="0"/>
                  </a:lnTo>
                  <a:lnTo>
                    <a:pt x="140" y="1"/>
                  </a:lnTo>
                  <a:lnTo>
                    <a:pt x="155" y="2"/>
                  </a:lnTo>
                  <a:lnTo>
                    <a:pt x="168" y="6"/>
                  </a:lnTo>
                  <a:lnTo>
                    <a:pt x="181" y="10"/>
                  </a:lnTo>
                  <a:lnTo>
                    <a:pt x="193" y="15"/>
                  </a:lnTo>
                  <a:lnTo>
                    <a:pt x="205" y="23"/>
                  </a:lnTo>
                  <a:lnTo>
                    <a:pt x="217" y="31"/>
                  </a:lnTo>
                  <a:lnTo>
                    <a:pt x="227" y="40"/>
                  </a:lnTo>
                  <a:lnTo>
                    <a:pt x="236" y="50"/>
                  </a:lnTo>
                  <a:lnTo>
                    <a:pt x="245" y="60"/>
                  </a:lnTo>
                  <a:lnTo>
                    <a:pt x="253" y="72"/>
                  </a:lnTo>
                  <a:lnTo>
                    <a:pt x="259" y="84"/>
                  </a:lnTo>
                  <a:lnTo>
                    <a:pt x="265" y="97"/>
                  </a:lnTo>
                  <a:lnTo>
                    <a:pt x="268" y="110"/>
                  </a:lnTo>
                  <a:lnTo>
                    <a:pt x="271" y="123"/>
                  </a:lnTo>
                  <a:lnTo>
                    <a:pt x="272" y="137"/>
                  </a:lnTo>
                  <a:lnTo>
                    <a:pt x="271" y="164"/>
                  </a:lnTo>
                  <a:lnTo>
                    <a:pt x="265" y="190"/>
                  </a:lnTo>
                  <a:lnTo>
                    <a:pt x="253" y="213"/>
                  </a:lnTo>
                  <a:lnTo>
                    <a:pt x="237" y="233"/>
                  </a:lnTo>
                  <a:lnTo>
                    <a:pt x="218" y="249"/>
                  </a:lnTo>
                  <a:lnTo>
                    <a:pt x="196" y="262"/>
                  </a:lnTo>
                  <a:lnTo>
                    <a:pt x="170" y="270"/>
                  </a:lnTo>
                  <a:lnTo>
                    <a:pt x="143" y="27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1" name="Freeform 157"/>
            <p:cNvSpPr>
              <a:spLocks/>
            </p:cNvSpPr>
            <p:nvPr/>
          </p:nvSpPr>
          <p:spPr bwMode="auto">
            <a:xfrm>
              <a:off x="1239" y="1811"/>
              <a:ext cx="33" cy="5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8" y="36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3" y="93"/>
                </a:cxn>
                <a:cxn ang="0">
                  <a:pos x="54" y="88"/>
                </a:cxn>
                <a:cxn ang="0">
                  <a:pos x="58" y="201"/>
                </a:cxn>
                <a:cxn ang="0">
                  <a:pos x="132" y="203"/>
                </a:cxn>
                <a:cxn ang="0">
                  <a:pos x="122" y="0"/>
                </a:cxn>
                <a:cxn ang="0">
                  <a:pos x="44" y="0"/>
                </a:cxn>
                <a:cxn ang="0">
                  <a:pos x="41" y="4"/>
                </a:cxn>
                <a:cxn ang="0">
                  <a:pos x="34" y="14"/>
                </a:cxn>
                <a:cxn ang="0">
                  <a:pos x="25" y="24"/>
                </a:cxn>
                <a:cxn ang="0">
                  <a:pos x="16" y="32"/>
                </a:cxn>
              </a:cxnLst>
              <a:rect l="0" t="0" r="r" b="b"/>
              <a:pathLst>
                <a:path w="132" h="203">
                  <a:moveTo>
                    <a:pt x="16" y="32"/>
                  </a:moveTo>
                  <a:lnTo>
                    <a:pt x="8" y="36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93"/>
                  </a:lnTo>
                  <a:lnTo>
                    <a:pt x="54" y="88"/>
                  </a:lnTo>
                  <a:lnTo>
                    <a:pt x="58" y="201"/>
                  </a:lnTo>
                  <a:lnTo>
                    <a:pt x="132" y="203"/>
                  </a:lnTo>
                  <a:lnTo>
                    <a:pt x="122" y="0"/>
                  </a:lnTo>
                  <a:lnTo>
                    <a:pt x="44" y="0"/>
                  </a:lnTo>
                  <a:lnTo>
                    <a:pt x="41" y="4"/>
                  </a:lnTo>
                  <a:lnTo>
                    <a:pt x="34" y="14"/>
                  </a:lnTo>
                  <a:lnTo>
                    <a:pt x="25" y="24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2" name="Freeform 158"/>
            <p:cNvSpPr>
              <a:spLocks/>
            </p:cNvSpPr>
            <p:nvPr/>
          </p:nvSpPr>
          <p:spPr bwMode="auto">
            <a:xfrm>
              <a:off x="1286" y="1635"/>
              <a:ext cx="38" cy="38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56" y="1"/>
                </a:cxn>
                <a:cxn ang="0">
                  <a:pos x="43" y="7"/>
                </a:cxn>
                <a:cxn ang="0">
                  <a:pos x="30" y="13"/>
                </a:cxn>
                <a:cxn ang="0">
                  <a:pos x="20" y="22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0" y="61"/>
                </a:cxn>
                <a:cxn ang="0">
                  <a:pos x="0" y="76"/>
                </a:cxn>
                <a:cxn ang="0">
                  <a:pos x="3" y="92"/>
                </a:cxn>
                <a:cxn ang="0">
                  <a:pos x="8" y="105"/>
                </a:cxn>
                <a:cxn ang="0">
                  <a:pos x="16" y="118"/>
                </a:cxn>
                <a:cxn ang="0">
                  <a:pos x="25" y="130"/>
                </a:cxn>
                <a:cxn ang="0">
                  <a:pos x="31" y="135"/>
                </a:cxn>
                <a:cxn ang="0">
                  <a:pos x="38" y="139"/>
                </a:cxn>
                <a:cxn ang="0">
                  <a:pos x="44" y="144"/>
                </a:cxn>
                <a:cxn ang="0">
                  <a:pos x="51" y="146"/>
                </a:cxn>
                <a:cxn ang="0">
                  <a:pos x="58" y="149"/>
                </a:cxn>
                <a:cxn ang="0">
                  <a:pos x="65" y="152"/>
                </a:cxn>
                <a:cxn ang="0">
                  <a:pos x="73" y="153"/>
                </a:cxn>
                <a:cxn ang="0">
                  <a:pos x="80" y="153"/>
                </a:cxn>
                <a:cxn ang="0">
                  <a:pos x="88" y="153"/>
                </a:cxn>
                <a:cxn ang="0">
                  <a:pos x="95" y="152"/>
                </a:cxn>
                <a:cxn ang="0">
                  <a:pos x="102" y="149"/>
                </a:cxn>
                <a:cxn ang="0">
                  <a:pos x="109" y="146"/>
                </a:cxn>
                <a:cxn ang="0">
                  <a:pos x="115" y="144"/>
                </a:cxn>
                <a:cxn ang="0">
                  <a:pos x="122" y="139"/>
                </a:cxn>
                <a:cxn ang="0">
                  <a:pos x="127" y="135"/>
                </a:cxn>
                <a:cxn ang="0">
                  <a:pos x="132" y="130"/>
                </a:cxn>
                <a:cxn ang="0">
                  <a:pos x="141" y="118"/>
                </a:cxn>
                <a:cxn ang="0">
                  <a:pos x="148" y="105"/>
                </a:cxn>
                <a:cxn ang="0">
                  <a:pos x="152" y="92"/>
                </a:cxn>
                <a:cxn ang="0">
                  <a:pos x="152" y="76"/>
                </a:cxn>
                <a:cxn ang="0">
                  <a:pos x="149" y="61"/>
                </a:cxn>
                <a:cxn ang="0">
                  <a:pos x="145" y="47"/>
                </a:cxn>
                <a:cxn ang="0">
                  <a:pos x="137" y="34"/>
                </a:cxn>
                <a:cxn ang="0">
                  <a:pos x="127" y="22"/>
                </a:cxn>
                <a:cxn ang="0">
                  <a:pos x="120" y="17"/>
                </a:cxn>
                <a:cxn ang="0">
                  <a:pos x="114" y="13"/>
                </a:cxn>
                <a:cxn ang="0">
                  <a:pos x="108" y="9"/>
                </a:cxn>
                <a:cxn ang="0">
                  <a:pos x="101" y="5"/>
                </a:cxn>
                <a:cxn ang="0">
                  <a:pos x="93" y="3"/>
                </a:cxn>
                <a:cxn ang="0">
                  <a:pos x="87" y="1"/>
                </a:cxn>
                <a:cxn ang="0">
                  <a:pos x="79" y="0"/>
                </a:cxn>
                <a:cxn ang="0">
                  <a:pos x="71" y="0"/>
                </a:cxn>
              </a:cxnLst>
              <a:rect l="0" t="0" r="r" b="b"/>
              <a:pathLst>
                <a:path w="152" h="153">
                  <a:moveTo>
                    <a:pt x="71" y="0"/>
                  </a:moveTo>
                  <a:lnTo>
                    <a:pt x="56" y="1"/>
                  </a:lnTo>
                  <a:lnTo>
                    <a:pt x="43" y="7"/>
                  </a:lnTo>
                  <a:lnTo>
                    <a:pt x="30" y="13"/>
                  </a:lnTo>
                  <a:lnTo>
                    <a:pt x="20" y="22"/>
                  </a:lnTo>
                  <a:lnTo>
                    <a:pt x="11" y="34"/>
                  </a:lnTo>
                  <a:lnTo>
                    <a:pt x="4" y="47"/>
                  </a:lnTo>
                  <a:lnTo>
                    <a:pt x="0" y="61"/>
                  </a:lnTo>
                  <a:lnTo>
                    <a:pt x="0" y="76"/>
                  </a:lnTo>
                  <a:lnTo>
                    <a:pt x="3" y="92"/>
                  </a:lnTo>
                  <a:lnTo>
                    <a:pt x="8" y="105"/>
                  </a:lnTo>
                  <a:lnTo>
                    <a:pt x="16" y="118"/>
                  </a:lnTo>
                  <a:lnTo>
                    <a:pt x="25" y="130"/>
                  </a:lnTo>
                  <a:lnTo>
                    <a:pt x="31" y="135"/>
                  </a:lnTo>
                  <a:lnTo>
                    <a:pt x="38" y="139"/>
                  </a:lnTo>
                  <a:lnTo>
                    <a:pt x="44" y="144"/>
                  </a:lnTo>
                  <a:lnTo>
                    <a:pt x="51" y="146"/>
                  </a:lnTo>
                  <a:lnTo>
                    <a:pt x="58" y="149"/>
                  </a:lnTo>
                  <a:lnTo>
                    <a:pt x="65" y="152"/>
                  </a:lnTo>
                  <a:lnTo>
                    <a:pt x="73" y="153"/>
                  </a:lnTo>
                  <a:lnTo>
                    <a:pt x="80" y="153"/>
                  </a:lnTo>
                  <a:lnTo>
                    <a:pt x="88" y="153"/>
                  </a:lnTo>
                  <a:lnTo>
                    <a:pt x="95" y="152"/>
                  </a:lnTo>
                  <a:lnTo>
                    <a:pt x="102" y="149"/>
                  </a:lnTo>
                  <a:lnTo>
                    <a:pt x="109" y="146"/>
                  </a:lnTo>
                  <a:lnTo>
                    <a:pt x="115" y="144"/>
                  </a:lnTo>
                  <a:lnTo>
                    <a:pt x="122" y="139"/>
                  </a:lnTo>
                  <a:lnTo>
                    <a:pt x="127" y="135"/>
                  </a:lnTo>
                  <a:lnTo>
                    <a:pt x="132" y="130"/>
                  </a:lnTo>
                  <a:lnTo>
                    <a:pt x="141" y="118"/>
                  </a:lnTo>
                  <a:lnTo>
                    <a:pt x="148" y="105"/>
                  </a:lnTo>
                  <a:lnTo>
                    <a:pt x="152" y="92"/>
                  </a:lnTo>
                  <a:lnTo>
                    <a:pt x="152" y="76"/>
                  </a:lnTo>
                  <a:lnTo>
                    <a:pt x="149" y="61"/>
                  </a:lnTo>
                  <a:lnTo>
                    <a:pt x="145" y="47"/>
                  </a:lnTo>
                  <a:lnTo>
                    <a:pt x="137" y="34"/>
                  </a:lnTo>
                  <a:lnTo>
                    <a:pt x="127" y="22"/>
                  </a:lnTo>
                  <a:lnTo>
                    <a:pt x="120" y="17"/>
                  </a:lnTo>
                  <a:lnTo>
                    <a:pt x="114" y="13"/>
                  </a:lnTo>
                  <a:lnTo>
                    <a:pt x="108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3" name="Freeform 159"/>
            <p:cNvSpPr>
              <a:spLocks/>
            </p:cNvSpPr>
            <p:nvPr/>
          </p:nvSpPr>
          <p:spPr bwMode="auto">
            <a:xfrm>
              <a:off x="1290" y="1639"/>
              <a:ext cx="30" cy="30"/>
            </a:xfrm>
            <a:custGeom>
              <a:avLst/>
              <a:gdLst/>
              <a:ahLst/>
              <a:cxnLst>
                <a:cxn ang="0">
                  <a:pos x="63" y="121"/>
                </a:cxn>
                <a:cxn ang="0">
                  <a:pos x="58" y="121"/>
                </a:cxn>
                <a:cxn ang="0">
                  <a:pos x="51" y="120"/>
                </a:cxn>
                <a:cxn ang="0">
                  <a:pos x="46" y="119"/>
                </a:cxn>
                <a:cxn ang="0">
                  <a:pos x="40" y="116"/>
                </a:cxn>
                <a:cxn ang="0">
                  <a:pos x="35" y="114"/>
                </a:cxn>
                <a:cxn ang="0">
                  <a:pos x="30" y="111"/>
                </a:cxn>
                <a:cxn ang="0">
                  <a:pos x="24" y="107"/>
                </a:cxn>
                <a:cxn ang="0">
                  <a:pos x="19" y="103"/>
                </a:cxn>
                <a:cxn ang="0">
                  <a:pos x="11" y="94"/>
                </a:cxn>
                <a:cxn ang="0">
                  <a:pos x="5" y="84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0" y="49"/>
                </a:cxn>
                <a:cxn ang="0">
                  <a:pos x="2" y="37"/>
                </a:cxn>
                <a:cxn ang="0">
                  <a:pos x="8" y="27"/>
                </a:cxn>
                <a:cxn ang="0">
                  <a:pos x="15" y="18"/>
                </a:cxn>
                <a:cxn ang="0">
                  <a:pos x="19" y="14"/>
                </a:cxn>
                <a:cxn ang="0">
                  <a:pos x="24" y="10"/>
                </a:cxn>
                <a:cxn ang="0">
                  <a:pos x="28" y="7"/>
                </a:cxn>
                <a:cxn ang="0">
                  <a:pos x="33" y="5"/>
                </a:cxn>
                <a:cxn ang="0">
                  <a:pos x="39" y="2"/>
                </a:cxn>
                <a:cxn ang="0">
                  <a:pos x="45" y="1"/>
                </a:cxn>
                <a:cxn ang="0">
                  <a:pos x="50" y="0"/>
                </a:cxn>
                <a:cxn ang="0">
                  <a:pos x="57" y="0"/>
                </a:cxn>
                <a:cxn ang="0">
                  <a:pos x="63" y="0"/>
                </a:cxn>
                <a:cxn ang="0">
                  <a:pos x="70" y="1"/>
                </a:cxn>
                <a:cxn ang="0">
                  <a:pos x="75" y="2"/>
                </a:cxn>
                <a:cxn ang="0">
                  <a:pos x="81" y="5"/>
                </a:cxn>
                <a:cxn ang="0">
                  <a:pos x="86" y="7"/>
                </a:cxn>
                <a:cxn ang="0">
                  <a:pos x="92" y="10"/>
                </a:cxn>
                <a:cxn ang="0">
                  <a:pos x="95" y="14"/>
                </a:cxn>
                <a:cxn ang="0">
                  <a:pos x="101" y="18"/>
                </a:cxn>
                <a:cxn ang="0">
                  <a:pos x="108" y="27"/>
                </a:cxn>
                <a:cxn ang="0">
                  <a:pos x="115" y="37"/>
                </a:cxn>
                <a:cxn ang="0">
                  <a:pos x="119" y="49"/>
                </a:cxn>
                <a:cxn ang="0">
                  <a:pos x="120" y="60"/>
                </a:cxn>
                <a:cxn ang="0">
                  <a:pos x="120" y="72"/>
                </a:cxn>
                <a:cxn ang="0">
                  <a:pos x="117" y="84"/>
                </a:cxn>
                <a:cxn ang="0">
                  <a:pos x="112" y="94"/>
                </a:cxn>
                <a:cxn ang="0">
                  <a:pos x="106" y="103"/>
                </a:cxn>
                <a:cxn ang="0">
                  <a:pos x="97" y="111"/>
                </a:cxn>
                <a:cxn ang="0">
                  <a:pos x="86" y="116"/>
                </a:cxn>
                <a:cxn ang="0">
                  <a:pos x="75" y="120"/>
                </a:cxn>
                <a:cxn ang="0">
                  <a:pos x="63" y="121"/>
                </a:cxn>
              </a:cxnLst>
              <a:rect l="0" t="0" r="r" b="b"/>
              <a:pathLst>
                <a:path w="120" h="121">
                  <a:moveTo>
                    <a:pt x="63" y="121"/>
                  </a:moveTo>
                  <a:lnTo>
                    <a:pt x="58" y="121"/>
                  </a:lnTo>
                  <a:lnTo>
                    <a:pt x="51" y="120"/>
                  </a:lnTo>
                  <a:lnTo>
                    <a:pt x="46" y="119"/>
                  </a:lnTo>
                  <a:lnTo>
                    <a:pt x="40" y="116"/>
                  </a:lnTo>
                  <a:lnTo>
                    <a:pt x="35" y="114"/>
                  </a:lnTo>
                  <a:lnTo>
                    <a:pt x="30" y="111"/>
                  </a:lnTo>
                  <a:lnTo>
                    <a:pt x="24" y="107"/>
                  </a:lnTo>
                  <a:lnTo>
                    <a:pt x="19" y="103"/>
                  </a:lnTo>
                  <a:lnTo>
                    <a:pt x="11" y="94"/>
                  </a:lnTo>
                  <a:lnTo>
                    <a:pt x="5" y="84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49"/>
                  </a:lnTo>
                  <a:lnTo>
                    <a:pt x="2" y="37"/>
                  </a:lnTo>
                  <a:lnTo>
                    <a:pt x="8" y="27"/>
                  </a:lnTo>
                  <a:lnTo>
                    <a:pt x="15" y="18"/>
                  </a:lnTo>
                  <a:lnTo>
                    <a:pt x="19" y="14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3" y="5"/>
                  </a:lnTo>
                  <a:lnTo>
                    <a:pt x="39" y="2"/>
                  </a:lnTo>
                  <a:lnTo>
                    <a:pt x="45" y="1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63" y="0"/>
                  </a:lnTo>
                  <a:lnTo>
                    <a:pt x="70" y="1"/>
                  </a:lnTo>
                  <a:lnTo>
                    <a:pt x="75" y="2"/>
                  </a:lnTo>
                  <a:lnTo>
                    <a:pt x="81" y="5"/>
                  </a:lnTo>
                  <a:lnTo>
                    <a:pt x="86" y="7"/>
                  </a:lnTo>
                  <a:lnTo>
                    <a:pt x="92" y="10"/>
                  </a:lnTo>
                  <a:lnTo>
                    <a:pt x="95" y="14"/>
                  </a:lnTo>
                  <a:lnTo>
                    <a:pt x="101" y="18"/>
                  </a:lnTo>
                  <a:lnTo>
                    <a:pt x="108" y="27"/>
                  </a:lnTo>
                  <a:lnTo>
                    <a:pt x="115" y="37"/>
                  </a:lnTo>
                  <a:lnTo>
                    <a:pt x="119" y="49"/>
                  </a:lnTo>
                  <a:lnTo>
                    <a:pt x="120" y="60"/>
                  </a:lnTo>
                  <a:lnTo>
                    <a:pt x="120" y="72"/>
                  </a:lnTo>
                  <a:lnTo>
                    <a:pt x="117" y="84"/>
                  </a:lnTo>
                  <a:lnTo>
                    <a:pt x="112" y="94"/>
                  </a:lnTo>
                  <a:lnTo>
                    <a:pt x="106" y="103"/>
                  </a:lnTo>
                  <a:lnTo>
                    <a:pt x="97" y="111"/>
                  </a:lnTo>
                  <a:lnTo>
                    <a:pt x="86" y="116"/>
                  </a:lnTo>
                  <a:lnTo>
                    <a:pt x="75" y="12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4" name="Freeform 160"/>
            <p:cNvSpPr>
              <a:spLocks/>
            </p:cNvSpPr>
            <p:nvPr/>
          </p:nvSpPr>
          <p:spPr bwMode="auto">
            <a:xfrm>
              <a:off x="1296" y="1642"/>
              <a:ext cx="14" cy="23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4" y="15"/>
                </a:cxn>
                <a:cxn ang="0">
                  <a:pos x="2" y="17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41"/>
                </a:cxn>
                <a:cxn ang="0">
                  <a:pos x="24" y="39"/>
                </a:cxn>
                <a:cxn ang="0">
                  <a:pos x="26" y="89"/>
                </a:cxn>
                <a:cxn ang="0">
                  <a:pos x="59" y="90"/>
                </a:cxn>
                <a:cxn ang="0">
                  <a:pos x="55" y="0"/>
                </a:cxn>
                <a:cxn ang="0">
                  <a:pos x="20" y="0"/>
                </a:cxn>
                <a:cxn ang="0">
                  <a:pos x="18" y="1"/>
                </a:cxn>
                <a:cxn ang="0">
                  <a:pos x="16" y="6"/>
                </a:cxn>
                <a:cxn ang="0">
                  <a:pos x="11" y="10"/>
                </a:cxn>
                <a:cxn ang="0">
                  <a:pos x="7" y="14"/>
                </a:cxn>
              </a:cxnLst>
              <a:rect l="0" t="0" r="r" b="b"/>
              <a:pathLst>
                <a:path w="59" h="90">
                  <a:moveTo>
                    <a:pt x="7" y="14"/>
                  </a:moveTo>
                  <a:lnTo>
                    <a:pt x="4" y="15"/>
                  </a:lnTo>
                  <a:lnTo>
                    <a:pt x="2" y="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41"/>
                  </a:lnTo>
                  <a:lnTo>
                    <a:pt x="24" y="39"/>
                  </a:lnTo>
                  <a:lnTo>
                    <a:pt x="26" y="89"/>
                  </a:lnTo>
                  <a:lnTo>
                    <a:pt x="59" y="90"/>
                  </a:lnTo>
                  <a:lnTo>
                    <a:pt x="55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  <p:sp>
          <p:nvSpPr>
            <p:cNvPr id="65" name="Freeform 161"/>
            <p:cNvSpPr>
              <a:spLocks/>
            </p:cNvSpPr>
            <p:nvPr/>
          </p:nvSpPr>
          <p:spPr bwMode="auto">
            <a:xfrm>
              <a:off x="1246" y="1700"/>
              <a:ext cx="21" cy="16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1" y="27"/>
                </a:cxn>
                <a:cxn ang="0">
                  <a:pos x="5" y="29"/>
                </a:cxn>
                <a:cxn ang="0">
                  <a:pos x="11" y="31"/>
                </a:cxn>
                <a:cxn ang="0">
                  <a:pos x="19" y="32"/>
                </a:cxn>
                <a:cxn ang="0">
                  <a:pos x="28" y="32"/>
                </a:cxn>
                <a:cxn ang="0">
                  <a:pos x="37" y="32"/>
                </a:cxn>
                <a:cxn ang="0">
                  <a:pos x="46" y="31"/>
                </a:cxn>
                <a:cxn ang="0">
                  <a:pos x="54" y="27"/>
                </a:cxn>
                <a:cxn ang="0">
                  <a:pos x="67" y="17"/>
                </a:cxn>
                <a:cxn ang="0">
                  <a:pos x="76" y="9"/>
                </a:cxn>
                <a:cxn ang="0">
                  <a:pos x="82" y="3"/>
                </a:cxn>
                <a:cxn ang="0">
                  <a:pos x="84" y="0"/>
                </a:cxn>
                <a:cxn ang="0">
                  <a:pos x="82" y="10"/>
                </a:cxn>
                <a:cxn ang="0">
                  <a:pos x="78" y="34"/>
                </a:cxn>
                <a:cxn ang="0">
                  <a:pos x="69" y="56"/>
                </a:cxn>
                <a:cxn ang="0">
                  <a:pos x="53" y="65"/>
                </a:cxn>
                <a:cxn ang="0">
                  <a:pos x="42" y="62"/>
                </a:cxn>
                <a:cxn ang="0">
                  <a:pos x="33" y="58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9"/>
                </a:cxn>
                <a:cxn ang="0">
                  <a:pos x="3" y="32"/>
                </a:cxn>
                <a:cxn ang="0">
                  <a:pos x="1" y="29"/>
                </a:cxn>
                <a:cxn ang="0">
                  <a:pos x="0" y="27"/>
                </a:cxn>
              </a:cxnLst>
              <a:rect l="0" t="0" r="r" b="b"/>
              <a:pathLst>
                <a:path w="84" h="65">
                  <a:moveTo>
                    <a:pt x="0" y="27"/>
                  </a:moveTo>
                  <a:lnTo>
                    <a:pt x="1" y="27"/>
                  </a:lnTo>
                  <a:lnTo>
                    <a:pt x="5" y="29"/>
                  </a:lnTo>
                  <a:lnTo>
                    <a:pt x="11" y="31"/>
                  </a:lnTo>
                  <a:lnTo>
                    <a:pt x="19" y="32"/>
                  </a:lnTo>
                  <a:lnTo>
                    <a:pt x="28" y="32"/>
                  </a:lnTo>
                  <a:lnTo>
                    <a:pt x="37" y="32"/>
                  </a:lnTo>
                  <a:lnTo>
                    <a:pt x="46" y="31"/>
                  </a:lnTo>
                  <a:lnTo>
                    <a:pt x="54" y="27"/>
                  </a:lnTo>
                  <a:lnTo>
                    <a:pt x="67" y="17"/>
                  </a:lnTo>
                  <a:lnTo>
                    <a:pt x="76" y="9"/>
                  </a:lnTo>
                  <a:lnTo>
                    <a:pt x="82" y="3"/>
                  </a:lnTo>
                  <a:lnTo>
                    <a:pt x="84" y="0"/>
                  </a:lnTo>
                  <a:lnTo>
                    <a:pt x="82" y="10"/>
                  </a:lnTo>
                  <a:lnTo>
                    <a:pt x="78" y="34"/>
                  </a:lnTo>
                  <a:lnTo>
                    <a:pt x="69" y="56"/>
                  </a:lnTo>
                  <a:lnTo>
                    <a:pt x="53" y="65"/>
                  </a:lnTo>
                  <a:lnTo>
                    <a:pt x="42" y="62"/>
                  </a:lnTo>
                  <a:lnTo>
                    <a:pt x="33" y="58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9"/>
                  </a:lnTo>
                  <a:lnTo>
                    <a:pt x="3" y="32"/>
                  </a:lnTo>
                  <a:lnTo>
                    <a:pt x="1" y="29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/>
            </a:p>
          </p:txBody>
        </p:sp>
      </p:grpSp>
      <p:pic>
        <p:nvPicPr>
          <p:cNvPr id="128" name="Picture 4" descr="C:\Program Files\Microsoft Office 2007\MEDIA\CAGCAT10\j0212957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5517232"/>
            <a:ext cx="1027657" cy="645294"/>
          </a:xfrm>
          <a:prstGeom prst="rect">
            <a:avLst/>
          </a:prstGeom>
          <a:noFill/>
        </p:spPr>
      </p:pic>
      <p:pic>
        <p:nvPicPr>
          <p:cNvPr id="1026" name="Picture 2" descr="C:\Users\Gregory Chevalley\AppData\Local\Microsoft\Windows\Temporary Internet Files\Content.IE5\Z29D5PRR\MC90028077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868227"/>
            <a:ext cx="2483768" cy="2143838"/>
          </a:xfrm>
          <a:prstGeom prst="rect">
            <a:avLst/>
          </a:prstGeom>
          <a:noFill/>
        </p:spPr>
      </p:pic>
      <p:graphicFrame>
        <p:nvGraphicFramePr>
          <p:cNvPr id="69" name="Tableau 68"/>
          <p:cNvGraphicFramePr>
            <a:graphicFrameLocks noGrp="1"/>
          </p:cNvGraphicFramePr>
          <p:nvPr/>
        </p:nvGraphicFramePr>
        <p:xfrm>
          <a:off x="0" y="3140968"/>
          <a:ext cx="5940150" cy="158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025"/>
                <a:gridCol w="990025"/>
                <a:gridCol w="990025"/>
                <a:gridCol w="990025"/>
                <a:gridCol w="990025"/>
                <a:gridCol w="990025"/>
              </a:tblGrid>
              <a:tr h="825635">
                <a:tc>
                  <a:txBody>
                    <a:bodyPr/>
                    <a:lstStyle/>
                    <a:p>
                      <a:pPr algn="ctr"/>
                      <a:r>
                        <a:rPr lang="fr-CH" sz="1200" dirty="0" smtClean="0"/>
                        <a:t>Distance</a:t>
                      </a:r>
                      <a:endParaRPr lang="fr-CH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dirty="0" smtClean="0"/>
                        <a:t>Nombre de fois déjà transporté</a:t>
                      </a:r>
                      <a:endParaRPr lang="fr-CH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dirty="0" smtClean="0"/>
                        <a:t>A déjà un transport</a:t>
                      </a:r>
                      <a:endParaRPr lang="fr-CH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dirty="0" smtClean="0"/>
                        <a:t>Nombre de trajets +/-</a:t>
                      </a:r>
                      <a:r>
                        <a:rPr lang="fr-CH" sz="1200" baseline="0" dirty="0" smtClean="0"/>
                        <a:t> 15 jours</a:t>
                      </a:r>
                      <a:endParaRPr lang="fr-CH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dirty="0" smtClean="0"/>
                        <a:t>Kilomètres +/-</a:t>
                      </a:r>
                      <a:r>
                        <a:rPr lang="fr-CH" sz="1200" baseline="0" dirty="0" smtClean="0"/>
                        <a:t> 15 jours</a:t>
                      </a:r>
                      <a:endParaRPr lang="fr-CH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200" dirty="0" smtClean="0"/>
                        <a:t>Que des transports locaux</a:t>
                      </a:r>
                      <a:endParaRPr lang="fr-CH" sz="1200" dirty="0"/>
                    </a:p>
                  </a:txBody>
                  <a:tcPr anchor="ctr"/>
                </a:tc>
              </a:tr>
              <a:tr h="758541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35%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5%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25%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25%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10%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20%</a:t>
                      </a:r>
                      <a:endParaRPr lang="fr-CH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317</Words>
  <Application>Microsoft Office PowerPoint</Application>
  <PresentationFormat>On-screen Show (4:3)</PresentationFormat>
  <Paragraphs>114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Fonctionnement du modèle GLM</vt:lpstr>
      <vt:lpstr>Une demande de transport !</vt:lpstr>
      <vt:lpstr>Extraction du jour de la semaine ainsi que de la période de la journée</vt:lpstr>
      <vt:lpstr>Disponibilité générale pour le jour de la semaine et la période du transport</vt:lpstr>
      <vt:lpstr>Filtres</vt:lpstr>
      <vt:lpstr>Extraction d’informations</vt:lpstr>
      <vt:lpstr>Normalisation</vt:lpstr>
      <vt:lpstr>Moyennes pondérées</vt:lpstr>
    </vt:vector>
  </TitlesOfParts>
  <Company>Notebook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Gregory Chevalley</dc:creator>
  <cp:lastModifiedBy>mthevoz</cp:lastModifiedBy>
  <cp:revision>64</cp:revision>
  <dcterms:created xsi:type="dcterms:W3CDTF">2010-12-25T18:00:27Z</dcterms:created>
  <dcterms:modified xsi:type="dcterms:W3CDTF">2011-01-26T14:52:52Z</dcterms:modified>
</cp:coreProperties>
</file>