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DC0FD-634C-4CA5-B4E8-E140D22C218D}" v="306" dt="2018-06-10T01:11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8D3C9EF8-0D63-46D9-A14E-58D826B71D8E}"/>
    <pc:docChg chg="undo modSld">
      <pc:chgData name="Chris G" userId="ec6dd0bf820af39d" providerId="LiveId" clId="{8D3C9EF8-0D63-46D9-A14E-58D826B71D8E}" dt="2018-05-25T12:21:37.211" v="13" actId="1036"/>
      <pc:docMkLst>
        <pc:docMk/>
      </pc:docMkLst>
      <pc:sldChg chg="modSp">
        <pc:chgData name="Chris G" userId="ec6dd0bf820af39d" providerId="LiveId" clId="{8D3C9EF8-0D63-46D9-A14E-58D826B71D8E}" dt="2018-05-25T12:21:37.211" v="13" actId="1036"/>
        <pc:sldMkLst>
          <pc:docMk/>
          <pc:sldMk cId="3011652814" sldId="256"/>
        </pc:sldMkLst>
        <pc:grpChg chg="mod">
          <ac:chgData name="Chris G" userId="ec6dd0bf820af39d" providerId="LiveId" clId="{8D3C9EF8-0D63-46D9-A14E-58D826B71D8E}" dt="2018-05-25T10:38:13.093" v="11" actId="1076"/>
          <ac:grpSpMkLst>
            <pc:docMk/>
            <pc:sldMk cId="3011652814" sldId="256"/>
            <ac:grpSpMk id="3" creationId="{C9EE519B-B539-4A84-B7E0-BFA4D467321C}"/>
          </ac:grpSpMkLst>
        </pc:grpChg>
        <pc:picChg chg="mod">
          <ac:chgData name="Chris G" userId="ec6dd0bf820af39d" providerId="LiveId" clId="{8D3C9EF8-0D63-46D9-A14E-58D826B71D8E}" dt="2018-05-25T12:21:37.211" v="13" actId="1036"/>
          <ac:picMkLst>
            <pc:docMk/>
            <pc:sldMk cId="3011652814" sldId="256"/>
            <ac:picMk id="5" creationId="{955A75DF-F639-4649-A824-C039EEA18C2D}"/>
          </ac:picMkLst>
        </pc:picChg>
        <pc:cxnChg chg="mod">
          <ac:chgData name="Chris G" userId="ec6dd0bf820af39d" providerId="LiveId" clId="{8D3C9EF8-0D63-46D9-A14E-58D826B71D8E}" dt="2018-05-24T18:11:06.384" v="10" actId="1076"/>
          <ac:cxnSpMkLst>
            <pc:docMk/>
            <pc:sldMk cId="3011652814" sldId="256"/>
            <ac:cxnSpMk id="168" creationId="{00548B99-F907-44A2-8799-0EBC5AD93D44}"/>
          </ac:cxnSpMkLst>
        </pc:cxnChg>
      </pc:sldChg>
    </pc:docChg>
  </pc:docChgLst>
  <pc:docChgLst>
    <pc:chgData name="Chris G" userId="ec6dd0bf820af39d" providerId="LiveId" clId="{A3252F61-01DC-4F3D-BAF9-FCEB53B1ADD9}"/>
    <pc:docChg chg="undo custSel modSld">
      <pc:chgData name="Chris G" userId="ec6dd0bf820af39d" providerId="LiveId" clId="{A3252F61-01DC-4F3D-BAF9-FCEB53B1ADD9}" dt="2018-06-06T19:51:49.121" v="69" actId="1076"/>
      <pc:docMkLst>
        <pc:docMk/>
      </pc:docMkLst>
      <pc:sldChg chg="addSp delSp modSp">
        <pc:chgData name="Chris G" userId="ec6dd0bf820af39d" providerId="LiveId" clId="{A3252F61-01DC-4F3D-BAF9-FCEB53B1ADD9}" dt="2018-06-06T19:51:49.121" v="69" actId="1076"/>
        <pc:sldMkLst>
          <pc:docMk/>
          <pc:sldMk cId="3011652814" sldId="256"/>
        </pc:sldMkLst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" creationId="{47BA61B1-7687-41C6-8210-7EA9D4CAB26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6" creationId="{DD6B3BE8-4EDE-49B3-A20E-3F2081774B8E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8" creationId="{33D9F70F-8112-4122-988B-8E28FF0BB491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0" creationId="{912B13D6-427B-47BD-8F57-AC8FB69A1556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1" creationId="{7461FE5F-E7DF-497A-8D45-4B9C008EEA32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2" creationId="{F4FE7F7C-83CD-450E-9534-D47CCB7E069E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3" creationId="{352C2153-2F8B-4D7D-B107-E44BA2D082F5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4" creationId="{0629318D-DC77-4974-8FBB-B353C9F62BFB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5" creationId="{D935784A-1B85-427C-978B-0955EE12241B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6" creationId="{5C6D7895-BA4E-4E0E-B628-E0005A8FB2D9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7" creationId="{76995416-9423-43DC-96C0-87CFD9F012E3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8" creationId="{AA24F41E-F1DF-4C30-899F-D9D6EFBAE63E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9" creationId="{68B680F3-8B87-4DC5-BFB9-D6784B24975F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0" creationId="{B6E5D7F1-AF78-4FAA-BA70-CDB8EDFD6A15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1" creationId="{6FC53731-E15D-4F3B-B3E3-0EB6FF4D377A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2" creationId="{6E51AB0A-A07D-4D3C-806C-43D5599CC415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3" creationId="{087B93D6-806D-4360-9CBB-9B021D392134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4" creationId="{4233365D-9130-43F1-935C-D6E2AFC841D7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5" creationId="{B44C79FC-C72D-402A-AE29-34CD7B16DB6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6" creationId="{59517F02-EBE4-423C-B0E7-FD033FC96D82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7" creationId="{677CC457-DA65-464A-B941-628BC25D912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8" creationId="{C6F3642E-CBDD-497A-B1E3-4BC090F9D3F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9" creationId="{E6896EEC-5DED-4289-93D0-DEF37C2FECBF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0" creationId="{79410335-C993-4B4B-947C-7C94F7113002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1" creationId="{A4FBE03E-958F-44FA-A97F-4082666B4267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2" creationId="{324642B2-C4D1-478A-B163-50A7FF7CE0AC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3" creationId="{C4DA88A2-0B55-4889-B4BE-87BF4DA820C1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4" creationId="{EFDB743B-9157-4DC5-A801-B7ED3C68C584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5" creationId="{1CA7B007-D0CF-46C5-9C81-DF7A6A0FE8CD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6" creationId="{5DD27060-D7C7-4DCF-90F7-04E13AFF733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7" creationId="{D87A9F01-2531-4E19-86C1-0F493D32219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8" creationId="{82ED4052-9622-4ED4-996F-52375ADA8AE7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9" creationId="{7EE26F91-8535-47B3-88D5-6A03639F92F9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0" creationId="{5895F35C-FF29-4531-95A7-208EFFC7218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1" creationId="{3D3826B5-ED5A-4EB4-99D7-97AD1687502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2" creationId="{4667B54E-46EF-4634-AD68-3CDA6D359551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3" creationId="{90DAC092-8A04-462A-B503-0EA4CA94CE8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4" creationId="{90043878-E8DA-4688-8A57-A28F4BF02B8B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5" creationId="{6C74DA5E-37A5-46F2-B12E-8B482FC75BB6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6" creationId="{F2060085-F243-4A6A-8A0C-640EC2B18854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68" creationId="{5B9EAF47-29A7-4049-8D97-F9ED0864B4C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69" creationId="{C5C65BCF-8CA9-4D32-A094-E0E57877B985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0" creationId="{2D29A7AC-3715-417D-BF5E-BCF0883E168A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1" creationId="{9717DC8D-02A0-4EDD-98A5-171FE253210D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2" creationId="{9DAF5C40-9091-4C3F-9D32-6FC5A2789A20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3" creationId="{B29C6301-7525-4F4A-BB2E-E9E557D93ED1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4" creationId="{E4026715-EA16-40F6-BAB4-2D69D96A46E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5" creationId="{4C393415-9F64-4404-89A8-42662901A4C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7" creationId="{4A07DD53-FF5D-40C9-8310-B748BB50649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8" creationId="{0619CFB5-A610-4CB3-A47A-2BE1218C7FF3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9" creationId="{EFD58DC6-E6C3-4C72-8715-738F20C6F928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0" creationId="{7842853A-A7F0-46AC-ABE3-F3760271736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1" creationId="{3C6583E4-CD34-4BB1-A9C9-453EB089B808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2" creationId="{E8CD2A1E-3BBB-4864-A7CA-E174A464EDC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3" creationId="{A5D2CF93-B25C-4EDD-A29D-A41391292280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4" creationId="{42369DBE-ADBE-4D9B-9FF8-095BA89CA24D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5" creationId="{F5486531-87A6-4C86-B12E-0A8CBD979E0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8" creationId="{8F98B054-BD46-42A8-8EF6-97702E114087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1" creationId="{A250932E-EAEB-4DC7-93AE-7C664D354B4D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2" creationId="{C27182E1-8D40-4556-BEA5-67CEDEF8BE23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3" creationId="{4911EA8D-FD77-4A2C-BAF5-13C3B690D87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4" creationId="{F7268ACB-F2BE-4D82-831C-9E7C82D290A6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5" creationId="{A6603425-FFB4-4C2C-BEF7-8550A88486E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6" creationId="{15D34AFD-CA83-4A61-9A26-C31797AB4DF1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7" creationId="{87747A71-34E3-47F5-8637-904B82A4FCC9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8" creationId="{29F597BA-A4CF-4E72-BFD5-96B06F1DC262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9" creationId="{31E58601-BF3B-4366-9088-CCCE5FB27DF4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0" creationId="{8B6CD1E0-D3F3-45D7-A1C9-B75C834F1AF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1" creationId="{4C3CC225-8155-4B94-8567-2A09DB04B4D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2" creationId="{7F78D5E0-C92D-47E1-A86C-3D435D0B10B4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3" creationId="{1FC173C2-E610-4B2D-9F1D-18D951CD7CE0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8" creationId="{F9427B8B-6B6F-4CD5-9789-1746DF72B8A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9" creationId="{210BB67B-8F0B-4D43-B4D1-CDF5F54D380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10" creationId="{42C41893-5F07-48A3-A764-0702FC455036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11" creationId="{CC84D38B-BCA9-4D61-A56F-16C6857EA4F1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4" creationId="{E00E255D-ED87-4221-94D3-5E406B6D01CD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5" creationId="{439D582E-092E-4629-9C8D-7044D484C635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6" creationId="{C8A481FA-AEC3-4FE3-B938-41F9ADE3C881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7" creationId="{D62F4755-C4C0-4727-A97D-2509B2B0DE1A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8" creationId="{46D6ED7E-75B9-4D99-896F-CF97857BC2D7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9" creationId="{750F8CEB-6A20-419D-99CF-85FBC2C099BB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20" creationId="{39E9A10A-98A2-44E4-ABBA-FE1DA1C60924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21" creationId="{404CDC9D-255A-4343-882B-6091072544D7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3" creationId="{57E209B9-D390-41F2-8770-65894CDCC2F2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4" creationId="{D0E3D5DE-CD4B-4063-8844-0201AFFE0C08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5" creationId="{8C7B9BA3-6D38-482E-82FF-83724072C303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6" creationId="{C7726315-353A-4DD3-86A7-BDF5FFE15EDB}"/>
          </ac:spMkLst>
        </pc:spChg>
        <pc:grpChg chg="del">
          <ac:chgData name="Chris G" userId="ec6dd0bf820af39d" providerId="LiveId" clId="{A3252F61-01DC-4F3D-BAF9-FCEB53B1ADD9}" dt="2018-06-06T19:05:32.376" v="6" actId="165"/>
          <ac:grpSpMkLst>
            <pc:docMk/>
            <pc:sldMk cId="3011652814" sldId="256"/>
            <ac:grpSpMk id="3" creationId="{C9EE519B-B539-4A84-B7E0-BFA4D467321C}"/>
          </ac:grpSpMkLst>
        </pc:grpChg>
        <pc:grpChg chg="add mod">
          <ac:chgData name="Chris G" userId="ec6dd0bf820af39d" providerId="LiveId" clId="{A3252F61-01DC-4F3D-BAF9-FCEB53B1ADD9}" dt="2018-06-06T19:13:45.817" v="44" actId="1076"/>
          <ac:grpSpMkLst>
            <pc:docMk/>
            <pc:sldMk cId="3011652814" sldId="256"/>
            <ac:grpSpMk id="233" creationId="{A1B0F47C-EB7C-472C-A1A9-7C1345E46A28}"/>
          </ac:grpSpMkLst>
        </pc:grpChg>
        <pc:grpChg chg="add mod">
          <ac:chgData name="Chris G" userId="ec6dd0bf820af39d" providerId="LiveId" clId="{A3252F61-01DC-4F3D-BAF9-FCEB53B1ADD9}" dt="2018-06-06T19:07:08.531" v="34" actId="1076"/>
          <ac:grpSpMkLst>
            <pc:docMk/>
            <pc:sldMk cId="3011652814" sldId="256"/>
            <ac:grpSpMk id="234" creationId="{04C6E8FB-CC80-468F-A3A5-63396ACC7758}"/>
          </ac:grpSpMkLst>
        </pc:grpChg>
        <pc:grpChg chg="add mod">
          <ac:chgData name="Chris G" userId="ec6dd0bf820af39d" providerId="LiveId" clId="{A3252F61-01DC-4F3D-BAF9-FCEB53B1ADD9}" dt="2018-06-06T19:07:24.545" v="39" actId="1076"/>
          <ac:grpSpMkLst>
            <pc:docMk/>
            <pc:sldMk cId="3011652814" sldId="256"/>
            <ac:grpSpMk id="235" creationId="{10F89B97-6A38-4276-B5C8-98DD3279C514}"/>
          </ac:grpSpMkLst>
        </pc:grpChg>
        <pc:picChg chg="mod topLvl modCrop">
          <ac:chgData name="Chris G" userId="ec6dd0bf820af39d" providerId="LiveId" clId="{A3252F61-01DC-4F3D-BAF9-FCEB53B1ADD9}" dt="2018-06-06T19:24:24.756" v="55" actId="1076"/>
          <ac:picMkLst>
            <pc:docMk/>
            <pc:sldMk cId="3011652814" sldId="256"/>
            <ac:picMk id="5" creationId="{955A75DF-F639-4649-A824-C039EEA18C2D}"/>
          </ac:picMkLst>
        </pc:picChg>
        <pc:picChg chg="mod topLvl">
          <ac:chgData name="Chris G" userId="ec6dd0bf820af39d" providerId="LiveId" clId="{A3252F61-01DC-4F3D-BAF9-FCEB53B1ADD9}" dt="2018-06-06T19:05:32.376" v="6" actId="165"/>
          <ac:picMkLst>
            <pc:docMk/>
            <pc:sldMk cId="3011652814" sldId="256"/>
            <ac:picMk id="7" creationId="{9C0AD494-68C7-4586-918A-80D35ECF6078}"/>
          </ac:picMkLst>
        </pc:picChg>
        <pc:picChg chg="mod topLvl">
          <ac:chgData name="Chris G" userId="ec6dd0bf820af39d" providerId="LiveId" clId="{A3252F61-01DC-4F3D-BAF9-FCEB53B1ADD9}" dt="2018-06-06T19:05:49.165" v="9" actId="164"/>
          <ac:picMkLst>
            <pc:docMk/>
            <pc:sldMk cId="3011652814" sldId="256"/>
            <ac:picMk id="9" creationId="{99CA4301-8516-45F1-A076-3E7C3068E7FF}"/>
          </ac:picMkLst>
        </pc:picChg>
        <pc:picChg chg="mod topLvl">
          <ac:chgData name="Chris G" userId="ec6dd0bf820af39d" providerId="LiveId" clId="{A3252F61-01DC-4F3D-BAF9-FCEB53B1ADD9}" dt="2018-06-06T19:07:03.738" v="32" actId="164"/>
          <ac:picMkLst>
            <pc:docMk/>
            <pc:sldMk cId="3011652814" sldId="256"/>
            <ac:picMk id="113" creationId="{505BEB82-2215-4EF2-850B-BBC1E10DEC4A}"/>
          </ac:picMkLst>
        </pc:picChg>
        <pc:picChg chg="add mod">
          <ac:chgData name="Chris G" userId="ec6dd0bf820af39d" providerId="LiveId" clId="{A3252F61-01DC-4F3D-BAF9-FCEB53B1ADD9}" dt="2018-06-06T19:06:38.008" v="26" actId="1076"/>
          <ac:picMkLst>
            <pc:docMk/>
            <pc:sldMk cId="3011652814" sldId="256"/>
            <ac:picMk id="136" creationId="{976B9BC5-94DA-4813-ABAC-0A608F4CE898}"/>
          </ac:picMkLst>
        </pc:picChg>
        <pc:picChg chg="add mod">
          <ac:chgData name="Chris G" userId="ec6dd0bf820af39d" providerId="LiveId" clId="{A3252F61-01DC-4F3D-BAF9-FCEB53B1ADD9}" dt="2018-06-06T19:06:29.803" v="23" actId="1076"/>
          <ac:picMkLst>
            <pc:docMk/>
            <pc:sldMk cId="3011652814" sldId="256"/>
            <ac:picMk id="137" creationId="{40626A3C-5FD4-4B9F-890B-51613CEAC0EA}"/>
          </ac:picMkLst>
        </pc:picChg>
        <pc:picChg chg="add mod">
          <ac:chgData name="Chris G" userId="ec6dd0bf820af39d" providerId="LiveId" clId="{A3252F61-01DC-4F3D-BAF9-FCEB53B1ADD9}" dt="2018-06-06T19:06:48.862" v="30" actId="1076"/>
          <ac:picMkLst>
            <pc:docMk/>
            <pc:sldMk cId="3011652814" sldId="256"/>
            <ac:picMk id="138" creationId="{59EA7BC6-4EF9-4CF4-A28A-29A1D4ADF8B1}"/>
          </ac:picMkLst>
        </pc:picChg>
        <pc:picChg chg="mod topLvl">
          <ac:chgData name="Chris G" userId="ec6dd0bf820af39d" providerId="LiveId" clId="{A3252F61-01DC-4F3D-BAF9-FCEB53B1ADD9}" dt="2018-06-06T19:07:20.547" v="37" actId="164"/>
          <ac:picMkLst>
            <pc:docMk/>
            <pc:sldMk cId="3011652814" sldId="256"/>
            <ac:picMk id="142" creationId="{8096DB7B-ED96-4619-9DBC-007A0FE1417C}"/>
          </ac:picMkLst>
        </pc:picChg>
        <pc:picChg chg="del mod topLvl">
          <ac:chgData name="Chris G" userId="ec6dd0bf820af39d" providerId="LiveId" clId="{A3252F61-01DC-4F3D-BAF9-FCEB53B1ADD9}" dt="2018-06-06T19:06:22.212" v="19" actId="478"/>
          <ac:picMkLst>
            <pc:docMk/>
            <pc:sldMk cId="3011652814" sldId="256"/>
            <ac:picMk id="182" creationId="{0B251BB5-3F8D-42C0-87D3-63040E350CBC}"/>
          </ac:picMkLst>
        </pc:picChg>
        <pc:picChg chg="mod topLvl">
          <ac:chgData name="Chris G" userId="ec6dd0bf820af39d" providerId="LiveId" clId="{A3252F61-01DC-4F3D-BAF9-FCEB53B1ADD9}" dt="2018-06-06T19:06:51.602" v="31" actId="1076"/>
          <ac:picMkLst>
            <pc:docMk/>
            <pc:sldMk cId="3011652814" sldId="256"/>
            <ac:picMk id="183" creationId="{53A90DA3-5486-4EC2-A511-28E22B0A9DFF}"/>
          </ac:picMkLst>
        </pc:picChg>
        <pc:picChg chg="add mod modCrop">
          <ac:chgData name="Chris G" userId="ec6dd0bf820af39d" providerId="LiveId" clId="{A3252F61-01DC-4F3D-BAF9-FCEB53B1ADD9}" dt="2018-06-06T19:51:47.580" v="68" actId="1076"/>
          <ac:picMkLst>
            <pc:docMk/>
            <pc:sldMk cId="3011652814" sldId="256"/>
            <ac:picMk id="238" creationId="{28E17C2B-F96E-4132-AAB7-0358272620A0}"/>
          </ac:picMkLst>
        </pc:picChg>
        <pc:picChg chg="add mod modCrop">
          <ac:chgData name="Chris G" userId="ec6dd0bf820af39d" providerId="LiveId" clId="{A3252F61-01DC-4F3D-BAF9-FCEB53B1ADD9}" dt="2018-06-06T19:51:49.121" v="69" actId="1076"/>
          <ac:picMkLst>
            <pc:docMk/>
            <pc:sldMk cId="3011652814" sldId="256"/>
            <ac:picMk id="241" creationId="{9DA5C151-FF9A-429E-AD34-6FBC32915516}"/>
          </ac:picMkLst>
        </pc:pic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04" creationId="{65892484-808D-4C41-A7E5-09AA0C6ADB7B}"/>
          </ac:cxnSpMkLst>
        </pc:cxn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05" creationId="{4C163D46-AAEA-43C6-B98B-B7A5EB25533E}"/>
          </ac:cxnSpMkLst>
        </pc:cxn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12" creationId="{ACB5A99A-3FFE-43D4-966A-82E8BB4BC95E}"/>
          </ac:cxnSpMkLst>
        </pc:cxn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22" creationId="{6BC86231-6018-4594-91A8-587638A3B481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23" creationId="{F7171F62-0516-47E3-90C0-EE747AF903FF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4" creationId="{62EC8E80-37AE-450B-87F5-C069ECA34505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5" creationId="{F4F21E82-B95F-4F04-ADA1-F691D585BFE4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6" creationId="{66BBDC19-5469-45D7-9072-92862578A57E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7" creationId="{D367B364-E623-4FBA-AF04-D023520F1022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8" creationId="{D363AE5F-3926-4D02-BFB6-E897B88BBA0C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9" creationId="{FCA414E2-4B39-4E77-84E5-44CDF9B346AC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30" creationId="{C130A82D-7D4E-43C2-9FC4-9EDAD0DE86ED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31" creationId="{64620E40-6428-43C4-BE65-D28FE9DAB7F3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34" creationId="{F9A15733-E417-4A3D-8D56-7E27BDBB37C4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35" creationId="{86077939-1872-4670-BD26-043EF0DD0140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40" creationId="{527CB831-5148-4A2C-9C23-7D56C8AA6022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160" creationId="{21B5872C-2A8F-45D5-A7E6-2DDF670867E2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68" creationId="{00548B99-F907-44A2-8799-0EBC5AD93D44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178" creationId="{62DC3652-3373-4F94-B32A-CAC3239E385C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09" creationId="{C87A5813-90DB-417F-A1C6-5A5A8FF1BF71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15" creationId="{563F7A35-DE60-4AFE-A8D0-8F97E935B310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18" creationId="{F682588A-19A5-4314-97BA-271399D7062A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21" creationId="{46BD6F11-BEC9-4C49-9C41-19078A11BED1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25" creationId="{4E9309F4-EF00-4D2A-BE7A-1932C48EDAD1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28" creationId="{14AC3601-507E-41D3-A3CF-81B943FA068F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32" creationId="{040F0447-96F9-45AC-ABFA-F254BCE97B6E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36" creationId="{FC13C1C3-00FC-46CC-943E-6DFC3A56ED04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40" creationId="{EB12A090-038F-4D0F-90AE-D4B5180559EF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46" creationId="{C7A4CC8D-24A3-4092-B578-131DF55576E0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49" creationId="{749CBE40-1818-4EA8-B288-07D26A8B3647}"/>
          </ac:cxnSpMkLst>
        </pc:cxnChg>
      </pc:sldChg>
    </pc:docChg>
  </pc:docChgLst>
  <pc:docChgLst>
    <pc:chgData name="Chris G" userId="ec6dd0bf820af39d" providerId="LiveId" clId="{0AADC0FD-634C-4CA5-B4E8-E140D22C218D}"/>
    <pc:docChg chg="undo custSel modSld">
      <pc:chgData name="Chris G" userId="ec6dd0bf820af39d" providerId="LiveId" clId="{0AADC0FD-634C-4CA5-B4E8-E140D22C218D}" dt="2018-06-10T01:11:10.236" v="305" actId="14100"/>
      <pc:docMkLst>
        <pc:docMk/>
      </pc:docMkLst>
      <pc:sldChg chg="addSp delSp modSp">
        <pc:chgData name="Chris G" userId="ec6dd0bf820af39d" providerId="LiveId" clId="{0AADC0FD-634C-4CA5-B4E8-E140D22C218D}" dt="2018-06-10T01:11:10.236" v="305" actId="14100"/>
        <pc:sldMkLst>
          <pc:docMk/>
          <pc:sldMk cId="3011652814" sldId="256"/>
        </pc:sldMkLst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68" creationId="{5B9EAF47-29A7-4049-8D97-F9ED0864B4CB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69" creationId="{C5C65BCF-8CA9-4D32-A094-E0E57877B985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0" creationId="{2D29A7AC-3715-417D-BF5E-BCF0883E168A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1" creationId="{9717DC8D-02A0-4EDD-98A5-171FE253210D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2" creationId="{9DAF5C40-9091-4C3F-9D32-6FC5A2789A20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3" creationId="{B29C6301-7525-4F4A-BB2E-E9E557D93ED1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4" creationId="{E4026715-EA16-40F6-BAB4-2D69D96A46EB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5" creationId="{4C393415-9F64-4404-89A8-42662901A4CB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7" creationId="{4A07DD53-FF5D-40C9-8310-B748BB50649F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8" creationId="{0619CFB5-A610-4CB3-A47A-2BE1218C7FF3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79" creationId="{EFD58DC6-E6C3-4C72-8715-738F20C6F928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0" creationId="{7842853A-A7F0-46AC-ABE3-F3760271736C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1" creationId="{3C6583E4-CD34-4BB1-A9C9-453EB089B808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2" creationId="{E8CD2A1E-3BBB-4864-A7CA-E174A464EDCC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3" creationId="{A5D2CF93-B25C-4EDD-A29D-A41391292280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4" creationId="{42369DBE-ADBE-4D9B-9FF8-095BA89CA24D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5" creationId="{F5486531-87A6-4C86-B12E-0A8CBD979E0F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88" creationId="{8F98B054-BD46-42A8-8EF6-97702E114087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1" creationId="{A250932E-EAEB-4DC7-93AE-7C664D354B4D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2" creationId="{C27182E1-8D40-4556-BEA5-67CEDEF8BE23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3" creationId="{4911EA8D-FD77-4A2C-BAF5-13C3B690D87C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4" creationId="{F7268ACB-F2BE-4D82-831C-9E7C82D290A6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5" creationId="{A6603425-FFB4-4C2C-BEF7-8550A88486EB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6" creationId="{15D34AFD-CA83-4A61-9A26-C31797AB4DF1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7" creationId="{87747A71-34E3-47F5-8637-904B82A4FCC9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8" creationId="{29F597BA-A4CF-4E72-BFD5-96B06F1DC262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99" creationId="{31E58601-BF3B-4366-9088-CCCE5FB27DF4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100" creationId="{8B6CD1E0-D3F3-45D7-A1C9-B75C834F1AFF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101" creationId="{4C3CC225-8155-4B94-8567-2A09DB04B4DC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102" creationId="{7F78D5E0-C92D-47E1-A86C-3D435D0B10B4}"/>
          </ac:spMkLst>
        </pc:spChg>
        <pc:spChg chg="mod">
          <ac:chgData name="Chris G" userId="ec6dd0bf820af39d" providerId="LiveId" clId="{0AADC0FD-634C-4CA5-B4E8-E140D22C218D}" dt="2018-06-09T21:33:08.240" v="301" actId="164"/>
          <ac:spMkLst>
            <pc:docMk/>
            <pc:sldMk cId="3011652814" sldId="256"/>
            <ac:spMk id="103" creationId="{1FC173C2-E610-4B2D-9F1D-18D951CD7CE0}"/>
          </ac:spMkLst>
        </pc:spChg>
        <pc:spChg chg="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108" creationId="{F9427B8B-6B6F-4CD5-9789-1746DF72B8AF}"/>
          </ac:spMkLst>
        </pc:spChg>
        <pc:spChg chg="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109" creationId="{210BB67B-8F0B-4D43-B4D1-CDF5F54D380C}"/>
          </ac:spMkLst>
        </pc:spChg>
        <pc:spChg chg="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110" creationId="{42C41893-5F07-48A3-A764-0702FC455036}"/>
          </ac:spMkLst>
        </pc:spChg>
        <pc:spChg chg="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111" creationId="{CC84D38B-BCA9-4D61-A56F-16C6857EA4F1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14" creationId="{E00E255D-ED87-4221-94D3-5E406B6D01CD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15" creationId="{439D582E-092E-4629-9C8D-7044D484C635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16" creationId="{C8A481FA-AEC3-4FE3-B938-41F9ADE3C881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17" creationId="{D62F4755-C4C0-4727-A97D-2509B2B0DE1A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18" creationId="{46D6ED7E-75B9-4D99-896F-CF97857BC2D7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19" creationId="{750F8CEB-6A20-419D-99CF-85FBC2C099BB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20" creationId="{39E9A10A-98A2-44E4-ABBA-FE1DA1C60924}"/>
          </ac:spMkLst>
        </pc:spChg>
        <pc:spChg chg="mod topLvl">
          <ac:chgData name="Chris G" userId="ec6dd0bf820af39d" providerId="LiveId" clId="{0AADC0FD-634C-4CA5-B4E8-E140D22C218D}" dt="2018-06-09T21:09:24.016" v="105" actId="164"/>
          <ac:spMkLst>
            <pc:docMk/>
            <pc:sldMk cId="3011652814" sldId="256"/>
            <ac:spMk id="121" creationId="{404CDC9D-255A-4343-882B-6091072544D7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39" creationId="{F73E5831-DC42-49EF-ACBD-7BCA6F20BDDE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41" creationId="{5D8923F3-108B-457F-89C1-465BB3104F63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47" creationId="{BB0EDDEC-95BD-40A0-B08D-4643D4F4B7DD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48" creationId="{82D378CF-C9C1-4DCA-B1BB-83FE210D7B13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49" creationId="{75A8E260-3C64-419C-B15C-F39B75C9B181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0" creationId="{2B138BB2-F285-46B8-8EE3-953C03A9A328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1" creationId="{A60BB36F-5752-4D75-8D52-976A02321DB6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2" creationId="{F99107D9-4462-4877-9C05-E5A78244BB86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3" creationId="{990127D1-BAF1-4C70-8D78-C1CF1F4D5359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4" creationId="{10DCAD2A-5982-4074-A672-30E422D7A747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5" creationId="{A6A307AB-72B7-4CA9-B89E-F59243256096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6" creationId="{0090861A-7B76-4BFE-BF2A-4ED81A8C1B28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7" creationId="{FD5A6229-EE72-4F8C-9946-C70BBDD6D62E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8" creationId="{6EBC5C02-86F9-47A5-98E2-AC3CCEE0EB03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59" creationId="{EF323AAF-6DB8-4BF0-81D9-451F0E5C08E3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161" creationId="{AE047736-A671-4AFA-881C-B31D37A1734A}"/>
          </ac:spMkLst>
        </pc:spChg>
        <pc:spChg chg="add mod">
          <ac:chgData name="Chris G" userId="ec6dd0bf820af39d" providerId="LiveId" clId="{0AADC0FD-634C-4CA5-B4E8-E140D22C218D}" dt="2018-06-09T21:10:03.772" v="109" actId="164"/>
          <ac:spMkLst>
            <pc:docMk/>
            <pc:sldMk cId="3011652814" sldId="256"/>
            <ac:spMk id="182" creationId="{F5AB9720-6678-4872-B6B1-F4794CD9B248}"/>
          </ac:spMkLst>
        </pc:spChg>
        <pc:spChg chg="add mod">
          <ac:chgData name="Chris G" userId="ec6dd0bf820af39d" providerId="LiveId" clId="{0AADC0FD-634C-4CA5-B4E8-E140D22C218D}" dt="2018-06-09T21:10:03.772" v="109" actId="164"/>
          <ac:spMkLst>
            <pc:docMk/>
            <pc:sldMk cId="3011652814" sldId="256"/>
            <ac:spMk id="184" creationId="{0F893E5B-7D2E-4EE5-A514-9203E50AE7CD}"/>
          </ac:spMkLst>
        </pc:spChg>
        <pc:spChg chg="add mod">
          <ac:chgData name="Chris G" userId="ec6dd0bf820af39d" providerId="LiveId" clId="{0AADC0FD-634C-4CA5-B4E8-E140D22C218D}" dt="2018-06-09T21:10:03.772" v="109" actId="164"/>
          <ac:spMkLst>
            <pc:docMk/>
            <pc:sldMk cId="3011652814" sldId="256"/>
            <ac:spMk id="185" creationId="{7D7CD51F-6F38-4911-B12B-0F4BA9D16E24}"/>
          </ac:spMkLst>
        </pc:spChg>
        <pc:spChg chg="add mod">
          <ac:chgData name="Chris G" userId="ec6dd0bf820af39d" providerId="LiveId" clId="{0AADC0FD-634C-4CA5-B4E8-E140D22C218D}" dt="2018-06-09T21:04:40.231" v="74" actId="164"/>
          <ac:spMkLst>
            <pc:docMk/>
            <pc:sldMk cId="3011652814" sldId="256"/>
            <ac:spMk id="231" creationId="{3661DF53-591F-423B-8A18-78BCCC9920DB}"/>
          </ac:spMkLst>
        </pc:spChg>
        <pc:spChg chg="add 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281" creationId="{5C68A12E-B1AC-42FA-A4C3-6A15CDA9DC34}"/>
          </ac:spMkLst>
        </pc:spChg>
        <pc:spChg chg="add 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282" creationId="{4B13FEAC-6479-429D-BBC4-268BC68D384D}"/>
          </ac:spMkLst>
        </pc:spChg>
        <pc:spChg chg="add 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283" creationId="{30CFD5A2-F157-4C02-ABBE-AB1503E0806F}"/>
          </ac:spMkLst>
        </pc:spChg>
        <pc:spChg chg="add mod">
          <ac:chgData name="Chris G" userId="ec6dd0bf820af39d" providerId="LiveId" clId="{0AADC0FD-634C-4CA5-B4E8-E140D22C218D}" dt="2018-06-09T21:20:13.426" v="200" actId="164"/>
          <ac:spMkLst>
            <pc:docMk/>
            <pc:sldMk cId="3011652814" sldId="256"/>
            <ac:spMk id="284" creationId="{23ADA467-2661-4F31-B8E9-59D6BF8CFF34}"/>
          </ac:spMkLst>
        </pc:spChg>
        <pc:spChg chg="add mod topLvl">
          <ac:chgData name="Chris G" userId="ec6dd0bf820af39d" providerId="LiveId" clId="{0AADC0FD-634C-4CA5-B4E8-E140D22C218D}" dt="2018-06-09T21:26:54.645" v="250" actId="164"/>
          <ac:spMkLst>
            <pc:docMk/>
            <pc:sldMk cId="3011652814" sldId="256"/>
            <ac:spMk id="292" creationId="{32767925-EAFD-4058-8C73-3555833B7573}"/>
          </ac:spMkLst>
        </pc:spChg>
        <pc:spChg chg="add mod topLvl">
          <ac:chgData name="Chris G" userId="ec6dd0bf820af39d" providerId="LiveId" clId="{0AADC0FD-634C-4CA5-B4E8-E140D22C218D}" dt="2018-06-09T21:26:54.645" v="250" actId="164"/>
          <ac:spMkLst>
            <pc:docMk/>
            <pc:sldMk cId="3011652814" sldId="256"/>
            <ac:spMk id="293" creationId="{2EC628F7-D86B-4EDC-B248-DB0C2AA41A79}"/>
          </ac:spMkLst>
        </pc:spChg>
        <pc:spChg chg="add mod topLvl">
          <ac:chgData name="Chris G" userId="ec6dd0bf820af39d" providerId="LiveId" clId="{0AADC0FD-634C-4CA5-B4E8-E140D22C218D}" dt="2018-06-09T21:26:54.645" v="250" actId="164"/>
          <ac:spMkLst>
            <pc:docMk/>
            <pc:sldMk cId="3011652814" sldId="256"/>
            <ac:spMk id="294" creationId="{1CF7B95F-5266-4C99-8191-494ABD6C3F89}"/>
          </ac:spMkLst>
        </pc:spChg>
        <pc:spChg chg="add mod">
          <ac:chgData name="Chris G" userId="ec6dd0bf820af39d" providerId="LiveId" clId="{0AADC0FD-634C-4CA5-B4E8-E140D22C218D}" dt="2018-06-09T21:27:24.725" v="253" actId="164"/>
          <ac:spMkLst>
            <pc:docMk/>
            <pc:sldMk cId="3011652814" sldId="256"/>
            <ac:spMk id="297" creationId="{6006EE64-D29C-41F6-B729-6C18FA1B08F0}"/>
          </ac:spMkLst>
        </pc:spChg>
        <pc:spChg chg="add mod">
          <ac:chgData name="Chris G" userId="ec6dd0bf820af39d" providerId="LiveId" clId="{0AADC0FD-634C-4CA5-B4E8-E140D22C218D}" dt="2018-06-09T21:27:24.725" v="253" actId="164"/>
          <ac:spMkLst>
            <pc:docMk/>
            <pc:sldMk cId="3011652814" sldId="256"/>
            <ac:spMk id="298" creationId="{E7AF2CF9-F15B-4F06-92AD-5334BCB8809D}"/>
          </ac:spMkLst>
        </pc:spChg>
        <pc:spChg chg="add mod">
          <ac:chgData name="Chris G" userId="ec6dd0bf820af39d" providerId="LiveId" clId="{0AADC0FD-634C-4CA5-B4E8-E140D22C218D}" dt="2018-06-09T21:27:24.725" v="253" actId="164"/>
          <ac:spMkLst>
            <pc:docMk/>
            <pc:sldMk cId="3011652814" sldId="256"/>
            <ac:spMk id="299" creationId="{818233E7-3655-49AE-8094-07695849DA70}"/>
          </ac:spMkLst>
        </pc:s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56" creationId="{B23BFE98-60B4-4C8F-8B7A-6D1D841608E4}"/>
          </ac:grpSpMkLst>
        </pc:gr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57" creationId="{A2BEBE15-D281-4213-A041-97037ECE9C28}"/>
          </ac:grpSpMkLst>
        </pc:gr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187" creationId="{75C26A5A-3710-4B39-9AE8-3E2812EA6C41}"/>
          </ac:grpSpMkLst>
        </pc:gr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192" creationId="{8B2F314D-9C3C-484F-83BD-689BC722F692}"/>
          </ac:grpSpMkLst>
        </pc:gr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197" creationId="{B2751AA2-B0B5-456C-810A-6359ED8C1170}"/>
          </ac:grpSpMkLst>
        </pc:grpChg>
        <pc:grpChg chg="add del mod">
          <ac:chgData name="Chris G" userId="ec6dd0bf820af39d" providerId="LiveId" clId="{0AADC0FD-634C-4CA5-B4E8-E140D22C218D}" dt="2018-06-09T21:09:09.567" v="102" actId="165"/>
          <ac:grpSpMkLst>
            <pc:docMk/>
            <pc:sldMk cId="3011652814" sldId="256"/>
            <ac:grpSpMk id="230" creationId="{03CE6849-936E-4A9B-8D6A-FE07637830D0}"/>
          </ac:grpSpMkLst>
        </pc:grpChg>
        <pc:grpChg chg="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233" creationId="{A1B0F47C-EB7C-472C-A1A9-7C1345E46A28}"/>
          </ac:grpSpMkLst>
        </pc:grpChg>
        <pc:grpChg chg="del">
          <ac:chgData name="Chris G" userId="ec6dd0bf820af39d" providerId="LiveId" clId="{0AADC0FD-634C-4CA5-B4E8-E140D22C218D}" dt="2018-06-09T21:02:47.528" v="15" actId="165"/>
          <ac:grpSpMkLst>
            <pc:docMk/>
            <pc:sldMk cId="3011652814" sldId="256"/>
            <ac:grpSpMk id="234" creationId="{04C6E8FB-CC80-468F-A3A5-63396ACC7758}"/>
          </ac:grpSpMkLst>
        </pc:grpChg>
        <pc:grpChg chg="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235" creationId="{10F89B97-6A38-4276-B5C8-98DD3279C514}"/>
          </ac:grpSpMkLst>
        </pc:gr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237" creationId="{7E27025B-8EB9-4BE8-B517-14AB3CF49688}"/>
          </ac:grpSpMkLst>
        </pc:grpChg>
        <pc:grpChg chg="add mod or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285" creationId="{9EF794D7-FF89-4DEF-99AC-21965ED17B70}"/>
          </ac:grpSpMkLst>
        </pc:grpChg>
        <pc:grpChg chg="add del mod">
          <ac:chgData name="Chris G" userId="ec6dd0bf820af39d" providerId="LiveId" clId="{0AADC0FD-634C-4CA5-B4E8-E140D22C218D}" dt="2018-06-09T21:26:43.204" v="248" actId="165"/>
          <ac:grpSpMkLst>
            <pc:docMk/>
            <pc:sldMk cId="3011652814" sldId="256"/>
            <ac:grpSpMk id="295" creationId="{D96ADF5C-A2A1-472F-96FD-D820B390E8E2}"/>
          </ac:grpSpMkLst>
        </pc:grpChg>
        <pc:grpChg chg="add mod or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296" creationId="{D37BE9A0-32C6-4ADB-8ED6-D8D53A30A83C}"/>
          </ac:grpSpMkLst>
        </pc:grpChg>
        <pc:grpChg chg="add mod or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300" creationId="{37BEED7F-1201-48FF-BE00-4F9118A5154A}"/>
          </ac:grpSpMkLst>
        </pc:grpChg>
        <pc:grpChg chg="add mod">
          <ac:chgData name="Chris G" userId="ec6dd0bf820af39d" providerId="LiveId" clId="{0AADC0FD-634C-4CA5-B4E8-E140D22C218D}" dt="2018-06-09T21:33:08.240" v="301" actId="164"/>
          <ac:grpSpMkLst>
            <pc:docMk/>
            <pc:sldMk cId="3011652814" sldId="256"/>
            <ac:grpSpMk id="338" creationId="{A5F4C2ED-C826-4EA3-BA3A-02DD7B17B51C}"/>
          </ac:grpSpMkLst>
        </pc:grpChg>
        <pc:picChg chg="mod">
          <ac:chgData name="Chris G" userId="ec6dd0bf820af39d" providerId="LiveId" clId="{0AADC0FD-634C-4CA5-B4E8-E140D22C218D}" dt="2018-06-09T21:20:13.426" v="200" actId="164"/>
          <ac:picMkLst>
            <pc:docMk/>
            <pc:sldMk cId="3011652814" sldId="256"/>
            <ac:picMk id="5" creationId="{955A75DF-F639-4649-A824-C039EEA18C2D}"/>
          </ac:picMkLst>
        </pc:picChg>
        <pc:picChg chg="mod">
          <ac:chgData name="Chris G" userId="ec6dd0bf820af39d" providerId="LiveId" clId="{0AADC0FD-634C-4CA5-B4E8-E140D22C218D}" dt="2018-06-09T21:33:08.240" v="301" actId="164"/>
          <ac:picMkLst>
            <pc:docMk/>
            <pc:sldMk cId="3011652814" sldId="256"/>
            <ac:picMk id="7" creationId="{9C0AD494-68C7-4586-918A-80D35ECF6078}"/>
          </ac:picMkLst>
        </pc:picChg>
        <pc:picChg chg="mod topLvl">
          <ac:chgData name="Chris G" userId="ec6dd0bf820af39d" providerId="LiveId" clId="{0AADC0FD-634C-4CA5-B4E8-E140D22C218D}" dt="2018-06-09T21:09:24.016" v="105" actId="164"/>
          <ac:picMkLst>
            <pc:docMk/>
            <pc:sldMk cId="3011652814" sldId="256"/>
            <ac:picMk id="113" creationId="{505BEB82-2215-4EF2-850B-BBC1E10DEC4A}"/>
          </ac:picMkLst>
        </pc:picChg>
        <pc:picChg chg="del">
          <ac:chgData name="Chris G" userId="ec6dd0bf820af39d" providerId="LiveId" clId="{0AADC0FD-634C-4CA5-B4E8-E140D22C218D}" dt="2018-06-09T21:10:08.998" v="110" actId="478"/>
          <ac:picMkLst>
            <pc:docMk/>
            <pc:sldMk cId="3011652814" sldId="256"/>
            <ac:picMk id="136" creationId="{976B9BC5-94DA-4813-ABAC-0A608F4CE898}"/>
          </ac:picMkLst>
        </pc:picChg>
        <pc:picChg chg="mod">
          <ac:chgData name="Chris G" userId="ec6dd0bf820af39d" providerId="LiveId" clId="{0AADC0FD-634C-4CA5-B4E8-E140D22C218D}" dt="2018-06-09T21:10:03.772" v="109" actId="164"/>
          <ac:picMkLst>
            <pc:docMk/>
            <pc:sldMk cId="3011652814" sldId="256"/>
            <ac:picMk id="137" creationId="{40626A3C-5FD4-4B9F-890B-51613CEAC0EA}"/>
          </ac:picMkLst>
        </pc:picChg>
        <pc:picChg chg="del mod">
          <ac:chgData name="Chris G" userId="ec6dd0bf820af39d" providerId="LiveId" clId="{0AADC0FD-634C-4CA5-B4E8-E140D22C218D}" dt="2018-06-09T21:10:09.743" v="112" actId="478"/>
          <ac:picMkLst>
            <pc:docMk/>
            <pc:sldMk cId="3011652814" sldId="256"/>
            <ac:picMk id="138" creationId="{59EA7BC6-4EF9-4CF4-A28A-29A1D4ADF8B1}"/>
          </ac:picMkLst>
        </pc:picChg>
        <pc:picChg chg="del">
          <ac:chgData name="Chris G" userId="ec6dd0bf820af39d" providerId="LiveId" clId="{0AADC0FD-634C-4CA5-B4E8-E140D22C218D}" dt="2018-06-09T21:10:10.387" v="113" actId="478"/>
          <ac:picMkLst>
            <pc:docMk/>
            <pc:sldMk cId="3011652814" sldId="256"/>
            <ac:picMk id="183" creationId="{53A90DA3-5486-4EC2-A511-28E22B0A9DFF}"/>
          </ac:picMkLst>
        </pc:picChg>
        <pc:picChg chg="mod">
          <ac:chgData name="Chris G" userId="ec6dd0bf820af39d" providerId="LiveId" clId="{0AADC0FD-634C-4CA5-B4E8-E140D22C218D}" dt="2018-06-09T21:27:24.725" v="253" actId="164"/>
          <ac:picMkLst>
            <pc:docMk/>
            <pc:sldMk cId="3011652814" sldId="256"/>
            <ac:picMk id="238" creationId="{28E17C2B-F96E-4132-AAB7-0358272620A0}"/>
          </ac:picMkLst>
        </pc:picChg>
        <pc:picChg chg="mod topLvl">
          <ac:chgData name="Chris G" userId="ec6dd0bf820af39d" providerId="LiveId" clId="{0AADC0FD-634C-4CA5-B4E8-E140D22C218D}" dt="2018-06-09T21:26:54.645" v="250" actId="164"/>
          <ac:picMkLst>
            <pc:docMk/>
            <pc:sldMk cId="3011652814" sldId="256"/>
            <ac:picMk id="241" creationId="{9DA5C151-FF9A-429E-AD34-6FBC32915516}"/>
          </ac:picMkLst>
        </pc:pic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04" creationId="{65892484-808D-4C41-A7E5-09AA0C6ADB7B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05" creationId="{4C163D46-AAEA-43C6-B98B-B7A5EB25533E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12" creationId="{ACB5A99A-3FFE-43D4-966A-82E8BB4BC95E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2" creationId="{6BC86231-6018-4594-91A8-587638A3B481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3" creationId="{F7171F62-0516-47E3-90C0-EE747AF903FF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4" creationId="{62EC8E80-37AE-450B-87F5-C069ECA34505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5" creationId="{F4F21E82-B95F-4F04-ADA1-F691D585BFE4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6" creationId="{66BBDC19-5469-45D7-9072-92862578A57E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7" creationId="{D367B364-E623-4FBA-AF04-D023520F1022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28" creationId="{D363AE5F-3926-4D02-BFB6-E897B88BBA0C}"/>
          </ac:cxnSpMkLst>
        </pc:cxnChg>
        <pc:cxnChg chg="del mod">
          <ac:chgData name="Chris G" userId="ec6dd0bf820af39d" providerId="LiveId" clId="{0AADC0FD-634C-4CA5-B4E8-E140D22C218D}" dt="2018-06-09T21:29:44.847" v="276" actId="478"/>
          <ac:cxnSpMkLst>
            <pc:docMk/>
            <pc:sldMk cId="3011652814" sldId="256"/>
            <ac:cxnSpMk id="129" creationId="{FCA414E2-4B39-4E77-84E5-44CDF9B346AC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30" creationId="{C130A82D-7D4E-43C2-9FC4-9EDAD0DE86ED}"/>
          </ac:cxnSpMkLst>
        </pc:cxnChg>
        <pc:cxnChg chg="mod">
          <ac:chgData name="Chris G" userId="ec6dd0bf820af39d" providerId="LiveId" clId="{0AADC0FD-634C-4CA5-B4E8-E140D22C218D}" dt="2018-06-09T21:27:49.798" v="258" actId="14100"/>
          <ac:cxnSpMkLst>
            <pc:docMk/>
            <pc:sldMk cId="3011652814" sldId="256"/>
            <ac:cxnSpMk id="131" creationId="{64620E40-6428-43C4-BE65-D28FE9DAB7F3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34" creationId="{F9A15733-E417-4A3D-8D56-7E27BDBB37C4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35" creationId="{86077939-1872-4670-BD26-043EF0DD0140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40" creationId="{527CB831-5148-4A2C-9C23-7D56C8AA6022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60" creationId="{21B5872C-2A8F-45D5-A7E6-2DDF670867E2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68" creationId="{00548B99-F907-44A2-8799-0EBC5AD93D44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72" creationId="{90735EB0-B791-416E-B80F-3BE8E16191B5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76" creationId="{D86FA2D5-CCB7-40D1-B1AC-A0DE65A40E40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178" creationId="{62DC3652-3373-4F94-B32A-CAC3239E385C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09" creationId="{C87A5813-90DB-417F-A1C6-5A5A8FF1BF71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15" creationId="{563F7A35-DE60-4AFE-A8D0-8F97E935B310}"/>
          </ac:cxnSpMkLst>
        </pc:cxnChg>
        <pc:cxnChg chg="del mod">
          <ac:chgData name="Chris G" userId="ec6dd0bf820af39d" providerId="LiveId" clId="{0AADC0FD-634C-4CA5-B4E8-E140D22C218D}" dt="2018-06-09T21:25:07.668" v="228" actId="478"/>
          <ac:cxnSpMkLst>
            <pc:docMk/>
            <pc:sldMk cId="3011652814" sldId="256"/>
            <ac:cxnSpMk id="218" creationId="{F682588A-19A5-4314-97BA-271399D7062A}"/>
          </ac:cxnSpMkLst>
        </pc:cxnChg>
        <pc:cxnChg chg="del mod">
          <ac:chgData name="Chris G" userId="ec6dd0bf820af39d" providerId="LiveId" clId="{0AADC0FD-634C-4CA5-B4E8-E140D22C218D}" dt="2018-06-09T21:14:29.568" v="156" actId="478"/>
          <ac:cxnSpMkLst>
            <pc:docMk/>
            <pc:sldMk cId="3011652814" sldId="256"/>
            <ac:cxnSpMk id="221" creationId="{46BD6F11-BEC9-4C49-9C41-19078A11BED1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22" creationId="{12430EE0-3353-4984-975C-9B0BE1B40D9C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25" creationId="{4E9309F4-EF00-4D2A-BE7A-1932C48EDAD1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28" creationId="{14AC3601-507E-41D3-A3CF-81B943FA068F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32" creationId="{040F0447-96F9-45AC-ABFA-F254BCE97B6E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36" creationId="{FC13C1C3-00FC-46CC-943E-6DFC3A56ED04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40" creationId="{EB12A090-038F-4D0F-90AE-D4B5180559EF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46" creationId="{C7A4CC8D-24A3-4092-B578-131DF55576E0}"/>
          </ac:cxnSpMkLst>
        </pc:cxnChg>
        <pc:cxnChg chg="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49" creationId="{749CBE40-1818-4EA8-B288-07D26A8B3647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56" creationId="{E1B73C7A-8C68-432F-93F8-F23BA60AF2F4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57" creationId="{53CEA952-2AD3-4294-BCAF-0B5515E314B3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58" creationId="{ACAA1A7A-9847-4762-9A6C-CE6FACAC9725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259" creationId="{1A2B992E-3219-422A-8F87-5A2614E6BC0B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304" creationId="{7B9D2CFA-E2C0-44E7-8B6A-430147D61460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308" creationId="{1FC2DA77-148C-42CF-84E1-2B8A8EF71328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311" creationId="{AB93F717-0CB1-4D8C-859F-57225C57ABAE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318" creationId="{374665CA-6A1E-4B4F-AC20-A92BAA73BD4C}"/>
          </ac:cxnSpMkLst>
        </pc:cxnChg>
        <pc:cxnChg chg="add mod">
          <ac:chgData name="Chris G" userId="ec6dd0bf820af39d" providerId="LiveId" clId="{0AADC0FD-634C-4CA5-B4E8-E140D22C218D}" dt="2018-06-10T01:11:10.236" v="305" actId="14100"/>
          <ac:cxnSpMkLst>
            <pc:docMk/>
            <pc:sldMk cId="3011652814" sldId="256"/>
            <ac:cxnSpMk id="327" creationId="{016AEB06-150C-454C-8370-F9D84A12AE7A}"/>
          </ac:cxnSpMkLst>
        </pc:cxnChg>
        <pc:cxnChg chg="add mod">
          <ac:chgData name="Chris G" userId="ec6dd0bf820af39d" providerId="LiveId" clId="{0AADC0FD-634C-4CA5-B4E8-E140D22C218D}" dt="2018-06-09T21:33:08.240" v="301" actId="164"/>
          <ac:cxnSpMkLst>
            <pc:docMk/>
            <pc:sldMk cId="3011652814" sldId="256"/>
            <ac:cxnSpMk id="333" creationId="{417F13E6-39AE-4F2A-BAD3-537B0D7EC6B8}"/>
          </ac:cxnSpMkLst>
        </pc:cxnChg>
      </pc:sldChg>
    </pc:docChg>
  </pc:docChgLst>
  <pc:docChgLst>
    <pc:chgData name="Chris G" userId="ec6dd0bf820af39d" providerId="LiveId" clId="{B07222B3-7796-4C61-BF97-A89699193CB4}"/>
  </pc:docChgLst>
  <pc:docChgLst>
    <pc:chgData name="Chris G" userId="ec6dd0bf820af39d" providerId="LiveId" clId="{1A959751-E7E1-4C9E-828B-291A9F01604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8CEA-B36E-4F65-B142-EC3DA92B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58D808-B0EC-4311-9F1E-F5E2D68AA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E9D73-3BC7-4711-96B1-4A9A3AD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C516B-C45B-4748-8444-5AFD3D41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D37FA-2603-4DDD-8582-05C52C7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9EEF-DEC3-4CCD-BCA9-7219670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57467-652B-422F-898F-75E410E3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0D391-96C8-4609-A67A-E27805CB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9BD9-3651-4DA9-8E0F-4A7F0F4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8DE66-82E0-40E0-8E22-CA1C35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8668C0-9C46-4F7B-922C-FDA820EC7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1DCB1F-7507-438A-8917-FAC45D22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72176-1179-4CEA-9642-95E6AEB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A54C9-0B14-4ECB-92E2-60C90D7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9F6C1-22DF-4C8F-8495-BD57DBEC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6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0CF2F-0337-451D-ADDA-8D8F39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BB728-59A3-45F3-A0E6-45F232EB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10155-693B-4B3F-BEA6-7E1DA7C1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ACDBC-1570-41B4-8817-D979C4CB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391D6-9CA9-4DE5-85AA-363E05A6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5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FA40-DEB0-438D-BEB2-4E5AAB8B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DD33-A2F7-4BEE-883E-617AB271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89DB0-9186-4B59-B0E3-A8EE6CC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957D7-1A8E-442F-A79B-D39A02D2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8313C-7710-4859-A364-BA5177FA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2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9450-FA21-479C-B91D-6C0EF17C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BE54C-03BB-4CA8-8EFD-55C61439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31EB1-23CB-4498-8711-D31A290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C25F5-F927-4249-8655-54F0CFDE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4C34C-3BE4-4EBD-A23C-17BC4677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7E91F7-85AA-4C3E-92F8-F7FA572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8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79F3-0D4C-42FC-B767-45E004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6D115-6280-4B0F-AC2E-CF1A4CB9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567FF1-EF99-4B8E-9AD9-A0A39A63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50406D-58D1-4CFC-B988-A469DE5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D7CF4-D834-4C8F-9F2A-FEBA2552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1BC443-AE5D-41AA-889E-EC673D0D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B22246-E1CF-4B04-91E4-83FAA721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8F4B6E-A677-4FDE-B435-C71B37E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46708-D9BA-45D1-BDEB-DCA2D12F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BB687-D7F3-40B6-B9A7-A15BF45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0A7F57-5939-44CA-B959-BA7E3BD3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79FB3-86EC-434F-BE3B-82489844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3EFC1D-A130-4FA9-BA34-49CE43C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1175BC-5DEC-4266-808A-9972568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05AF2E-B282-43D5-A38D-5E64F5E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F3B9-991A-4D83-A835-0117749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40048-B48F-4983-B355-54D6556F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8D7A68-C6BF-4B3F-A2C3-6FE75534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57D91-E820-4128-B225-8B8CD3F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25FC8-BDC5-4508-B43B-C70D747F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CEFEB-35FA-4D69-81A2-0D5B6F5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8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36D4-5259-4909-AFAE-8AF8ED95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0D9FF2-D134-447C-8B73-6AAC389D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D3AFB-64F6-4759-AB08-CA448BA1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27A40-D417-49C6-A80F-6CB9978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4FC6B-FA87-4B11-B069-32EFE70D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1EE63-2F83-4402-8DF3-1D5D136E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7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8922A-59AA-4CDD-AD2A-BFECD0B5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AA45B-9A25-4726-8214-60320B23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0185A-24EF-4942-AEB5-8F7BDAEA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9CC7-75D2-4DF3-BFCB-9ECE6065783E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77210-19A7-434E-A1D2-9FC61188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65D1-FFAD-49F4-BA9A-4DF396B3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A5F4C2ED-C826-4EA3-BA3A-02DD7B17B51C}"/>
              </a:ext>
            </a:extLst>
          </p:cNvPr>
          <p:cNvGrpSpPr/>
          <p:nvPr/>
        </p:nvGrpSpPr>
        <p:grpSpPr>
          <a:xfrm>
            <a:off x="21883" y="-93776"/>
            <a:ext cx="11155349" cy="6764958"/>
            <a:chOff x="21883" y="-93776"/>
            <a:chExt cx="11155349" cy="6764958"/>
          </a:xfrm>
        </p:grpSpPr>
        <p:grpSp>
          <p:nvGrpSpPr>
            <p:cNvPr id="300" name="Gruppieren 299">
              <a:extLst>
                <a:ext uri="{FF2B5EF4-FFF2-40B4-BE49-F238E27FC236}">
                  <a16:creationId xmlns:a16="http://schemas.microsoft.com/office/drawing/2014/main" id="{37BEED7F-1201-48FF-BE00-4F9118A5154A}"/>
                </a:ext>
              </a:extLst>
            </p:cNvPr>
            <p:cNvGrpSpPr/>
            <p:nvPr/>
          </p:nvGrpSpPr>
          <p:grpSpPr>
            <a:xfrm>
              <a:off x="6848357" y="6071371"/>
              <a:ext cx="2079343" cy="430005"/>
              <a:chOff x="7567298" y="6064248"/>
              <a:chExt cx="2079343" cy="430005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28E17C2B-F96E-4132-AAB7-0358272620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565" b="40755"/>
              <a:stretch/>
            </p:blipFill>
            <p:spPr>
              <a:xfrm>
                <a:off x="7567298" y="6064248"/>
                <a:ext cx="2079343" cy="430005"/>
              </a:xfrm>
              <a:prstGeom prst="rect">
                <a:avLst/>
              </a:prstGeom>
            </p:spPr>
          </p:pic>
          <p:sp>
            <p:nvSpPr>
              <p:cNvPr id="297" name="Flussdiagramm: Verbinder 296">
                <a:extLst>
                  <a:ext uri="{FF2B5EF4-FFF2-40B4-BE49-F238E27FC236}">
                    <a16:creationId xmlns:a16="http://schemas.microsoft.com/office/drawing/2014/main" id="{6006EE64-D29C-41F6-B729-6C18FA1B08F0}"/>
                  </a:ext>
                </a:extLst>
              </p:cNvPr>
              <p:cNvSpPr/>
              <p:nvPr/>
            </p:nvSpPr>
            <p:spPr>
              <a:xfrm>
                <a:off x="7649031" y="616028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8" name="Flussdiagramm: Verbinder 297">
                <a:extLst>
                  <a:ext uri="{FF2B5EF4-FFF2-40B4-BE49-F238E27FC236}">
                    <a16:creationId xmlns:a16="http://schemas.microsoft.com/office/drawing/2014/main" id="{E7AF2CF9-F15B-4F06-92AD-5334BCB8809D}"/>
                  </a:ext>
                </a:extLst>
              </p:cNvPr>
              <p:cNvSpPr/>
              <p:nvPr/>
            </p:nvSpPr>
            <p:spPr>
              <a:xfrm>
                <a:off x="7649031" y="6259571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9" name="Flussdiagramm: Verbinder 298">
                <a:extLst>
                  <a:ext uri="{FF2B5EF4-FFF2-40B4-BE49-F238E27FC236}">
                    <a16:creationId xmlns:a16="http://schemas.microsoft.com/office/drawing/2014/main" id="{818233E7-3655-49AE-8094-07695849DA70}"/>
                  </a:ext>
                </a:extLst>
              </p:cNvPr>
              <p:cNvSpPr/>
              <p:nvPr/>
            </p:nvSpPr>
            <p:spPr>
              <a:xfrm>
                <a:off x="7649031" y="635867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D37BE9A0-32C6-4ADB-8ED6-D8D53A30A83C}"/>
                </a:ext>
              </a:extLst>
            </p:cNvPr>
            <p:cNvGrpSpPr/>
            <p:nvPr/>
          </p:nvGrpSpPr>
          <p:grpSpPr>
            <a:xfrm>
              <a:off x="2662976" y="5963403"/>
              <a:ext cx="1118731" cy="707779"/>
              <a:chOff x="2420364" y="5935161"/>
              <a:chExt cx="1118731" cy="707779"/>
            </a:xfrm>
          </p:grpSpPr>
          <p:pic>
            <p:nvPicPr>
              <p:cNvPr id="241" name="Grafik 240">
                <a:extLst>
                  <a:ext uri="{FF2B5EF4-FFF2-40B4-BE49-F238E27FC236}">
                    <a16:creationId xmlns:a16="http://schemas.microsoft.com/office/drawing/2014/main" id="{9DA5C151-FF9A-429E-AD34-6FBC32915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68" t="4264" r="20814" b="2767"/>
              <a:stretch/>
            </p:blipFill>
            <p:spPr>
              <a:xfrm rot="16200000">
                <a:off x="2625840" y="5729685"/>
                <a:ext cx="707779" cy="1118731"/>
              </a:xfrm>
              <a:prstGeom prst="rect">
                <a:avLst/>
              </a:prstGeom>
            </p:spPr>
          </p:pic>
          <p:sp>
            <p:nvSpPr>
              <p:cNvPr id="292" name="Flussdiagramm: Verbinder 291">
                <a:extLst>
                  <a:ext uri="{FF2B5EF4-FFF2-40B4-BE49-F238E27FC236}">
                    <a16:creationId xmlns:a16="http://schemas.microsoft.com/office/drawing/2014/main" id="{32767925-EAFD-4058-8C73-3555833B7573}"/>
                  </a:ext>
                </a:extLst>
              </p:cNvPr>
              <p:cNvSpPr/>
              <p:nvPr/>
            </p:nvSpPr>
            <p:spPr>
              <a:xfrm>
                <a:off x="3496131" y="616028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3" name="Flussdiagramm: Verbinder 292">
                <a:extLst>
                  <a:ext uri="{FF2B5EF4-FFF2-40B4-BE49-F238E27FC236}">
                    <a16:creationId xmlns:a16="http://schemas.microsoft.com/office/drawing/2014/main" id="{2EC628F7-D86B-4EDC-B248-DB0C2AA41A79}"/>
                  </a:ext>
                </a:extLst>
              </p:cNvPr>
              <p:cNvSpPr/>
              <p:nvPr/>
            </p:nvSpPr>
            <p:spPr>
              <a:xfrm>
                <a:off x="3496131" y="6259571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Flussdiagramm: Verbinder 293">
                <a:extLst>
                  <a:ext uri="{FF2B5EF4-FFF2-40B4-BE49-F238E27FC236}">
                    <a16:creationId xmlns:a16="http://schemas.microsoft.com/office/drawing/2014/main" id="{1CF7B95F-5266-4C99-8191-494ABD6C3F89}"/>
                  </a:ext>
                </a:extLst>
              </p:cNvPr>
              <p:cNvSpPr/>
              <p:nvPr/>
            </p:nvSpPr>
            <p:spPr>
              <a:xfrm>
                <a:off x="3496131" y="635867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85" name="Gruppieren 284">
              <a:extLst>
                <a:ext uri="{FF2B5EF4-FFF2-40B4-BE49-F238E27FC236}">
                  <a16:creationId xmlns:a16="http://schemas.microsoft.com/office/drawing/2014/main" id="{9EF794D7-FF89-4DEF-99AC-21965ED17B70}"/>
                </a:ext>
              </a:extLst>
            </p:cNvPr>
            <p:cNvGrpSpPr/>
            <p:nvPr/>
          </p:nvGrpSpPr>
          <p:grpSpPr>
            <a:xfrm>
              <a:off x="3742872" y="1656892"/>
              <a:ext cx="2766165" cy="4535802"/>
              <a:chOff x="3742872" y="1656892"/>
              <a:chExt cx="2766165" cy="4535802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955A75DF-F639-4649-A824-C039EEA18C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631" t="17987" r="4066" b="17331"/>
              <a:stretch/>
            </p:blipFill>
            <p:spPr>
              <a:xfrm rot="16200000">
                <a:off x="3716147" y="3308896"/>
                <a:ext cx="3259118" cy="2326663"/>
              </a:xfrm>
              <a:prstGeom prst="rect">
                <a:avLst/>
              </a:prstGeom>
            </p:spPr>
          </p:pic>
          <p:sp>
            <p:nvSpPr>
              <p:cNvPr id="108" name="Flussdiagramm: Verbinder 107">
                <a:extLst>
                  <a:ext uri="{FF2B5EF4-FFF2-40B4-BE49-F238E27FC236}">
                    <a16:creationId xmlns:a16="http://schemas.microsoft.com/office/drawing/2014/main" id="{F9427B8B-6B6F-4CD5-9789-1746DF72B8AF}"/>
                  </a:ext>
                </a:extLst>
              </p:cNvPr>
              <p:cNvSpPr/>
              <p:nvPr/>
            </p:nvSpPr>
            <p:spPr>
              <a:xfrm rot="5400000">
                <a:off x="5802619" y="5732014"/>
                <a:ext cx="45719" cy="24537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Flussdiagramm: Verbinder 108">
                <a:extLst>
                  <a:ext uri="{FF2B5EF4-FFF2-40B4-BE49-F238E27FC236}">
                    <a16:creationId xmlns:a16="http://schemas.microsoft.com/office/drawing/2014/main" id="{210BB67B-8F0B-4D43-B4D1-CDF5F54D380C}"/>
                  </a:ext>
                </a:extLst>
              </p:cNvPr>
              <p:cNvSpPr/>
              <p:nvPr/>
            </p:nvSpPr>
            <p:spPr>
              <a:xfrm rot="5400000">
                <a:off x="5802619" y="5593104"/>
                <a:ext cx="45719" cy="24537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Flussdiagramm: Verbinder 109">
                <a:extLst>
                  <a:ext uri="{FF2B5EF4-FFF2-40B4-BE49-F238E27FC236}">
                    <a16:creationId xmlns:a16="http://schemas.microsoft.com/office/drawing/2014/main" id="{42C41893-5F07-48A3-A764-0702FC455036}"/>
                  </a:ext>
                </a:extLst>
              </p:cNvPr>
              <p:cNvSpPr/>
              <p:nvPr/>
            </p:nvSpPr>
            <p:spPr>
              <a:xfrm rot="5400000">
                <a:off x="4924537" y="5749696"/>
                <a:ext cx="45719" cy="24537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Flussdiagramm: Verbinder 110">
                <a:extLst>
                  <a:ext uri="{FF2B5EF4-FFF2-40B4-BE49-F238E27FC236}">
                    <a16:creationId xmlns:a16="http://schemas.microsoft.com/office/drawing/2014/main" id="{CC84D38B-BCA9-4D61-A56F-16C6857EA4F1}"/>
                  </a:ext>
                </a:extLst>
              </p:cNvPr>
              <p:cNvSpPr/>
              <p:nvPr/>
            </p:nvSpPr>
            <p:spPr>
              <a:xfrm rot="5400000">
                <a:off x="4878379" y="5653182"/>
                <a:ext cx="45719" cy="24537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1" name="Verbinder: gewinkelt 130">
                <a:extLst>
                  <a:ext uri="{FF2B5EF4-FFF2-40B4-BE49-F238E27FC236}">
                    <a16:creationId xmlns:a16="http://schemas.microsoft.com/office/drawing/2014/main" id="{64620E40-6428-43C4-BE65-D28FE9DAB7F3}"/>
                  </a:ext>
                </a:extLst>
              </p:cNvPr>
              <p:cNvCxnSpPr>
                <a:cxnSpLocks/>
                <a:stCxn id="292" idx="1"/>
                <a:endCxn id="155" idx="3"/>
              </p:cNvCxnSpPr>
              <p:nvPr/>
            </p:nvCxnSpPr>
            <p:spPr>
              <a:xfrm rot="5400000" flipH="1" flipV="1">
                <a:off x="2325407" y="3074357"/>
                <a:ext cx="4535802" cy="1700872"/>
              </a:xfrm>
              <a:prstGeom prst="bentConnector3">
                <a:avLst>
                  <a:gd name="adj1" fmla="val 8212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Flussdiagramm: Verbinder 280">
                <a:extLst>
                  <a:ext uri="{FF2B5EF4-FFF2-40B4-BE49-F238E27FC236}">
                    <a16:creationId xmlns:a16="http://schemas.microsoft.com/office/drawing/2014/main" id="{5C68A12E-B1AC-42FA-A4C3-6A15CDA9DC34}"/>
                  </a:ext>
                </a:extLst>
              </p:cNvPr>
              <p:cNvSpPr/>
              <p:nvPr/>
            </p:nvSpPr>
            <p:spPr>
              <a:xfrm>
                <a:off x="6235399" y="3385362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2" name="Flussdiagramm: Verbinder 281">
                <a:extLst>
                  <a:ext uri="{FF2B5EF4-FFF2-40B4-BE49-F238E27FC236}">
                    <a16:creationId xmlns:a16="http://schemas.microsoft.com/office/drawing/2014/main" id="{4B13FEAC-6479-429D-BBC4-268BC68D384D}"/>
                  </a:ext>
                </a:extLst>
              </p:cNvPr>
              <p:cNvSpPr/>
              <p:nvPr/>
            </p:nvSpPr>
            <p:spPr>
              <a:xfrm>
                <a:off x="4316941" y="339740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3" name="Flussdiagramm: Verbinder 282">
                <a:extLst>
                  <a:ext uri="{FF2B5EF4-FFF2-40B4-BE49-F238E27FC236}">
                    <a16:creationId xmlns:a16="http://schemas.microsoft.com/office/drawing/2014/main" id="{30CFD5A2-F157-4C02-ABBE-AB1503E0806F}"/>
                  </a:ext>
                </a:extLst>
              </p:cNvPr>
              <p:cNvSpPr/>
              <p:nvPr/>
            </p:nvSpPr>
            <p:spPr>
              <a:xfrm>
                <a:off x="6235399" y="5297415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Flussdiagramm: Verbinder 283">
                <a:extLst>
                  <a:ext uri="{FF2B5EF4-FFF2-40B4-BE49-F238E27FC236}">
                    <a16:creationId xmlns:a16="http://schemas.microsoft.com/office/drawing/2014/main" id="{23ADA467-2661-4F31-B8E9-59D6BF8CFF34}"/>
                  </a:ext>
                </a:extLst>
              </p:cNvPr>
              <p:cNvSpPr/>
              <p:nvPr/>
            </p:nvSpPr>
            <p:spPr>
              <a:xfrm>
                <a:off x="4340715" y="5302884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C0AD494-68C7-4586-918A-80D35ECF6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60"/>
            <a:stretch/>
          </p:blipFill>
          <p:spPr>
            <a:xfrm rot="16200000">
              <a:off x="6966962" y="1163790"/>
              <a:ext cx="4701123" cy="3719416"/>
            </a:xfrm>
            <a:prstGeom prst="rect">
              <a:avLst/>
            </a:prstGeom>
          </p:spPr>
        </p:pic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A1B0F47C-EB7C-472C-A1A9-7C1345E46A28}"/>
                </a:ext>
              </a:extLst>
            </p:cNvPr>
            <p:cNvGrpSpPr/>
            <p:nvPr/>
          </p:nvGrpSpPr>
          <p:grpSpPr>
            <a:xfrm>
              <a:off x="21883" y="1465412"/>
              <a:ext cx="3111742" cy="3540305"/>
              <a:chOff x="-953209" y="1207158"/>
              <a:chExt cx="3814560" cy="4369484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99CA4301-8516-45F1-A076-3E7C3068E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230671" y="1484620"/>
                <a:ext cx="4369484" cy="3814560"/>
              </a:xfrm>
              <a:prstGeom prst="rect">
                <a:avLst/>
              </a:prstGeom>
            </p:spPr>
          </p:pic>
          <p:sp>
            <p:nvSpPr>
              <p:cNvPr id="2" name="Flussdiagramm: Verbinder 1">
                <a:extLst>
                  <a:ext uri="{FF2B5EF4-FFF2-40B4-BE49-F238E27FC236}">
                    <a16:creationId xmlns:a16="http://schemas.microsoft.com/office/drawing/2014/main" id="{47BA61B1-7687-41C6-8210-7EA9D4CAB268}"/>
                  </a:ext>
                </a:extLst>
              </p:cNvPr>
              <p:cNvSpPr/>
              <p:nvPr/>
            </p:nvSpPr>
            <p:spPr>
              <a:xfrm>
                <a:off x="2168921" y="150540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Flussdiagramm: Verbinder 5">
                <a:extLst>
                  <a:ext uri="{FF2B5EF4-FFF2-40B4-BE49-F238E27FC236}">
                    <a16:creationId xmlns:a16="http://schemas.microsoft.com/office/drawing/2014/main" id="{DD6B3BE8-4EDE-49B3-A20E-3F2081774B8E}"/>
                  </a:ext>
                </a:extLst>
              </p:cNvPr>
              <p:cNvSpPr/>
              <p:nvPr/>
            </p:nvSpPr>
            <p:spPr>
              <a:xfrm>
                <a:off x="1964134" y="1505406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33D9F70F-8112-4122-988B-8E28FF0BB491}"/>
                  </a:ext>
                </a:extLst>
              </p:cNvPr>
              <p:cNvSpPr/>
              <p:nvPr/>
            </p:nvSpPr>
            <p:spPr>
              <a:xfrm>
                <a:off x="2168921" y="169590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912B13D6-427B-47BD-8F57-AC8FB69A1556}"/>
                  </a:ext>
                </a:extLst>
              </p:cNvPr>
              <p:cNvSpPr/>
              <p:nvPr/>
            </p:nvSpPr>
            <p:spPr>
              <a:xfrm>
                <a:off x="1964134" y="1695906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461FE5F-E7DF-497A-8D45-4B9C008EEA32}"/>
                  </a:ext>
                </a:extLst>
              </p:cNvPr>
              <p:cNvSpPr/>
              <p:nvPr/>
            </p:nvSpPr>
            <p:spPr>
              <a:xfrm>
                <a:off x="2168921" y="1897948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F4FE7F7C-83CD-450E-9534-D47CCB7E069E}"/>
                  </a:ext>
                </a:extLst>
              </p:cNvPr>
              <p:cNvSpPr/>
              <p:nvPr/>
            </p:nvSpPr>
            <p:spPr>
              <a:xfrm>
                <a:off x="1964134" y="189794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352C2153-2F8B-4D7D-B107-E44BA2D082F5}"/>
                  </a:ext>
                </a:extLst>
              </p:cNvPr>
              <p:cNvSpPr/>
              <p:nvPr/>
            </p:nvSpPr>
            <p:spPr>
              <a:xfrm>
                <a:off x="2168921" y="2088448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lussdiagramm: Verbinder 13">
                <a:extLst>
                  <a:ext uri="{FF2B5EF4-FFF2-40B4-BE49-F238E27FC236}">
                    <a16:creationId xmlns:a16="http://schemas.microsoft.com/office/drawing/2014/main" id="{0629318D-DC77-4974-8FBB-B353C9F62BFB}"/>
                  </a:ext>
                </a:extLst>
              </p:cNvPr>
              <p:cNvSpPr/>
              <p:nvPr/>
            </p:nvSpPr>
            <p:spPr>
              <a:xfrm>
                <a:off x="1964134" y="208844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D935784A-1B85-427C-978B-0955EE12241B}"/>
                  </a:ext>
                </a:extLst>
              </p:cNvPr>
              <p:cNvSpPr/>
              <p:nvPr/>
            </p:nvSpPr>
            <p:spPr>
              <a:xfrm>
                <a:off x="2168921" y="229452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lussdiagramm: Verbinder 15">
                <a:extLst>
                  <a:ext uri="{FF2B5EF4-FFF2-40B4-BE49-F238E27FC236}">
                    <a16:creationId xmlns:a16="http://schemas.microsoft.com/office/drawing/2014/main" id="{5C6D7895-BA4E-4E0E-B628-E0005A8FB2D9}"/>
                  </a:ext>
                </a:extLst>
              </p:cNvPr>
              <p:cNvSpPr/>
              <p:nvPr/>
            </p:nvSpPr>
            <p:spPr>
              <a:xfrm>
                <a:off x="1964134" y="2294520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76995416-9423-43DC-96C0-87CFD9F012E3}"/>
                  </a:ext>
                </a:extLst>
              </p:cNvPr>
              <p:cNvSpPr/>
              <p:nvPr/>
            </p:nvSpPr>
            <p:spPr>
              <a:xfrm>
                <a:off x="2168921" y="248502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Flussdiagramm: Verbinder 17">
                <a:extLst>
                  <a:ext uri="{FF2B5EF4-FFF2-40B4-BE49-F238E27FC236}">
                    <a16:creationId xmlns:a16="http://schemas.microsoft.com/office/drawing/2014/main" id="{AA24F41E-F1DF-4C30-899F-D9D6EFBAE63E}"/>
                  </a:ext>
                </a:extLst>
              </p:cNvPr>
              <p:cNvSpPr/>
              <p:nvPr/>
            </p:nvSpPr>
            <p:spPr>
              <a:xfrm>
                <a:off x="1964134" y="2485020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Flussdiagramm: Verbinder 18">
                <a:extLst>
                  <a:ext uri="{FF2B5EF4-FFF2-40B4-BE49-F238E27FC236}">
                    <a16:creationId xmlns:a16="http://schemas.microsoft.com/office/drawing/2014/main" id="{68B680F3-8B87-4DC5-BFB9-D6784B24975F}"/>
                  </a:ext>
                </a:extLst>
              </p:cNvPr>
              <p:cNvSpPr/>
              <p:nvPr/>
            </p:nvSpPr>
            <p:spPr>
              <a:xfrm>
                <a:off x="2168921" y="268706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Flussdiagramm: Verbinder 19">
                <a:extLst>
                  <a:ext uri="{FF2B5EF4-FFF2-40B4-BE49-F238E27FC236}">
                    <a16:creationId xmlns:a16="http://schemas.microsoft.com/office/drawing/2014/main" id="{B6E5D7F1-AF78-4FAA-BA70-CDB8EDFD6A15}"/>
                  </a:ext>
                </a:extLst>
              </p:cNvPr>
              <p:cNvSpPr/>
              <p:nvPr/>
            </p:nvSpPr>
            <p:spPr>
              <a:xfrm>
                <a:off x="1964134" y="268706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Flussdiagramm: Verbinder 20">
                <a:extLst>
                  <a:ext uri="{FF2B5EF4-FFF2-40B4-BE49-F238E27FC236}">
                    <a16:creationId xmlns:a16="http://schemas.microsoft.com/office/drawing/2014/main" id="{6FC53731-E15D-4F3B-B3E3-0EB6FF4D377A}"/>
                  </a:ext>
                </a:extLst>
              </p:cNvPr>
              <p:cNvSpPr/>
              <p:nvPr/>
            </p:nvSpPr>
            <p:spPr>
              <a:xfrm>
                <a:off x="2168921" y="287756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6E51AB0A-A07D-4D3C-806C-43D5599CC415}"/>
                  </a:ext>
                </a:extLst>
              </p:cNvPr>
              <p:cNvSpPr/>
              <p:nvPr/>
            </p:nvSpPr>
            <p:spPr>
              <a:xfrm>
                <a:off x="1964134" y="287756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Flussdiagramm: Verbinder 22">
                <a:extLst>
                  <a:ext uri="{FF2B5EF4-FFF2-40B4-BE49-F238E27FC236}">
                    <a16:creationId xmlns:a16="http://schemas.microsoft.com/office/drawing/2014/main" id="{087B93D6-806D-4360-9CBB-9B021D392134}"/>
                  </a:ext>
                </a:extLst>
              </p:cNvPr>
              <p:cNvSpPr/>
              <p:nvPr/>
            </p:nvSpPr>
            <p:spPr>
              <a:xfrm>
                <a:off x="2168921" y="306806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Flussdiagramm: Verbinder 23">
                <a:extLst>
                  <a:ext uri="{FF2B5EF4-FFF2-40B4-BE49-F238E27FC236}">
                    <a16:creationId xmlns:a16="http://schemas.microsoft.com/office/drawing/2014/main" id="{4233365D-9130-43F1-935C-D6E2AFC841D7}"/>
                  </a:ext>
                </a:extLst>
              </p:cNvPr>
              <p:cNvSpPr/>
              <p:nvPr/>
            </p:nvSpPr>
            <p:spPr>
              <a:xfrm>
                <a:off x="1964134" y="306806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lussdiagramm: Verbinder 24">
                <a:extLst>
                  <a:ext uri="{FF2B5EF4-FFF2-40B4-BE49-F238E27FC236}">
                    <a16:creationId xmlns:a16="http://schemas.microsoft.com/office/drawing/2014/main" id="{B44C79FC-C72D-402A-AE29-34CD7B16DB60}"/>
                  </a:ext>
                </a:extLst>
              </p:cNvPr>
              <p:cNvSpPr/>
              <p:nvPr/>
            </p:nvSpPr>
            <p:spPr>
              <a:xfrm>
                <a:off x="2168921" y="325856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Flussdiagramm: Verbinder 25">
                <a:extLst>
                  <a:ext uri="{FF2B5EF4-FFF2-40B4-BE49-F238E27FC236}">
                    <a16:creationId xmlns:a16="http://schemas.microsoft.com/office/drawing/2014/main" id="{59517F02-EBE4-423C-B0E7-FD033FC96D82}"/>
                  </a:ext>
                </a:extLst>
              </p:cNvPr>
              <p:cNvSpPr/>
              <p:nvPr/>
            </p:nvSpPr>
            <p:spPr>
              <a:xfrm>
                <a:off x="1964134" y="325856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Flussdiagramm: Verbinder 26">
                <a:extLst>
                  <a:ext uri="{FF2B5EF4-FFF2-40B4-BE49-F238E27FC236}">
                    <a16:creationId xmlns:a16="http://schemas.microsoft.com/office/drawing/2014/main" id="{677CC457-DA65-464A-B941-628BC25D9120}"/>
                  </a:ext>
                </a:extLst>
              </p:cNvPr>
              <p:cNvSpPr/>
              <p:nvPr/>
            </p:nvSpPr>
            <p:spPr>
              <a:xfrm>
                <a:off x="2168921" y="3460603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Flussdiagramm: Verbinder 27">
                <a:extLst>
                  <a:ext uri="{FF2B5EF4-FFF2-40B4-BE49-F238E27FC236}">
                    <a16:creationId xmlns:a16="http://schemas.microsoft.com/office/drawing/2014/main" id="{C6F3642E-CBDD-497A-B1E3-4BC090F9D3F8}"/>
                  </a:ext>
                </a:extLst>
              </p:cNvPr>
              <p:cNvSpPr/>
              <p:nvPr/>
            </p:nvSpPr>
            <p:spPr>
              <a:xfrm>
                <a:off x="1964134" y="346060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Flussdiagramm: Verbinder 28">
                <a:extLst>
                  <a:ext uri="{FF2B5EF4-FFF2-40B4-BE49-F238E27FC236}">
                    <a16:creationId xmlns:a16="http://schemas.microsoft.com/office/drawing/2014/main" id="{E6896EEC-5DED-4289-93D0-DEF37C2FECBF}"/>
                  </a:ext>
                </a:extLst>
              </p:cNvPr>
              <p:cNvSpPr/>
              <p:nvPr/>
            </p:nvSpPr>
            <p:spPr>
              <a:xfrm>
                <a:off x="2168921" y="3651103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9410335-C993-4B4B-947C-7C94F7113002}"/>
                  </a:ext>
                </a:extLst>
              </p:cNvPr>
              <p:cNvSpPr/>
              <p:nvPr/>
            </p:nvSpPr>
            <p:spPr>
              <a:xfrm>
                <a:off x="1964134" y="365110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A4FBE03E-958F-44FA-A97F-4082666B4267}"/>
                  </a:ext>
                </a:extLst>
              </p:cNvPr>
              <p:cNvSpPr/>
              <p:nvPr/>
            </p:nvSpPr>
            <p:spPr>
              <a:xfrm>
                <a:off x="2168921" y="3857176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324642B2-C4D1-478A-B163-50A7FF7CE0AC}"/>
                  </a:ext>
                </a:extLst>
              </p:cNvPr>
              <p:cNvSpPr/>
              <p:nvPr/>
            </p:nvSpPr>
            <p:spPr>
              <a:xfrm>
                <a:off x="1964134" y="3857175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C4DA88A2-0B55-4889-B4BE-87BF4DA820C1}"/>
                  </a:ext>
                </a:extLst>
              </p:cNvPr>
              <p:cNvSpPr/>
              <p:nvPr/>
            </p:nvSpPr>
            <p:spPr>
              <a:xfrm>
                <a:off x="2168921" y="4047676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EFDB743B-9157-4DC5-A801-B7ED3C68C584}"/>
                  </a:ext>
                </a:extLst>
              </p:cNvPr>
              <p:cNvSpPr/>
              <p:nvPr/>
            </p:nvSpPr>
            <p:spPr>
              <a:xfrm>
                <a:off x="1964134" y="4047675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1CA7B007-D0CF-46C5-9C81-DF7A6A0FE8CD}"/>
                  </a:ext>
                </a:extLst>
              </p:cNvPr>
              <p:cNvSpPr/>
              <p:nvPr/>
            </p:nvSpPr>
            <p:spPr>
              <a:xfrm>
                <a:off x="2168921" y="424971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5DD27060-D7C7-4DCF-90F7-04E13AFF7338}"/>
                  </a:ext>
                </a:extLst>
              </p:cNvPr>
              <p:cNvSpPr/>
              <p:nvPr/>
            </p:nvSpPr>
            <p:spPr>
              <a:xfrm>
                <a:off x="1964134" y="4249716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lussdiagramm: Verbinder 36">
                <a:extLst>
                  <a:ext uri="{FF2B5EF4-FFF2-40B4-BE49-F238E27FC236}">
                    <a16:creationId xmlns:a16="http://schemas.microsoft.com/office/drawing/2014/main" id="{D87A9F01-2531-4E19-86C1-0F493D322190}"/>
                  </a:ext>
                </a:extLst>
              </p:cNvPr>
              <p:cNvSpPr/>
              <p:nvPr/>
            </p:nvSpPr>
            <p:spPr>
              <a:xfrm>
                <a:off x="2168921" y="444021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Flussdiagramm: Verbinder 37">
                <a:extLst>
                  <a:ext uri="{FF2B5EF4-FFF2-40B4-BE49-F238E27FC236}">
                    <a16:creationId xmlns:a16="http://schemas.microsoft.com/office/drawing/2014/main" id="{82ED4052-9622-4ED4-996F-52375ADA8AE7}"/>
                  </a:ext>
                </a:extLst>
              </p:cNvPr>
              <p:cNvSpPr/>
              <p:nvPr/>
            </p:nvSpPr>
            <p:spPr>
              <a:xfrm>
                <a:off x="1964134" y="4440216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7EE26F91-8535-47B3-88D5-6A03639F92F9}"/>
                  </a:ext>
                </a:extLst>
              </p:cNvPr>
              <p:cNvSpPr/>
              <p:nvPr/>
            </p:nvSpPr>
            <p:spPr>
              <a:xfrm>
                <a:off x="2168921" y="466918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Flussdiagramm: Verbinder 39">
                <a:extLst>
                  <a:ext uri="{FF2B5EF4-FFF2-40B4-BE49-F238E27FC236}">
                    <a16:creationId xmlns:a16="http://schemas.microsoft.com/office/drawing/2014/main" id="{5895F35C-FF29-4531-95A7-208EFFC72180}"/>
                  </a:ext>
                </a:extLst>
              </p:cNvPr>
              <p:cNvSpPr/>
              <p:nvPr/>
            </p:nvSpPr>
            <p:spPr>
              <a:xfrm>
                <a:off x="1964134" y="466918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Flussdiagramm: Verbinder 40">
                <a:extLst>
                  <a:ext uri="{FF2B5EF4-FFF2-40B4-BE49-F238E27FC236}">
                    <a16:creationId xmlns:a16="http://schemas.microsoft.com/office/drawing/2014/main" id="{3D3826B5-ED5A-4EB4-99D7-97AD16875028}"/>
                  </a:ext>
                </a:extLst>
              </p:cNvPr>
              <p:cNvSpPr/>
              <p:nvPr/>
            </p:nvSpPr>
            <p:spPr>
              <a:xfrm>
                <a:off x="2168921" y="485968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Flussdiagramm: Verbinder 41">
                <a:extLst>
                  <a:ext uri="{FF2B5EF4-FFF2-40B4-BE49-F238E27FC236}">
                    <a16:creationId xmlns:a16="http://schemas.microsoft.com/office/drawing/2014/main" id="{4667B54E-46EF-4634-AD68-3CDA6D359551}"/>
                  </a:ext>
                </a:extLst>
              </p:cNvPr>
              <p:cNvSpPr/>
              <p:nvPr/>
            </p:nvSpPr>
            <p:spPr>
              <a:xfrm>
                <a:off x="1964134" y="4859681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lussdiagramm: Verbinder 42">
                <a:extLst>
                  <a:ext uri="{FF2B5EF4-FFF2-40B4-BE49-F238E27FC236}">
                    <a16:creationId xmlns:a16="http://schemas.microsoft.com/office/drawing/2014/main" id="{90DAC092-8A04-462A-B503-0EA4CA94CE88}"/>
                  </a:ext>
                </a:extLst>
              </p:cNvPr>
              <p:cNvSpPr/>
              <p:nvPr/>
            </p:nvSpPr>
            <p:spPr>
              <a:xfrm>
                <a:off x="2168921" y="5061723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Flussdiagramm: Verbinder 43">
                <a:extLst>
                  <a:ext uri="{FF2B5EF4-FFF2-40B4-BE49-F238E27FC236}">
                    <a16:creationId xmlns:a16="http://schemas.microsoft.com/office/drawing/2014/main" id="{90043878-E8DA-4688-8A57-A28F4BF02B8B}"/>
                  </a:ext>
                </a:extLst>
              </p:cNvPr>
              <p:cNvSpPr/>
              <p:nvPr/>
            </p:nvSpPr>
            <p:spPr>
              <a:xfrm>
                <a:off x="1964134" y="506172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6C74DA5E-37A5-46F2-B12E-8B482FC75BB6}"/>
                  </a:ext>
                </a:extLst>
              </p:cNvPr>
              <p:cNvSpPr/>
              <p:nvPr/>
            </p:nvSpPr>
            <p:spPr>
              <a:xfrm>
                <a:off x="2168921" y="5252223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F2060085-F243-4A6A-8A0C-640EC2B18854}"/>
                  </a:ext>
                </a:extLst>
              </p:cNvPr>
              <p:cNvSpPr/>
              <p:nvPr/>
            </p:nvSpPr>
            <p:spPr>
              <a:xfrm>
                <a:off x="1964134" y="5252222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8" name="Flussdiagramm: Verbinder 67">
              <a:extLst>
                <a:ext uri="{FF2B5EF4-FFF2-40B4-BE49-F238E27FC236}">
                  <a16:creationId xmlns:a16="http://schemas.microsoft.com/office/drawing/2014/main" id="{5B9EAF47-29A7-4049-8D97-F9ED0864B4CB}"/>
                </a:ext>
              </a:extLst>
            </p:cNvPr>
            <p:cNvSpPr/>
            <p:nvPr/>
          </p:nvSpPr>
          <p:spPr>
            <a:xfrm rot="5400000">
              <a:off x="10422404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Flussdiagramm: Verbinder 68">
              <a:extLst>
                <a:ext uri="{FF2B5EF4-FFF2-40B4-BE49-F238E27FC236}">
                  <a16:creationId xmlns:a16="http://schemas.microsoft.com/office/drawing/2014/main" id="{C5C65BCF-8CA9-4D32-A094-E0E57877B985}"/>
                </a:ext>
              </a:extLst>
            </p:cNvPr>
            <p:cNvSpPr/>
            <p:nvPr/>
          </p:nvSpPr>
          <p:spPr>
            <a:xfrm rot="5400000">
              <a:off x="10320165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2D29A7AC-3715-417D-BF5E-BCF0883E168A}"/>
                </a:ext>
              </a:extLst>
            </p:cNvPr>
            <p:cNvSpPr/>
            <p:nvPr/>
          </p:nvSpPr>
          <p:spPr>
            <a:xfrm rot="5400000">
              <a:off x="10211732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Verbinder 70">
              <a:extLst>
                <a:ext uri="{FF2B5EF4-FFF2-40B4-BE49-F238E27FC236}">
                  <a16:creationId xmlns:a16="http://schemas.microsoft.com/office/drawing/2014/main" id="{9717DC8D-02A0-4EDD-98A5-171FE253210D}"/>
                </a:ext>
              </a:extLst>
            </p:cNvPr>
            <p:cNvSpPr/>
            <p:nvPr/>
          </p:nvSpPr>
          <p:spPr>
            <a:xfrm rot="5400000">
              <a:off x="10109493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Flussdiagramm: Verbinder 71">
              <a:extLst>
                <a:ext uri="{FF2B5EF4-FFF2-40B4-BE49-F238E27FC236}">
                  <a16:creationId xmlns:a16="http://schemas.microsoft.com/office/drawing/2014/main" id="{9DAF5C40-9091-4C3F-9D32-6FC5A2789A20}"/>
                </a:ext>
              </a:extLst>
            </p:cNvPr>
            <p:cNvSpPr/>
            <p:nvPr/>
          </p:nvSpPr>
          <p:spPr>
            <a:xfrm rot="5400000">
              <a:off x="9998896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Flussdiagramm: Verbinder 72">
              <a:extLst>
                <a:ext uri="{FF2B5EF4-FFF2-40B4-BE49-F238E27FC236}">
                  <a16:creationId xmlns:a16="http://schemas.microsoft.com/office/drawing/2014/main" id="{B29C6301-7525-4F4A-BB2E-E9E557D93ED1}"/>
                </a:ext>
              </a:extLst>
            </p:cNvPr>
            <p:cNvSpPr/>
            <p:nvPr/>
          </p:nvSpPr>
          <p:spPr>
            <a:xfrm rot="5400000">
              <a:off x="9896657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E4026715-EA16-40F6-BAB4-2D69D96A46EB}"/>
                </a:ext>
              </a:extLst>
            </p:cNvPr>
            <p:cNvSpPr/>
            <p:nvPr/>
          </p:nvSpPr>
          <p:spPr>
            <a:xfrm rot="5400000">
              <a:off x="9788224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lussdiagramm: Verbinder 74">
              <a:extLst>
                <a:ext uri="{FF2B5EF4-FFF2-40B4-BE49-F238E27FC236}">
                  <a16:creationId xmlns:a16="http://schemas.microsoft.com/office/drawing/2014/main" id="{4C393415-9F64-4404-89A8-42662901A4CB}"/>
                </a:ext>
              </a:extLst>
            </p:cNvPr>
            <p:cNvSpPr/>
            <p:nvPr/>
          </p:nvSpPr>
          <p:spPr>
            <a:xfrm rot="5400000">
              <a:off x="9685985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lussdiagramm: Verbinder 76">
              <a:extLst>
                <a:ext uri="{FF2B5EF4-FFF2-40B4-BE49-F238E27FC236}">
                  <a16:creationId xmlns:a16="http://schemas.microsoft.com/office/drawing/2014/main" id="{4A07DD53-FF5D-40C9-8310-B748BB50649F}"/>
                </a:ext>
              </a:extLst>
            </p:cNvPr>
            <p:cNvSpPr/>
            <p:nvPr/>
          </p:nvSpPr>
          <p:spPr>
            <a:xfrm rot="5400000">
              <a:off x="9526751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lussdiagramm: Verbinder 77">
              <a:extLst>
                <a:ext uri="{FF2B5EF4-FFF2-40B4-BE49-F238E27FC236}">
                  <a16:creationId xmlns:a16="http://schemas.microsoft.com/office/drawing/2014/main" id="{0619CFB5-A610-4CB3-A47A-2BE1218C7FF3}"/>
                </a:ext>
              </a:extLst>
            </p:cNvPr>
            <p:cNvSpPr/>
            <p:nvPr/>
          </p:nvSpPr>
          <p:spPr>
            <a:xfrm rot="5400000">
              <a:off x="9418318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EFD58DC6-E6C3-4C72-8715-738F20C6F928}"/>
                </a:ext>
              </a:extLst>
            </p:cNvPr>
            <p:cNvSpPr/>
            <p:nvPr/>
          </p:nvSpPr>
          <p:spPr>
            <a:xfrm rot="5400000">
              <a:off x="9316079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Verbinder 79">
              <a:extLst>
                <a:ext uri="{FF2B5EF4-FFF2-40B4-BE49-F238E27FC236}">
                  <a16:creationId xmlns:a16="http://schemas.microsoft.com/office/drawing/2014/main" id="{7842853A-A7F0-46AC-ABE3-F3760271736C}"/>
                </a:ext>
              </a:extLst>
            </p:cNvPr>
            <p:cNvSpPr/>
            <p:nvPr/>
          </p:nvSpPr>
          <p:spPr>
            <a:xfrm rot="5400000">
              <a:off x="9205483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Verbinder 80">
              <a:extLst>
                <a:ext uri="{FF2B5EF4-FFF2-40B4-BE49-F238E27FC236}">
                  <a16:creationId xmlns:a16="http://schemas.microsoft.com/office/drawing/2014/main" id="{3C6583E4-CD34-4BB1-A9C9-453EB089B808}"/>
                </a:ext>
              </a:extLst>
            </p:cNvPr>
            <p:cNvSpPr/>
            <p:nvPr/>
          </p:nvSpPr>
          <p:spPr>
            <a:xfrm rot="5400000">
              <a:off x="9103244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E8CD2A1E-3BBB-4864-A7CA-E174A464EDCC}"/>
                </a:ext>
              </a:extLst>
            </p:cNvPr>
            <p:cNvSpPr/>
            <p:nvPr/>
          </p:nvSpPr>
          <p:spPr>
            <a:xfrm rot="5400000">
              <a:off x="8994811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lussdiagramm: Verbinder 82">
              <a:extLst>
                <a:ext uri="{FF2B5EF4-FFF2-40B4-BE49-F238E27FC236}">
                  <a16:creationId xmlns:a16="http://schemas.microsoft.com/office/drawing/2014/main" id="{A5D2CF93-B25C-4EDD-A29D-A41391292280}"/>
                </a:ext>
              </a:extLst>
            </p:cNvPr>
            <p:cNvSpPr/>
            <p:nvPr/>
          </p:nvSpPr>
          <p:spPr>
            <a:xfrm rot="5400000">
              <a:off x="8892572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lussdiagramm: Verbinder 83">
              <a:extLst>
                <a:ext uri="{FF2B5EF4-FFF2-40B4-BE49-F238E27FC236}">
                  <a16:creationId xmlns:a16="http://schemas.microsoft.com/office/drawing/2014/main" id="{42369DBE-ADBE-4D9B-9FF8-095BA89CA24D}"/>
                </a:ext>
              </a:extLst>
            </p:cNvPr>
            <p:cNvSpPr/>
            <p:nvPr/>
          </p:nvSpPr>
          <p:spPr>
            <a:xfrm rot="5400000">
              <a:off x="8769689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lussdiagramm: Verbinder 84">
              <a:extLst>
                <a:ext uri="{FF2B5EF4-FFF2-40B4-BE49-F238E27FC236}">
                  <a16:creationId xmlns:a16="http://schemas.microsoft.com/office/drawing/2014/main" id="{F5486531-87A6-4C86-B12E-0A8CBD979E0F}"/>
                </a:ext>
              </a:extLst>
            </p:cNvPr>
            <p:cNvSpPr/>
            <p:nvPr/>
          </p:nvSpPr>
          <p:spPr>
            <a:xfrm rot="5400000">
              <a:off x="8667450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Flussdiagramm: Verbinder 87">
              <a:extLst>
                <a:ext uri="{FF2B5EF4-FFF2-40B4-BE49-F238E27FC236}">
                  <a16:creationId xmlns:a16="http://schemas.microsoft.com/office/drawing/2014/main" id="{8F98B054-BD46-42A8-8EF6-97702E114087}"/>
                </a:ext>
              </a:extLst>
            </p:cNvPr>
            <p:cNvSpPr/>
            <p:nvPr/>
          </p:nvSpPr>
          <p:spPr>
            <a:xfrm rot="5400000">
              <a:off x="8571842" y="637808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lussdiagramm: Verbinder 90">
              <a:extLst>
                <a:ext uri="{FF2B5EF4-FFF2-40B4-BE49-F238E27FC236}">
                  <a16:creationId xmlns:a16="http://schemas.microsoft.com/office/drawing/2014/main" id="{A250932E-EAEB-4DC7-93AE-7C664D354B4D}"/>
                </a:ext>
              </a:extLst>
            </p:cNvPr>
            <p:cNvSpPr/>
            <p:nvPr/>
          </p:nvSpPr>
          <p:spPr>
            <a:xfrm rot="5400000">
              <a:off x="10421847" y="5384651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lussdiagramm: Verbinder 91">
              <a:extLst>
                <a:ext uri="{FF2B5EF4-FFF2-40B4-BE49-F238E27FC236}">
                  <a16:creationId xmlns:a16="http://schemas.microsoft.com/office/drawing/2014/main" id="{C27182E1-8D40-4556-BEA5-67CEDEF8BE23}"/>
                </a:ext>
              </a:extLst>
            </p:cNvPr>
            <p:cNvSpPr/>
            <p:nvPr/>
          </p:nvSpPr>
          <p:spPr>
            <a:xfrm rot="5400000">
              <a:off x="10319608" y="5384651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Flussdiagramm: Verbinder 92">
              <a:extLst>
                <a:ext uri="{FF2B5EF4-FFF2-40B4-BE49-F238E27FC236}">
                  <a16:creationId xmlns:a16="http://schemas.microsoft.com/office/drawing/2014/main" id="{4911EA8D-FD77-4A2C-BAF5-13C3B690D87C}"/>
                </a:ext>
              </a:extLst>
            </p:cNvPr>
            <p:cNvSpPr/>
            <p:nvPr/>
          </p:nvSpPr>
          <p:spPr>
            <a:xfrm rot="5400000">
              <a:off x="10209011" y="5384651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Flussdiagramm: Verbinder 93">
              <a:extLst>
                <a:ext uri="{FF2B5EF4-FFF2-40B4-BE49-F238E27FC236}">
                  <a16:creationId xmlns:a16="http://schemas.microsoft.com/office/drawing/2014/main" id="{F7268ACB-F2BE-4D82-831C-9E7C82D290A6}"/>
                </a:ext>
              </a:extLst>
            </p:cNvPr>
            <p:cNvSpPr/>
            <p:nvPr/>
          </p:nvSpPr>
          <p:spPr>
            <a:xfrm rot="5400000">
              <a:off x="10106772" y="5384651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Flussdiagramm: Verbinder 94">
              <a:extLst>
                <a:ext uri="{FF2B5EF4-FFF2-40B4-BE49-F238E27FC236}">
                  <a16:creationId xmlns:a16="http://schemas.microsoft.com/office/drawing/2014/main" id="{A6603425-FFB4-4C2C-BEF7-8550A88486EB}"/>
                </a:ext>
              </a:extLst>
            </p:cNvPr>
            <p:cNvSpPr/>
            <p:nvPr/>
          </p:nvSpPr>
          <p:spPr>
            <a:xfrm rot="5400000">
              <a:off x="9998339" y="5384651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Flussdiagramm: Verbinder 95">
              <a:extLst>
                <a:ext uri="{FF2B5EF4-FFF2-40B4-BE49-F238E27FC236}">
                  <a16:creationId xmlns:a16="http://schemas.microsoft.com/office/drawing/2014/main" id="{15D34AFD-CA83-4A61-9A26-C31797AB4DF1}"/>
                </a:ext>
              </a:extLst>
            </p:cNvPr>
            <p:cNvSpPr/>
            <p:nvPr/>
          </p:nvSpPr>
          <p:spPr>
            <a:xfrm rot="5400000">
              <a:off x="9896100" y="5384651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87747A71-34E3-47F5-8637-904B82A4FCC9}"/>
                </a:ext>
              </a:extLst>
            </p:cNvPr>
            <p:cNvSpPr/>
            <p:nvPr/>
          </p:nvSpPr>
          <p:spPr>
            <a:xfrm rot="5400000">
              <a:off x="9685985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29F597BA-A4CF-4E72-BFD5-96B06F1DC262}"/>
                </a:ext>
              </a:extLst>
            </p:cNvPr>
            <p:cNvSpPr/>
            <p:nvPr/>
          </p:nvSpPr>
          <p:spPr>
            <a:xfrm rot="5400000">
              <a:off x="9577552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31E58601-BF3B-4366-9088-CCCE5FB27DF4}"/>
                </a:ext>
              </a:extLst>
            </p:cNvPr>
            <p:cNvSpPr/>
            <p:nvPr/>
          </p:nvSpPr>
          <p:spPr>
            <a:xfrm rot="5400000">
              <a:off x="9475313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Flussdiagramm: Verbinder 99">
              <a:extLst>
                <a:ext uri="{FF2B5EF4-FFF2-40B4-BE49-F238E27FC236}">
                  <a16:creationId xmlns:a16="http://schemas.microsoft.com/office/drawing/2014/main" id="{8B6CD1E0-D3F3-45D7-A1C9-B75C834F1AFF}"/>
                </a:ext>
              </a:extLst>
            </p:cNvPr>
            <p:cNvSpPr/>
            <p:nvPr/>
          </p:nvSpPr>
          <p:spPr>
            <a:xfrm rot="5400000">
              <a:off x="9364717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Flussdiagramm: Verbinder 100">
              <a:extLst>
                <a:ext uri="{FF2B5EF4-FFF2-40B4-BE49-F238E27FC236}">
                  <a16:creationId xmlns:a16="http://schemas.microsoft.com/office/drawing/2014/main" id="{4C3CC225-8155-4B94-8567-2A09DB04B4DC}"/>
                </a:ext>
              </a:extLst>
            </p:cNvPr>
            <p:cNvSpPr/>
            <p:nvPr/>
          </p:nvSpPr>
          <p:spPr>
            <a:xfrm rot="5400000">
              <a:off x="9262478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Flussdiagramm: Verbinder 101">
              <a:extLst>
                <a:ext uri="{FF2B5EF4-FFF2-40B4-BE49-F238E27FC236}">
                  <a16:creationId xmlns:a16="http://schemas.microsoft.com/office/drawing/2014/main" id="{7F78D5E0-C92D-47E1-A86C-3D435D0B10B4}"/>
                </a:ext>
              </a:extLst>
            </p:cNvPr>
            <p:cNvSpPr/>
            <p:nvPr/>
          </p:nvSpPr>
          <p:spPr>
            <a:xfrm rot="5400000">
              <a:off x="9154045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Flussdiagramm: Verbinder 102">
              <a:extLst>
                <a:ext uri="{FF2B5EF4-FFF2-40B4-BE49-F238E27FC236}">
                  <a16:creationId xmlns:a16="http://schemas.microsoft.com/office/drawing/2014/main" id="{1FC173C2-E610-4B2D-9F1D-18D951CD7CE0}"/>
                </a:ext>
              </a:extLst>
            </p:cNvPr>
            <p:cNvSpPr/>
            <p:nvPr/>
          </p:nvSpPr>
          <p:spPr>
            <a:xfrm rot="5400000">
              <a:off x="9051806" y="538465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B23BFE98-60B4-4C8F-8B7A-6D1D841608E4}"/>
                </a:ext>
              </a:extLst>
            </p:cNvPr>
            <p:cNvGrpSpPr/>
            <p:nvPr/>
          </p:nvGrpSpPr>
          <p:grpSpPr>
            <a:xfrm>
              <a:off x="4587772" y="124639"/>
              <a:ext cx="963639" cy="725407"/>
              <a:chOff x="4587772" y="124639"/>
              <a:chExt cx="963639" cy="725407"/>
            </a:xfrm>
          </p:grpSpPr>
          <p:pic>
            <p:nvPicPr>
              <p:cNvPr id="113" name="Grafik 112">
                <a:extLst>
                  <a:ext uri="{FF2B5EF4-FFF2-40B4-BE49-F238E27FC236}">
                    <a16:creationId xmlns:a16="http://schemas.microsoft.com/office/drawing/2014/main" id="{505BEB82-2215-4EF2-850B-BBC1E10DE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721108" y="-8697"/>
                <a:ext cx="696968" cy="963639"/>
              </a:xfrm>
              <a:prstGeom prst="rect">
                <a:avLst/>
              </a:prstGeom>
            </p:spPr>
          </p:pic>
          <p:sp>
            <p:nvSpPr>
              <p:cNvPr id="114" name="Flussdiagramm: Verbinder 113">
                <a:extLst>
                  <a:ext uri="{FF2B5EF4-FFF2-40B4-BE49-F238E27FC236}">
                    <a16:creationId xmlns:a16="http://schemas.microsoft.com/office/drawing/2014/main" id="{E00E255D-ED87-4221-94D3-5E406B6D01CD}"/>
                  </a:ext>
                </a:extLst>
              </p:cNvPr>
              <p:cNvSpPr/>
              <p:nvPr/>
            </p:nvSpPr>
            <p:spPr>
              <a:xfrm>
                <a:off x="4631577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Flussdiagramm: Verbinder 114">
                <a:extLst>
                  <a:ext uri="{FF2B5EF4-FFF2-40B4-BE49-F238E27FC236}">
                    <a16:creationId xmlns:a16="http://schemas.microsoft.com/office/drawing/2014/main" id="{439D582E-092E-4629-9C8D-7044D484C635}"/>
                  </a:ext>
                </a:extLst>
              </p:cNvPr>
              <p:cNvSpPr/>
              <p:nvPr/>
            </p:nvSpPr>
            <p:spPr>
              <a:xfrm>
                <a:off x="4751981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Flussdiagramm: Verbinder 115">
                <a:extLst>
                  <a:ext uri="{FF2B5EF4-FFF2-40B4-BE49-F238E27FC236}">
                    <a16:creationId xmlns:a16="http://schemas.microsoft.com/office/drawing/2014/main" id="{C8A481FA-AEC3-4FE3-B938-41F9ADE3C881}"/>
                  </a:ext>
                </a:extLst>
              </p:cNvPr>
              <p:cNvSpPr/>
              <p:nvPr/>
            </p:nvSpPr>
            <p:spPr>
              <a:xfrm>
                <a:off x="4867611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Flussdiagramm: Verbinder 116">
                <a:extLst>
                  <a:ext uri="{FF2B5EF4-FFF2-40B4-BE49-F238E27FC236}">
                    <a16:creationId xmlns:a16="http://schemas.microsoft.com/office/drawing/2014/main" id="{D62F4755-C4C0-4727-A97D-2509B2B0DE1A}"/>
                  </a:ext>
                </a:extLst>
              </p:cNvPr>
              <p:cNvSpPr/>
              <p:nvPr/>
            </p:nvSpPr>
            <p:spPr>
              <a:xfrm>
                <a:off x="4988015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Flussdiagramm: Verbinder 117">
                <a:extLst>
                  <a:ext uri="{FF2B5EF4-FFF2-40B4-BE49-F238E27FC236}">
                    <a16:creationId xmlns:a16="http://schemas.microsoft.com/office/drawing/2014/main" id="{46D6ED7E-75B9-4D99-896F-CF97857BC2D7}"/>
                  </a:ext>
                </a:extLst>
              </p:cNvPr>
              <p:cNvSpPr/>
              <p:nvPr/>
            </p:nvSpPr>
            <p:spPr>
              <a:xfrm>
                <a:off x="5109671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Flussdiagramm: Verbinder 118">
                <a:extLst>
                  <a:ext uri="{FF2B5EF4-FFF2-40B4-BE49-F238E27FC236}">
                    <a16:creationId xmlns:a16="http://schemas.microsoft.com/office/drawing/2014/main" id="{750F8CEB-6A20-419D-99CF-85FBC2C099BB}"/>
                  </a:ext>
                </a:extLst>
              </p:cNvPr>
              <p:cNvSpPr/>
              <p:nvPr/>
            </p:nvSpPr>
            <p:spPr>
              <a:xfrm>
                <a:off x="5230075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Flussdiagramm: Verbinder 119">
                <a:extLst>
                  <a:ext uri="{FF2B5EF4-FFF2-40B4-BE49-F238E27FC236}">
                    <a16:creationId xmlns:a16="http://schemas.microsoft.com/office/drawing/2014/main" id="{39E9A10A-98A2-44E4-ABBA-FE1DA1C60924}"/>
                  </a:ext>
                </a:extLst>
              </p:cNvPr>
              <p:cNvSpPr/>
              <p:nvPr/>
            </p:nvSpPr>
            <p:spPr>
              <a:xfrm>
                <a:off x="5345705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Flussdiagramm: Verbinder 120">
                <a:extLst>
                  <a:ext uri="{FF2B5EF4-FFF2-40B4-BE49-F238E27FC236}">
                    <a16:creationId xmlns:a16="http://schemas.microsoft.com/office/drawing/2014/main" id="{404CDC9D-255A-4343-882B-6091072544D7}"/>
                  </a:ext>
                </a:extLst>
              </p:cNvPr>
              <p:cNvSpPr/>
              <p:nvPr/>
            </p:nvSpPr>
            <p:spPr>
              <a:xfrm>
                <a:off x="5466109" y="82160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3" name="Verbinder: gewinkelt 122">
              <a:extLst>
                <a:ext uri="{FF2B5EF4-FFF2-40B4-BE49-F238E27FC236}">
                  <a16:creationId xmlns:a16="http://schemas.microsoft.com/office/drawing/2014/main" id="{F7171F62-0516-47E3-90C0-EE747AF903FF}"/>
                </a:ext>
              </a:extLst>
            </p:cNvPr>
            <p:cNvCxnSpPr>
              <a:cxnSpLocks/>
              <a:stCxn id="116" idx="5"/>
              <a:endCxn id="91" idx="6"/>
            </p:cNvCxnSpPr>
            <p:nvPr/>
          </p:nvCxnSpPr>
          <p:spPr>
            <a:xfrm rot="16200000" flipH="1">
              <a:off x="5381241" y="356314"/>
              <a:ext cx="4573898" cy="5553032"/>
            </a:xfrm>
            <a:prstGeom prst="bentConnector3">
              <a:avLst>
                <a:gd name="adj1" fmla="val 11240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Verbinder: gewinkelt 129">
              <a:extLst>
                <a:ext uri="{FF2B5EF4-FFF2-40B4-BE49-F238E27FC236}">
                  <a16:creationId xmlns:a16="http://schemas.microsoft.com/office/drawing/2014/main" id="{C130A82D-7D4E-43C2-9FC4-9EDAD0DE86ED}"/>
                </a:ext>
              </a:extLst>
            </p:cNvPr>
            <p:cNvCxnSpPr>
              <a:cxnSpLocks/>
              <a:stCxn id="117" idx="4"/>
              <a:endCxn id="92" idx="7"/>
            </p:cNvCxnSpPr>
            <p:nvPr/>
          </p:nvCxnSpPr>
          <p:spPr>
            <a:xfrm rot="16200000" flipH="1">
              <a:off x="5395108" y="457049"/>
              <a:ext cx="4563038" cy="5349032"/>
            </a:xfrm>
            <a:prstGeom prst="bentConnector4">
              <a:avLst>
                <a:gd name="adj1" fmla="val 49688"/>
                <a:gd name="adj2" fmla="val 104539"/>
              </a:avLst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Verbinder: gewinkelt 134">
              <a:extLst>
                <a:ext uri="{FF2B5EF4-FFF2-40B4-BE49-F238E27FC236}">
                  <a16:creationId xmlns:a16="http://schemas.microsoft.com/office/drawing/2014/main" id="{86077939-1872-4670-BD26-043EF0DD0140}"/>
                </a:ext>
              </a:extLst>
            </p:cNvPr>
            <p:cNvCxnSpPr>
              <a:cxnSpLocks/>
              <a:stCxn id="114" idx="5"/>
              <a:endCxn id="148" idx="0"/>
            </p:cNvCxnSpPr>
            <p:nvPr/>
          </p:nvCxnSpPr>
          <p:spPr>
            <a:xfrm rot="16200000" flipH="1">
              <a:off x="4881811" y="619709"/>
              <a:ext cx="466132" cy="9184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Verbinder: gewinkelt 139">
              <a:extLst>
                <a:ext uri="{FF2B5EF4-FFF2-40B4-BE49-F238E27FC236}">
                  <a16:creationId xmlns:a16="http://schemas.microsoft.com/office/drawing/2014/main" id="{527CB831-5148-4A2C-9C23-7D56C8AA6022}"/>
                </a:ext>
              </a:extLst>
            </p:cNvPr>
            <p:cNvCxnSpPr>
              <a:cxnSpLocks/>
              <a:stCxn id="115" idx="4"/>
              <a:endCxn id="153" idx="4"/>
            </p:cNvCxnSpPr>
            <p:nvPr/>
          </p:nvCxnSpPr>
          <p:spPr>
            <a:xfrm rot="16200000" flipH="1">
              <a:off x="4586372" y="1029751"/>
              <a:ext cx="811011" cy="451600"/>
            </a:xfrm>
            <a:prstGeom prst="bentConnector3">
              <a:avLst>
                <a:gd name="adj1" fmla="val 12818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10F89B97-6A38-4276-B5C8-98DD3279C514}"/>
                </a:ext>
              </a:extLst>
            </p:cNvPr>
            <p:cNvGrpSpPr/>
            <p:nvPr/>
          </p:nvGrpSpPr>
          <p:grpSpPr>
            <a:xfrm>
              <a:off x="5784387" y="160532"/>
              <a:ext cx="1294118" cy="790764"/>
              <a:chOff x="6298527" y="457539"/>
              <a:chExt cx="1607503" cy="1006160"/>
            </a:xfrm>
          </p:grpSpPr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8096DB7B-ED96-4619-9DBC-007A0FE14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8527" y="457539"/>
                <a:ext cx="1607503" cy="975218"/>
              </a:xfrm>
              <a:prstGeom prst="rect">
                <a:avLst/>
              </a:prstGeom>
            </p:spPr>
          </p:pic>
          <p:sp>
            <p:nvSpPr>
              <p:cNvPr id="143" name="Flussdiagramm: Verbinder 142">
                <a:extLst>
                  <a:ext uri="{FF2B5EF4-FFF2-40B4-BE49-F238E27FC236}">
                    <a16:creationId xmlns:a16="http://schemas.microsoft.com/office/drawing/2014/main" id="{57E209B9-D390-41F2-8770-65894CDCC2F2}"/>
                  </a:ext>
                </a:extLst>
              </p:cNvPr>
              <p:cNvSpPr/>
              <p:nvPr/>
            </p:nvSpPr>
            <p:spPr>
              <a:xfrm>
                <a:off x="6953115" y="1413787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Flussdiagramm: Verbinder 143">
                <a:extLst>
                  <a:ext uri="{FF2B5EF4-FFF2-40B4-BE49-F238E27FC236}">
                    <a16:creationId xmlns:a16="http://schemas.microsoft.com/office/drawing/2014/main" id="{D0E3D5DE-CD4B-4063-8844-0201AFFE0C08}"/>
                  </a:ext>
                </a:extLst>
              </p:cNvPr>
              <p:cNvSpPr/>
              <p:nvPr/>
            </p:nvSpPr>
            <p:spPr>
              <a:xfrm>
                <a:off x="7037157" y="1417980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Flussdiagramm: Verbinder 144">
                <a:extLst>
                  <a:ext uri="{FF2B5EF4-FFF2-40B4-BE49-F238E27FC236}">
                    <a16:creationId xmlns:a16="http://schemas.microsoft.com/office/drawing/2014/main" id="{8C7B9BA3-6D38-482E-82FF-83724072C303}"/>
                  </a:ext>
                </a:extLst>
              </p:cNvPr>
              <p:cNvSpPr/>
              <p:nvPr/>
            </p:nvSpPr>
            <p:spPr>
              <a:xfrm>
                <a:off x="7125293" y="1417980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Flussdiagramm: Verbinder 145">
                <a:extLst>
                  <a:ext uri="{FF2B5EF4-FFF2-40B4-BE49-F238E27FC236}">
                    <a16:creationId xmlns:a16="http://schemas.microsoft.com/office/drawing/2014/main" id="{C7726315-353A-4DD3-86A7-BDF5FFE15EDB}"/>
                  </a:ext>
                </a:extLst>
              </p:cNvPr>
              <p:cNvSpPr/>
              <p:nvPr/>
            </p:nvSpPr>
            <p:spPr>
              <a:xfrm flipH="1">
                <a:off x="7219483" y="1417980"/>
                <a:ext cx="45719" cy="4571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4" name="Verbinder: gewinkelt 103">
              <a:extLst>
                <a:ext uri="{FF2B5EF4-FFF2-40B4-BE49-F238E27FC236}">
                  <a16:creationId xmlns:a16="http://schemas.microsoft.com/office/drawing/2014/main" id="{65892484-808D-4C41-A7E5-09AA0C6ADB7B}"/>
                </a:ext>
              </a:extLst>
            </p:cNvPr>
            <p:cNvCxnSpPr>
              <a:cxnSpLocks/>
              <a:stCxn id="144" idx="3"/>
              <a:endCxn id="82" idx="2"/>
            </p:cNvCxnSpPr>
            <p:nvPr/>
          </p:nvCxnSpPr>
          <p:spPr>
            <a:xfrm rot="5400000" flipH="1" flipV="1">
              <a:off x="7541631" y="-530004"/>
              <a:ext cx="318817" cy="2633260"/>
            </a:xfrm>
            <a:prstGeom prst="bentConnector5">
              <a:avLst>
                <a:gd name="adj1" fmla="val -71703"/>
                <a:gd name="adj2" fmla="val 50162"/>
                <a:gd name="adj3" fmla="val 171703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4C163D46-AAEA-43C6-B98B-B7A5EB25533E}"/>
                </a:ext>
              </a:extLst>
            </p:cNvPr>
            <p:cNvCxnSpPr>
              <a:cxnSpLocks/>
              <a:stCxn id="145" idx="4"/>
              <a:endCxn id="81" idx="2"/>
            </p:cNvCxnSpPr>
            <p:nvPr/>
          </p:nvCxnSpPr>
          <p:spPr>
            <a:xfrm rot="5400000" flipH="1" flipV="1">
              <a:off x="7635200" y="-539606"/>
              <a:ext cx="324079" cy="2657726"/>
            </a:xfrm>
            <a:prstGeom prst="bentConnector5">
              <a:avLst>
                <a:gd name="adj1" fmla="val -84254"/>
                <a:gd name="adj2" fmla="val 49916"/>
                <a:gd name="adj3" fmla="val 15682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CB5A99A-3FFE-43D4-966A-82E8BB4BC95E}"/>
                </a:ext>
              </a:extLst>
            </p:cNvPr>
            <p:cNvCxnSpPr>
              <a:cxnSpLocks/>
              <a:stCxn id="143" idx="3"/>
              <a:endCxn id="149" idx="1"/>
            </p:cNvCxnSpPr>
            <p:nvPr/>
          </p:nvCxnSpPr>
          <p:spPr>
            <a:xfrm rot="5400000">
              <a:off x="5814559" y="813984"/>
              <a:ext cx="373439" cy="63094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Verbinder: gewinkelt 121">
              <a:extLst>
                <a:ext uri="{FF2B5EF4-FFF2-40B4-BE49-F238E27FC236}">
                  <a16:creationId xmlns:a16="http://schemas.microsoft.com/office/drawing/2014/main" id="{6BC86231-6018-4594-91A8-587638A3B481}"/>
                </a:ext>
              </a:extLst>
            </p:cNvPr>
            <p:cNvCxnSpPr>
              <a:cxnSpLocks/>
              <a:stCxn id="146" idx="3"/>
              <a:endCxn id="159" idx="5"/>
            </p:cNvCxnSpPr>
            <p:nvPr/>
          </p:nvCxnSpPr>
          <p:spPr>
            <a:xfrm rot="5400000">
              <a:off x="5894066" y="993741"/>
              <a:ext cx="710858" cy="615445"/>
            </a:xfrm>
            <a:prstGeom prst="bentConnector3">
              <a:avLst>
                <a:gd name="adj1" fmla="val 1327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winkelt 123">
              <a:extLst>
                <a:ext uri="{FF2B5EF4-FFF2-40B4-BE49-F238E27FC236}">
                  <a16:creationId xmlns:a16="http://schemas.microsoft.com/office/drawing/2014/main" id="{62EC8E80-37AE-450B-87F5-C069ECA3450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270775" y="672937"/>
              <a:ext cx="3046749" cy="2735784"/>
            </a:xfrm>
            <a:prstGeom prst="bentConnector4">
              <a:avLst>
                <a:gd name="adj1" fmla="val 11425"/>
                <a:gd name="adj2" fmla="val 894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Verbinder: gewinkelt 124">
              <a:extLst>
                <a:ext uri="{FF2B5EF4-FFF2-40B4-BE49-F238E27FC236}">
                  <a16:creationId xmlns:a16="http://schemas.microsoft.com/office/drawing/2014/main" id="{F4F21E82-B95F-4F04-ADA1-F691D585BFE4}"/>
                </a:ext>
              </a:extLst>
            </p:cNvPr>
            <p:cNvCxnSpPr>
              <a:cxnSpLocks/>
              <a:stCxn id="282" idx="5"/>
              <a:endCxn id="74" idx="0"/>
            </p:cNvCxnSpPr>
            <p:nvPr/>
          </p:nvCxnSpPr>
          <p:spPr>
            <a:xfrm rot="5400000" flipH="1" flipV="1">
              <a:off x="5696378" y="-705297"/>
              <a:ext cx="2771600" cy="5482348"/>
            </a:xfrm>
            <a:prstGeom prst="bentConnector4">
              <a:avLst>
                <a:gd name="adj1" fmla="val 17720"/>
                <a:gd name="adj2" fmla="val 996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Verbinder: gewinkelt 125">
              <a:extLst>
                <a:ext uri="{FF2B5EF4-FFF2-40B4-BE49-F238E27FC236}">
                  <a16:creationId xmlns:a16="http://schemas.microsoft.com/office/drawing/2014/main" id="{66BBDC19-5469-45D7-9072-92862578A57E}"/>
                </a:ext>
              </a:extLst>
            </p:cNvPr>
            <p:cNvCxnSpPr>
              <a:cxnSpLocks/>
              <a:stCxn id="284" idx="2"/>
              <a:endCxn id="73" idx="2"/>
            </p:cNvCxnSpPr>
            <p:nvPr/>
          </p:nvCxnSpPr>
          <p:spPr>
            <a:xfrm rot="10800000" flipH="1">
              <a:off x="4340714" y="627218"/>
              <a:ext cx="5578801" cy="4689887"/>
            </a:xfrm>
            <a:prstGeom prst="bentConnector4">
              <a:avLst>
                <a:gd name="adj1" fmla="val -3187"/>
                <a:gd name="adj2" fmla="val 53061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Verbinder: gewinkelt 126">
              <a:extLst>
                <a:ext uri="{FF2B5EF4-FFF2-40B4-BE49-F238E27FC236}">
                  <a16:creationId xmlns:a16="http://schemas.microsoft.com/office/drawing/2014/main" id="{D367B364-E623-4FBA-AF04-D023520F1022}"/>
                </a:ext>
              </a:extLst>
            </p:cNvPr>
            <p:cNvCxnSpPr>
              <a:cxnSpLocks/>
              <a:stCxn id="283" idx="6"/>
              <a:endCxn id="80" idx="6"/>
            </p:cNvCxnSpPr>
            <p:nvPr/>
          </p:nvCxnSpPr>
          <p:spPr>
            <a:xfrm flipV="1">
              <a:off x="6263591" y="672936"/>
              <a:ext cx="2964751" cy="4638699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winkelt 127">
              <a:extLst>
                <a:ext uri="{FF2B5EF4-FFF2-40B4-BE49-F238E27FC236}">
                  <a16:creationId xmlns:a16="http://schemas.microsoft.com/office/drawing/2014/main" id="{D363AE5F-3926-4D02-BFB6-E897B88BBA0C}"/>
                </a:ext>
              </a:extLst>
            </p:cNvPr>
            <p:cNvCxnSpPr>
              <a:cxnSpLocks/>
              <a:stCxn id="161" idx="6"/>
              <a:endCxn id="99" idx="6"/>
            </p:cNvCxnSpPr>
            <p:nvPr/>
          </p:nvCxnSpPr>
          <p:spPr>
            <a:xfrm>
              <a:off x="6066305" y="1646838"/>
              <a:ext cx="3431867" cy="3772940"/>
            </a:xfrm>
            <a:prstGeom prst="bentConnector4">
              <a:avLst>
                <a:gd name="adj1" fmla="val 37640"/>
                <a:gd name="adj2" fmla="val 10353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Verbinder: gewinkelt 133">
              <a:extLst>
                <a:ext uri="{FF2B5EF4-FFF2-40B4-BE49-F238E27FC236}">
                  <a16:creationId xmlns:a16="http://schemas.microsoft.com/office/drawing/2014/main" id="{F9A15733-E417-4A3D-8D56-7E27BDBB37C4}"/>
                </a:ext>
              </a:extLst>
            </p:cNvPr>
            <p:cNvCxnSpPr>
              <a:cxnSpLocks/>
              <a:stCxn id="111" idx="5"/>
              <a:endCxn id="154" idx="5"/>
            </p:cNvCxnSpPr>
            <p:nvPr/>
          </p:nvCxnSpPr>
          <p:spPr>
            <a:xfrm rot="10800000" flipH="1">
              <a:off x="4892562" y="1656893"/>
              <a:ext cx="455485" cy="4024723"/>
            </a:xfrm>
            <a:prstGeom prst="bentConnector4">
              <a:avLst>
                <a:gd name="adj1" fmla="val -192388"/>
                <a:gd name="adj2" fmla="val 873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Verbinder: gewinkelt 159">
              <a:extLst>
                <a:ext uri="{FF2B5EF4-FFF2-40B4-BE49-F238E27FC236}">
                  <a16:creationId xmlns:a16="http://schemas.microsoft.com/office/drawing/2014/main" id="{21B5872C-2A8F-45D5-A7E6-2DDF670867E2}"/>
                </a:ext>
              </a:extLst>
            </p:cNvPr>
            <p:cNvCxnSpPr>
              <a:cxnSpLocks/>
              <a:stCxn id="10" idx="2"/>
              <a:endCxn id="91" idx="7"/>
            </p:cNvCxnSpPr>
            <p:nvPr/>
          </p:nvCxnSpPr>
          <p:spPr>
            <a:xfrm rot="10800000" flipH="1" flipV="1">
              <a:off x="2401716" y="1879934"/>
              <a:ext cx="8051665" cy="3533150"/>
            </a:xfrm>
            <a:prstGeom prst="bentConnector5">
              <a:avLst>
                <a:gd name="adj1" fmla="val -2839"/>
                <a:gd name="adj2" fmla="val 49860"/>
                <a:gd name="adj3" fmla="val 10283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Verbinder: gewinkelt 167">
              <a:extLst>
                <a:ext uri="{FF2B5EF4-FFF2-40B4-BE49-F238E27FC236}">
                  <a16:creationId xmlns:a16="http://schemas.microsoft.com/office/drawing/2014/main" id="{00548B99-F907-44A2-8799-0EBC5AD93D44}"/>
                </a:ext>
              </a:extLst>
            </p:cNvPr>
            <p:cNvCxnSpPr>
              <a:cxnSpLocks/>
              <a:stCxn id="36" idx="2"/>
              <a:endCxn id="93" idx="6"/>
            </p:cNvCxnSpPr>
            <p:nvPr/>
          </p:nvCxnSpPr>
          <p:spPr>
            <a:xfrm rot="10800000" flipH="1" flipV="1">
              <a:off x="2401716" y="3949117"/>
              <a:ext cx="7830153" cy="1470661"/>
            </a:xfrm>
            <a:prstGeom prst="bentConnector4">
              <a:avLst>
                <a:gd name="adj1" fmla="val -2919"/>
                <a:gd name="adj2" fmla="val 131922"/>
              </a:avLst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62DC3652-3373-4F94-B32A-CAC3239E385C}"/>
                </a:ext>
              </a:extLst>
            </p:cNvPr>
            <p:cNvCxnSpPr>
              <a:cxnSpLocks/>
              <a:stCxn id="2" idx="6"/>
              <a:endCxn id="139" idx="2"/>
            </p:cNvCxnSpPr>
            <p:nvPr/>
          </p:nvCxnSpPr>
          <p:spPr>
            <a:xfrm flipV="1">
              <a:off x="2606068" y="1326233"/>
              <a:ext cx="2597513" cy="3993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Verbinder: gewinkelt 208">
              <a:extLst>
                <a:ext uri="{FF2B5EF4-FFF2-40B4-BE49-F238E27FC236}">
                  <a16:creationId xmlns:a16="http://schemas.microsoft.com/office/drawing/2014/main" id="{C87A5813-90DB-417F-A1C6-5A5A8FF1BF71}"/>
                </a:ext>
              </a:extLst>
            </p:cNvPr>
            <p:cNvCxnSpPr>
              <a:cxnSpLocks/>
              <a:stCxn id="11" idx="6"/>
              <a:endCxn id="111" idx="0"/>
            </p:cNvCxnSpPr>
            <p:nvPr/>
          </p:nvCxnSpPr>
          <p:spPr>
            <a:xfrm>
              <a:off x="2606068" y="2043636"/>
              <a:ext cx="2307439" cy="3621815"/>
            </a:xfrm>
            <a:prstGeom prst="bentConnector3">
              <a:avLst>
                <a:gd name="adj1" fmla="val 11036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Verbinder: gewinkelt 214">
              <a:extLst>
                <a:ext uri="{FF2B5EF4-FFF2-40B4-BE49-F238E27FC236}">
                  <a16:creationId xmlns:a16="http://schemas.microsoft.com/office/drawing/2014/main" id="{563F7A35-DE60-4AFE-A8D0-8F97E935B310}"/>
                </a:ext>
              </a:extLst>
            </p:cNvPr>
            <p:cNvCxnSpPr>
              <a:cxnSpLocks/>
              <a:stCxn id="8" idx="6"/>
              <a:endCxn id="195" idx="2"/>
            </p:cNvCxnSpPr>
            <p:nvPr/>
          </p:nvCxnSpPr>
          <p:spPr>
            <a:xfrm flipV="1">
              <a:off x="2606068" y="129009"/>
              <a:ext cx="564546" cy="1750926"/>
            </a:xfrm>
            <a:prstGeom prst="bentConnector3">
              <a:avLst>
                <a:gd name="adj1" fmla="val 14836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Verbinder: gewinkelt 224">
              <a:extLst>
                <a:ext uri="{FF2B5EF4-FFF2-40B4-BE49-F238E27FC236}">
                  <a16:creationId xmlns:a16="http://schemas.microsoft.com/office/drawing/2014/main" id="{4E9309F4-EF00-4D2A-BE7A-1932C48EDAD1}"/>
                </a:ext>
              </a:extLst>
            </p:cNvPr>
            <p:cNvCxnSpPr>
              <a:cxnSpLocks/>
              <a:stCxn id="16" idx="6"/>
              <a:endCxn id="194" idx="2"/>
            </p:cNvCxnSpPr>
            <p:nvPr/>
          </p:nvCxnSpPr>
          <p:spPr>
            <a:xfrm flipV="1">
              <a:off x="2439012" y="178697"/>
              <a:ext cx="731533" cy="2186255"/>
            </a:xfrm>
            <a:prstGeom prst="bentConnector3">
              <a:avLst>
                <a:gd name="adj1" fmla="val 1312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Verbinder: gewinkelt 227">
              <a:extLst>
                <a:ext uri="{FF2B5EF4-FFF2-40B4-BE49-F238E27FC236}">
                  <a16:creationId xmlns:a16="http://schemas.microsoft.com/office/drawing/2014/main" id="{14AC3601-507E-41D3-A3CF-81B943FA068F}"/>
                </a:ext>
              </a:extLst>
            </p:cNvPr>
            <p:cNvCxnSpPr>
              <a:cxnSpLocks/>
              <a:stCxn id="199" idx="2"/>
            </p:cNvCxnSpPr>
            <p:nvPr/>
          </p:nvCxnSpPr>
          <p:spPr>
            <a:xfrm>
              <a:off x="3174498" y="815723"/>
              <a:ext cx="219397" cy="586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Verbinder: gewinkelt 231">
              <a:extLst>
                <a:ext uri="{FF2B5EF4-FFF2-40B4-BE49-F238E27FC236}">
                  <a16:creationId xmlns:a16="http://schemas.microsoft.com/office/drawing/2014/main" id="{040F0447-96F9-45AC-ABFA-F254BCE97B6E}"/>
                </a:ext>
              </a:extLst>
            </p:cNvPr>
            <p:cNvCxnSpPr>
              <a:cxnSpLocks/>
              <a:stCxn id="18" idx="2"/>
              <a:endCxn id="201" idx="2"/>
            </p:cNvCxnSpPr>
            <p:nvPr/>
          </p:nvCxnSpPr>
          <p:spPr>
            <a:xfrm rot="10800000" flipH="1">
              <a:off x="2401716" y="718897"/>
              <a:ext cx="770969" cy="1800404"/>
            </a:xfrm>
            <a:prstGeom prst="bentConnector5">
              <a:avLst>
                <a:gd name="adj1" fmla="val -59920"/>
                <a:gd name="adj2" fmla="val 50119"/>
                <a:gd name="adj3" fmla="val 112355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winkelt 235">
              <a:extLst>
                <a:ext uri="{FF2B5EF4-FFF2-40B4-BE49-F238E27FC236}">
                  <a16:creationId xmlns:a16="http://schemas.microsoft.com/office/drawing/2014/main" id="{FC13C1C3-00FC-46CC-943E-6DFC3A56ED04}"/>
                </a:ext>
              </a:extLst>
            </p:cNvPr>
            <p:cNvCxnSpPr>
              <a:cxnSpLocks/>
              <a:stCxn id="20" idx="2"/>
              <a:endCxn id="196" idx="2"/>
            </p:cNvCxnSpPr>
            <p:nvPr/>
          </p:nvCxnSpPr>
          <p:spPr>
            <a:xfrm rot="10800000" flipH="1">
              <a:off x="2401717" y="81872"/>
              <a:ext cx="767016" cy="2601131"/>
            </a:xfrm>
            <a:prstGeom prst="bentConnector5">
              <a:avLst>
                <a:gd name="adj1" fmla="val -68508"/>
                <a:gd name="adj2" fmla="val 45323"/>
                <a:gd name="adj3" fmla="val 121939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Verbinder: gewinkelt 239">
              <a:extLst>
                <a:ext uri="{FF2B5EF4-FFF2-40B4-BE49-F238E27FC236}">
                  <a16:creationId xmlns:a16="http://schemas.microsoft.com/office/drawing/2014/main" id="{EB12A090-038F-4D0F-90AE-D4B5180559E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518" y="-93776"/>
              <a:ext cx="56824" cy="91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Verbinder: gewinkelt 245">
              <a:extLst>
                <a:ext uri="{FF2B5EF4-FFF2-40B4-BE49-F238E27FC236}">
                  <a16:creationId xmlns:a16="http://schemas.microsoft.com/office/drawing/2014/main" id="{C7A4CC8D-24A3-4092-B578-131DF55576E0}"/>
                </a:ext>
              </a:extLst>
            </p:cNvPr>
            <p:cNvCxnSpPr>
              <a:cxnSpLocks/>
              <a:stCxn id="109" idx="7"/>
              <a:endCxn id="97" idx="6"/>
            </p:cNvCxnSpPr>
            <p:nvPr/>
          </p:nvCxnSpPr>
          <p:spPr>
            <a:xfrm flipV="1">
              <a:off x="5834154" y="5419778"/>
              <a:ext cx="3874690" cy="201759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Verbinder: gewinkelt 248">
              <a:extLst>
                <a:ext uri="{FF2B5EF4-FFF2-40B4-BE49-F238E27FC236}">
                  <a16:creationId xmlns:a16="http://schemas.microsoft.com/office/drawing/2014/main" id="{749CBE40-1818-4EA8-B288-07D26A8B3647}"/>
                </a:ext>
              </a:extLst>
            </p:cNvPr>
            <p:cNvCxnSpPr>
              <a:cxnSpLocks/>
              <a:stCxn id="108" idx="0"/>
              <a:endCxn id="98" idx="7"/>
            </p:cNvCxnSpPr>
            <p:nvPr/>
          </p:nvCxnSpPr>
          <p:spPr>
            <a:xfrm flipV="1">
              <a:off x="5837747" y="5413083"/>
              <a:ext cx="3771340" cy="331200"/>
            </a:xfrm>
            <a:prstGeom prst="bentConnector3">
              <a:avLst>
                <a:gd name="adj1" fmla="val 9976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7E27025B-8EB9-4BE8-B517-14AB3CF49688}"/>
                </a:ext>
              </a:extLst>
            </p:cNvPr>
            <p:cNvGrpSpPr/>
            <p:nvPr/>
          </p:nvGrpSpPr>
          <p:grpSpPr>
            <a:xfrm>
              <a:off x="5109671" y="1287996"/>
              <a:ext cx="1053544" cy="412484"/>
              <a:chOff x="5109671" y="1287996"/>
              <a:chExt cx="1053544" cy="412484"/>
            </a:xfrm>
          </p:grpSpPr>
          <p:sp>
            <p:nvSpPr>
              <p:cNvPr id="139" name="Flussdiagramm: Verbinder 138">
                <a:extLst>
                  <a:ext uri="{FF2B5EF4-FFF2-40B4-BE49-F238E27FC236}">
                    <a16:creationId xmlns:a16="http://schemas.microsoft.com/office/drawing/2014/main" id="{F73E5831-DC42-49EF-ACBD-7BCA6F20BDDE}"/>
                  </a:ext>
                </a:extLst>
              </p:cNvPr>
              <p:cNvSpPr/>
              <p:nvPr/>
            </p:nvSpPr>
            <p:spPr>
              <a:xfrm>
                <a:off x="5203581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Flussdiagramm: Verbinder 140">
                <a:extLst>
                  <a:ext uri="{FF2B5EF4-FFF2-40B4-BE49-F238E27FC236}">
                    <a16:creationId xmlns:a16="http://schemas.microsoft.com/office/drawing/2014/main" id="{5D8923F3-108B-457F-89C1-465BB3104F63}"/>
                  </a:ext>
                </a:extLst>
              </p:cNvPr>
              <p:cNvSpPr/>
              <p:nvPr/>
            </p:nvSpPr>
            <p:spPr>
              <a:xfrm>
                <a:off x="5323985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Flussdiagramm: Verbinder 146">
                <a:extLst>
                  <a:ext uri="{FF2B5EF4-FFF2-40B4-BE49-F238E27FC236}">
                    <a16:creationId xmlns:a16="http://schemas.microsoft.com/office/drawing/2014/main" id="{BB0EDDEC-95BD-40A0-B08D-4643D4F4B7DD}"/>
                  </a:ext>
                </a:extLst>
              </p:cNvPr>
              <p:cNvSpPr/>
              <p:nvPr/>
            </p:nvSpPr>
            <p:spPr>
              <a:xfrm>
                <a:off x="5439615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Flussdiagramm: Verbinder 147">
                <a:extLst>
                  <a:ext uri="{FF2B5EF4-FFF2-40B4-BE49-F238E27FC236}">
                    <a16:creationId xmlns:a16="http://schemas.microsoft.com/office/drawing/2014/main" id="{82D378CF-C9C1-4DCA-B1BB-83FE210D7B13}"/>
                  </a:ext>
                </a:extLst>
              </p:cNvPr>
              <p:cNvSpPr/>
              <p:nvPr/>
            </p:nvSpPr>
            <p:spPr>
              <a:xfrm>
                <a:off x="5560019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Flussdiagramm: Verbinder 148">
                <a:extLst>
                  <a:ext uri="{FF2B5EF4-FFF2-40B4-BE49-F238E27FC236}">
                    <a16:creationId xmlns:a16="http://schemas.microsoft.com/office/drawing/2014/main" id="{75A8E260-3C64-419C-B15C-F39B75C9B181}"/>
                  </a:ext>
                </a:extLst>
              </p:cNvPr>
              <p:cNvSpPr/>
              <p:nvPr/>
            </p:nvSpPr>
            <p:spPr>
              <a:xfrm>
                <a:off x="5681675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Flussdiagramm: Verbinder 149">
                <a:extLst>
                  <a:ext uri="{FF2B5EF4-FFF2-40B4-BE49-F238E27FC236}">
                    <a16:creationId xmlns:a16="http://schemas.microsoft.com/office/drawing/2014/main" id="{2B138BB2-F285-46B8-8EE3-953C03A9A328}"/>
                  </a:ext>
                </a:extLst>
              </p:cNvPr>
              <p:cNvSpPr/>
              <p:nvPr/>
            </p:nvSpPr>
            <p:spPr>
              <a:xfrm>
                <a:off x="5802079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Flussdiagramm: Verbinder 150">
                <a:extLst>
                  <a:ext uri="{FF2B5EF4-FFF2-40B4-BE49-F238E27FC236}">
                    <a16:creationId xmlns:a16="http://schemas.microsoft.com/office/drawing/2014/main" id="{A60BB36F-5752-4D75-8D52-976A02321DB6}"/>
                  </a:ext>
                </a:extLst>
              </p:cNvPr>
              <p:cNvSpPr/>
              <p:nvPr/>
            </p:nvSpPr>
            <p:spPr>
              <a:xfrm>
                <a:off x="5917709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Flussdiagramm: Verbinder 151">
                <a:extLst>
                  <a:ext uri="{FF2B5EF4-FFF2-40B4-BE49-F238E27FC236}">
                    <a16:creationId xmlns:a16="http://schemas.microsoft.com/office/drawing/2014/main" id="{F99107D9-4462-4877-9C05-E5A78244BB86}"/>
                  </a:ext>
                </a:extLst>
              </p:cNvPr>
              <p:cNvSpPr/>
              <p:nvPr/>
            </p:nvSpPr>
            <p:spPr>
              <a:xfrm>
                <a:off x="6038113" y="1312013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3661DF53-591F-423B-8A18-78BCCC9920DB}"/>
                  </a:ext>
                </a:extLst>
              </p:cNvPr>
              <p:cNvSpPr/>
              <p:nvPr/>
            </p:nvSpPr>
            <p:spPr>
              <a:xfrm>
                <a:off x="5109671" y="1287996"/>
                <a:ext cx="1053544" cy="412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PDB für </a:t>
                </a:r>
                <a:r>
                  <a:rPr lang="de-DE" sz="900" dirty="0" err="1">
                    <a:solidFill>
                      <a:schemeClr val="tx1"/>
                    </a:solidFill>
                  </a:rPr>
                  <a:t>mdulares</a:t>
                </a:r>
                <a:r>
                  <a:rPr lang="de-DE" sz="900" dirty="0">
                    <a:solidFill>
                      <a:schemeClr val="tx1"/>
                    </a:solidFill>
                  </a:rPr>
                  <a:t> Sensorboard</a:t>
                </a:r>
              </a:p>
            </p:txBody>
          </p:sp>
          <p:sp>
            <p:nvSpPr>
              <p:cNvPr id="153" name="Flussdiagramm: Verbinder 152">
                <a:extLst>
                  <a:ext uri="{FF2B5EF4-FFF2-40B4-BE49-F238E27FC236}">
                    <a16:creationId xmlns:a16="http://schemas.microsoft.com/office/drawing/2014/main" id="{990127D1-BAF1-4C70-8D78-C1CF1F4D5359}"/>
                  </a:ext>
                </a:extLst>
              </p:cNvPr>
              <p:cNvSpPr/>
              <p:nvPr/>
            </p:nvSpPr>
            <p:spPr>
              <a:xfrm>
                <a:off x="5203581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Flussdiagramm: Verbinder 153">
                <a:extLst>
                  <a:ext uri="{FF2B5EF4-FFF2-40B4-BE49-F238E27FC236}">
                    <a16:creationId xmlns:a16="http://schemas.microsoft.com/office/drawing/2014/main" id="{10DCAD2A-5982-4074-A672-30E422D7A747}"/>
                  </a:ext>
                </a:extLst>
              </p:cNvPr>
              <p:cNvSpPr/>
              <p:nvPr/>
            </p:nvSpPr>
            <p:spPr>
              <a:xfrm>
                <a:off x="5323985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Flussdiagramm: Verbinder 154">
                <a:extLst>
                  <a:ext uri="{FF2B5EF4-FFF2-40B4-BE49-F238E27FC236}">
                    <a16:creationId xmlns:a16="http://schemas.microsoft.com/office/drawing/2014/main" id="{A6A307AB-72B7-4CA9-B89E-F59243256096}"/>
                  </a:ext>
                </a:extLst>
              </p:cNvPr>
              <p:cNvSpPr/>
              <p:nvPr/>
            </p:nvSpPr>
            <p:spPr>
              <a:xfrm>
                <a:off x="5439615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Flussdiagramm: Verbinder 155">
                <a:extLst>
                  <a:ext uri="{FF2B5EF4-FFF2-40B4-BE49-F238E27FC236}">
                    <a16:creationId xmlns:a16="http://schemas.microsoft.com/office/drawing/2014/main" id="{0090861A-7B76-4BFE-BF2A-4ED81A8C1B28}"/>
                  </a:ext>
                </a:extLst>
              </p:cNvPr>
              <p:cNvSpPr/>
              <p:nvPr/>
            </p:nvSpPr>
            <p:spPr>
              <a:xfrm>
                <a:off x="5560019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Flussdiagramm: Verbinder 156">
                <a:extLst>
                  <a:ext uri="{FF2B5EF4-FFF2-40B4-BE49-F238E27FC236}">
                    <a16:creationId xmlns:a16="http://schemas.microsoft.com/office/drawing/2014/main" id="{FD5A6229-EE72-4F8C-9946-C70BBDD6D62E}"/>
                  </a:ext>
                </a:extLst>
              </p:cNvPr>
              <p:cNvSpPr/>
              <p:nvPr/>
            </p:nvSpPr>
            <p:spPr>
              <a:xfrm>
                <a:off x="5681675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Flussdiagramm: Verbinder 157">
                <a:extLst>
                  <a:ext uri="{FF2B5EF4-FFF2-40B4-BE49-F238E27FC236}">
                    <a16:creationId xmlns:a16="http://schemas.microsoft.com/office/drawing/2014/main" id="{6EBC5C02-86F9-47A5-98E2-AC3CCEE0EB03}"/>
                  </a:ext>
                </a:extLst>
              </p:cNvPr>
              <p:cNvSpPr/>
              <p:nvPr/>
            </p:nvSpPr>
            <p:spPr>
              <a:xfrm>
                <a:off x="5802079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Flussdiagramm: Verbinder 158">
                <a:extLst>
                  <a:ext uri="{FF2B5EF4-FFF2-40B4-BE49-F238E27FC236}">
                    <a16:creationId xmlns:a16="http://schemas.microsoft.com/office/drawing/2014/main" id="{EF323AAF-6DB8-4BF0-81D9-451F0E5C08E3}"/>
                  </a:ext>
                </a:extLst>
              </p:cNvPr>
              <p:cNvSpPr/>
              <p:nvPr/>
            </p:nvSpPr>
            <p:spPr>
              <a:xfrm>
                <a:off x="5917709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Flussdiagramm: Verbinder 160">
                <a:extLst>
                  <a:ext uri="{FF2B5EF4-FFF2-40B4-BE49-F238E27FC236}">
                    <a16:creationId xmlns:a16="http://schemas.microsoft.com/office/drawing/2014/main" id="{AE047736-A671-4AFA-881C-B31D37A1734A}"/>
                  </a:ext>
                </a:extLst>
              </p:cNvPr>
              <p:cNvSpPr/>
              <p:nvPr/>
            </p:nvSpPr>
            <p:spPr>
              <a:xfrm>
                <a:off x="6038113" y="1632618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2" name="Verbinder: gewinkelt 171">
              <a:extLst>
                <a:ext uri="{FF2B5EF4-FFF2-40B4-BE49-F238E27FC236}">
                  <a16:creationId xmlns:a16="http://schemas.microsoft.com/office/drawing/2014/main" id="{90735EB0-B791-416E-B80F-3BE8E16191B5}"/>
                </a:ext>
              </a:extLst>
            </p:cNvPr>
            <p:cNvCxnSpPr>
              <a:cxnSpLocks/>
              <a:stCxn id="21" idx="6"/>
              <a:endCxn id="191" idx="5"/>
            </p:cNvCxnSpPr>
            <p:nvPr/>
          </p:nvCxnSpPr>
          <p:spPr>
            <a:xfrm flipV="1">
              <a:off x="2606068" y="1227331"/>
              <a:ext cx="1004681" cy="1610021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Verbinder: gewinkelt 175">
              <a:extLst>
                <a:ext uri="{FF2B5EF4-FFF2-40B4-BE49-F238E27FC236}">
                  <a16:creationId xmlns:a16="http://schemas.microsoft.com/office/drawing/2014/main" id="{D86FA2D5-CCB7-40D1-B1AC-A0DE65A40E40}"/>
                </a:ext>
              </a:extLst>
            </p:cNvPr>
            <p:cNvCxnSpPr>
              <a:cxnSpLocks/>
              <a:stCxn id="23" idx="5"/>
              <a:endCxn id="185" idx="2"/>
            </p:cNvCxnSpPr>
            <p:nvPr/>
          </p:nvCxnSpPr>
          <p:spPr>
            <a:xfrm rot="5400000" flipH="1" flipV="1">
              <a:off x="1873272" y="1295539"/>
              <a:ext cx="2436593" cy="981926"/>
            </a:xfrm>
            <a:prstGeom prst="bentConnector4">
              <a:avLst>
                <a:gd name="adj1" fmla="val 391"/>
                <a:gd name="adj2" fmla="val 9684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A2BEBE15-D281-4213-A041-97037ECE9C28}"/>
                </a:ext>
              </a:extLst>
            </p:cNvPr>
            <p:cNvGrpSpPr/>
            <p:nvPr/>
          </p:nvGrpSpPr>
          <p:grpSpPr>
            <a:xfrm>
              <a:off x="3580651" y="-14315"/>
              <a:ext cx="801515" cy="664391"/>
              <a:chOff x="3580651" y="-14315"/>
              <a:chExt cx="801515" cy="664391"/>
            </a:xfrm>
          </p:grpSpPr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40626A3C-5FD4-4B9F-890B-51613CEAC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94" t="7982" r="3483" b="38096"/>
              <a:stretch/>
            </p:blipFill>
            <p:spPr>
              <a:xfrm rot="5400000">
                <a:off x="3661314" y="-70776"/>
                <a:ext cx="664391" cy="777313"/>
              </a:xfrm>
              <a:prstGeom prst="rect">
                <a:avLst/>
              </a:prstGeom>
            </p:spPr>
          </p:pic>
          <p:sp>
            <p:nvSpPr>
              <p:cNvPr id="182" name="Flussdiagramm: Verbinder 181">
                <a:extLst>
                  <a:ext uri="{FF2B5EF4-FFF2-40B4-BE49-F238E27FC236}">
                    <a16:creationId xmlns:a16="http://schemas.microsoft.com/office/drawing/2014/main" id="{F5AB9720-6678-4872-B6B1-F4794CD9B248}"/>
                  </a:ext>
                </a:extLst>
              </p:cNvPr>
              <p:cNvSpPr/>
              <p:nvPr/>
            </p:nvSpPr>
            <p:spPr>
              <a:xfrm>
                <a:off x="3580720" y="457159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Flussdiagramm: Verbinder 183">
                <a:extLst>
                  <a:ext uri="{FF2B5EF4-FFF2-40B4-BE49-F238E27FC236}">
                    <a16:creationId xmlns:a16="http://schemas.microsoft.com/office/drawing/2014/main" id="{0F893E5B-7D2E-4EE5-A514-9203E50AE7CD}"/>
                  </a:ext>
                </a:extLst>
              </p:cNvPr>
              <p:cNvSpPr/>
              <p:nvPr/>
            </p:nvSpPr>
            <p:spPr>
              <a:xfrm>
                <a:off x="3580651" y="50684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Flussdiagramm: Verbinder 184">
                <a:extLst>
                  <a:ext uri="{FF2B5EF4-FFF2-40B4-BE49-F238E27FC236}">
                    <a16:creationId xmlns:a16="http://schemas.microsoft.com/office/drawing/2014/main" id="{7D7CD51F-6F38-4911-B12B-0F4BA9D16E24}"/>
                  </a:ext>
                </a:extLst>
              </p:cNvPr>
              <p:cNvSpPr/>
              <p:nvPr/>
            </p:nvSpPr>
            <p:spPr>
              <a:xfrm>
                <a:off x="3582532" y="553985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75C26A5A-3710-4B39-9AE8-3E2812EA6C41}"/>
                </a:ext>
              </a:extLst>
            </p:cNvPr>
            <p:cNvGrpSpPr/>
            <p:nvPr/>
          </p:nvGrpSpPr>
          <p:grpSpPr>
            <a:xfrm>
              <a:off x="3584805" y="634757"/>
              <a:ext cx="801515" cy="664391"/>
              <a:chOff x="3580651" y="-14315"/>
              <a:chExt cx="801515" cy="664391"/>
            </a:xfrm>
          </p:grpSpPr>
          <p:pic>
            <p:nvPicPr>
              <p:cNvPr id="188" name="Grafik 187">
                <a:extLst>
                  <a:ext uri="{FF2B5EF4-FFF2-40B4-BE49-F238E27FC236}">
                    <a16:creationId xmlns:a16="http://schemas.microsoft.com/office/drawing/2014/main" id="{19A6DA95-CD8F-4B66-ACB4-3FE2B09B38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94" t="7982" r="3483" b="38096"/>
              <a:stretch/>
            </p:blipFill>
            <p:spPr>
              <a:xfrm rot="5400000">
                <a:off x="3661314" y="-70776"/>
                <a:ext cx="664391" cy="777313"/>
              </a:xfrm>
              <a:prstGeom prst="rect">
                <a:avLst/>
              </a:prstGeom>
            </p:spPr>
          </p:pic>
          <p:sp>
            <p:nvSpPr>
              <p:cNvPr id="189" name="Flussdiagramm: Verbinder 188">
                <a:extLst>
                  <a:ext uri="{FF2B5EF4-FFF2-40B4-BE49-F238E27FC236}">
                    <a16:creationId xmlns:a16="http://schemas.microsoft.com/office/drawing/2014/main" id="{5D83E54B-AAFB-45FB-B79C-071F39010D6F}"/>
                  </a:ext>
                </a:extLst>
              </p:cNvPr>
              <p:cNvSpPr/>
              <p:nvPr/>
            </p:nvSpPr>
            <p:spPr>
              <a:xfrm>
                <a:off x="3580720" y="457159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Flussdiagramm: Verbinder 189">
                <a:extLst>
                  <a:ext uri="{FF2B5EF4-FFF2-40B4-BE49-F238E27FC236}">
                    <a16:creationId xmlns:a16="http://schemas.microsoft.com/office/drawing/2014/main" id="{D142DE05-FD6D-4E5A-B80C-FCDDC0BADB58}"/>
                  </a:ext>
                </a:extLst>
              </p:cNvPr>
              <p:cNvSpPr/>
              <p:nvPr/>
            </p:nvSpPr>
            <p:spPr>
              <a:xfrm>
                <a:off x="3580651" y="50684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Flussdiagramm: Verbinder 190">
                <a:extLst>
                  <a:ext uri="{FF2B5EF4-FFF2-40B4-BE49-F238E27FC236}">
                    <a16:creationId xmlns:a16="http://schemas.microsoft.com/office/drawing/2014/main" id="{B9BA7D8F-C0C2-4903-A2AE-AEA3F6D57224}"/>
                  </a:ext>
                </a:extLst>
              </p:cNvPr>
              <p:cNvSpPr/>
              <p:nvPr/>
            </p:nvSpPr>
            <p:spPr>
              <a:xfrm>
                <a:off x="3582532" y="553985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8B2F314D-9C3C-484F-83BD-689BC722F692}"/>
                </a:ext>
              </a:extLst>
            </p:cNvPr>
            <p:cNvGrpSpPr/>
            <p:nvPr/>
          </p:nvGrpSpPr>
          <p:grpSpPr>
            <a:xfrm rot="10800000">
              <a:off x="2369099" y="0"/>
              <a:ext cx="801515" cy="664391"/>
              <a:chOff x="3580651" y="-14315"/>
              <a:chExt cx="801515" cy="664391"/>
            </a:xfrm>
          </p:grpSpPr>
          <p:pic>
            <p:nvPicPr>
              <p:cNvPr id="193" name="Grafik 192">
                <a:extLst>
                  <a:ext uri="{FF2B5EF4-FFF2-40B4-BE49-F238E27FC236}">
                    <a16:creationId xmlns:a16="http://schemas.microsoft.com/office/drawing/2014/main" id="{763ADEAD-9DB4-4B1C-98E7-AED4546F7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94" t="7982" r="3483" b="38096"/>
              <a:stretch/>
            </p:blipFill>
            <p:spPr>
              <a:xfrm rot="5400000">
                <a:off x="3661314" y="-70776"/>
                <a:ext cx="664391" cy="777313"/>
              </a:xfrm>
              <a:prstGeom prst="rect">
                <a:avLst/>
              </a:prstGeom>
            </p:spPr>
          </p:pic>
          <p:sp>
            <p:nvSpPr>
              <p:cNvPr id="194" name="Flussdiagramm: Verbinder 193">
                <a:extLst>
                  <a:ext uri="{FF2B5EF4-FFF2-40B4-BE49-F238E27FC236}">
                    <a16:creationId xmlns:a16="http://schemas.microsoft.com/office/drawing/2014/main" id="{F4CA8581-B8E1-4385-8B29-E089D654F3DC}"/>
                  </a:ext>
                </a:extLst>
              </p:cNvPr>
              <p:cNvSpPr/>
              <p:nvPr/>
            </p:nvSpPr>
            <p:spPr>
              <a:xfrm>
                <a:off x="3580720" y="457159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Flussdiagramm: Verbinder 194">
                <a:extLst>
                  <a:ext uri="{FF2B5EF4-FFF2-40B4-BE49-F238E27FC236}">
                    <a16:creationId xmlns:a16="http://schemas.microsoft.com/office/drawing/2014/main" id="{69E32AAB-1ECC-4301-95E1-7C72566089A0}"/>
                  </a:ext>
                </a:extLst>
              </p:cNvPr>
              <p:cNvSpPr/>
              <p:nvPr/>
            </p:nvSpPr>
            <p:spPr>
              <a:xfrm>
                <a:off x="3580651" y="50684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Flussdiagramm: Verbinder 195">
                <a:extLst>
                  <a:ext uri="{FF2B5EF4-FFF2-40B4-BE49-F238E27FC236}">
                    <a16:creationId xmlns:a16="http://schemas.microsoft.com/office/drawing/2014/main" id="{828EAE3E-F7C2-4D92-94CC-E6098FCB517C}"/>
                  </a:ext>
                </a:extLst>
              </p:cNvPr>
              <p:cNvSpPr/>
              <p:nvPr/>
            </p:nvSpPr>
            <p:spPr>
              <a:xfrm>
                <a:off x="3582532" y="553985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B2751AA2-B0B5-456C-810A-6359ED8C1170}"/>
                </a:ext>
              </a:extLst>
            </p:cNvPr>
            <p:cNvGrpSpPr/>
            <p:nvPr/>
          </p:nvGrpSpPr>
          <p:grpSpPr>
            <a:xfrm rot="10800000">
              <a:off x="2373052" y="637026"/>
              <a:ext cx="801515" cy="664391"/>
              <a:chOff x="3580651" y="-14315"/>
              <a:chExt cx="801515" cy="664391"/>
            </a:xfrm>
          </p:grpSpPr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E9C4B31C-1060-4A4C-8EC1-04A6E8E799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94" t="7982" r="3483" b="38096"/>
              <a:stretch/>
            </p:blipFill>
            <p:spPr>
              <a:xfrm rot="5400000">
                <a:off x="3661314" y="-70776"/>
                <a:ext cx="664391" cy="777313"/>
              </a:xfrm>
              <a:prstGeom prst="rect">
                <a:avLst/>
              </a:prstGeom>
            </p:spPr>
          </p:pic>
          <p:sp>
            <p:nvSpPr>
              <p:cNvPr id="199" name="Flussdiagramm: Verbinder 198">
                <a:extLst>
                  <a:ext uri="{FF2B5EF4-FFF2-40B4-BE49-F238E27FC236}">
                    <a16:creationId xmlns:a16="http://schemas.microsoft.com/office/drawing/2014/main" id="{373D38D2-8181-4F2C-BA4E-11CE1BD0521D}"/>
                  </a:ext>
                </a:extLst>
              </p:cNvPr>
              <p:cNvSpPr/>
              <p:nvPr/>
            </p:nvSpPr>
            <p:spPr>
              <a:xfrm>
                <a:off x="3580720" y="457159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Flussdiagramm: Verbinder 199">
                <a:extLst>
                  <a:ext uri="{FF2B5EF4-FFF2-40B4-BE49-F238E27FC236}">
                    <a16:creationId xmlns:a16="http://schemas.microsoft.com/office/drawing/2014/main" id="{9CCC23FA-FA89-4154-858F-B2031CD97B5A}"/>
                  </a:ext>
                </a:extLst>
              </p:cNvPr>
              <p:cNvSpPr/>
              <p:nvPr/>
            </p:nvSpPr>
            <p:spPr>
              <a:xfrm>
                <a:off x="3580651" y="506847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Flussdiagramm: Verbinder 200">
                <a:extLst>
                  <a:ext uri="{FF2B5EF4-FFF2-40B4-BE49-F238E27FC236}">
                    <a16:creationId xmlns:a16="http://schemas.microsoft.com/office/drawing/2014/main" id="{7C4ED441-7976-45B7-ACE6-01A6438100A2}"/>
                  </a:ext>
                </a:extLst>
              </p:cNvPr>
              <p:cNvSpPr/>
              <p:nvPr/>
            </p:nvSpPr>
            <p:spPr>
              <a:xfrm>
                <a:off x="3582532" y="553985"/>
                <a:ext cx="28192" cy="28439"/>
              </a:xfrm>
              <a:prstGeom prst="flowChartConnec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22" name="Verbinder: gewinkelt 221">
              <a:extLst>
                <a:ext uri="{FF2B5EF4-FFF2-40B4-BE49-F238E27FC236}">
                  <a16:creationId xmlns:a16="http://schemas.microsoft.com/office/drawing/2014/main" id="{12430EE0-3353-4984-975C-9B0BE1B40D9C}"/>
                </a:ext>
              </a:extLst>
            </p:cNvPr>
            <p:cNvCxnSpPr>
              <a:cxnSpLocks/>
              <a:endCxn id="200" idx="2"/>
            </p:cNvCxnSpPr>
            <p:nvPr/>
          </p:nvCxnSpPr>
          <p:spPr>
            <a:xfrm rot="10800000">
              <a:off x="3174568" y="766035"/>
              <a:ext cx="261205" cy="586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Verbinder: gewinkelt 255">
              <a:extLst>
                <a:ext uri="{FF2B5EF4-FFF2-40B4-BE49-F238E27FC236}">
                  <a16:creationId xmlns:a16="http://schemas.microsoft.com/office/drawing/2014/main" id="{E1B73C7A-8C68-432F-93F8-F23BA60AF2F4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rot="10800000" flipV="1">
              <a:off x="3439803" y="521067"/>
              <a:ext cx="140848" cy="451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Verbinder: gewinkelt 256">
              <a:extLst>
                <a:ext uri="{FF2B5EF4-FFF2-40B4-BE49-F238E27FC236}">
                  <a16:creationId xmlns:a16="http://schemas.microsoft.com/office/drawing/2014/main" id="{53CEA952-2AD3-4294-BCAF-0B5515E314B3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 rot="10800000">
              <a:off x="3440451" y="1149225"/>
              <a:ext cx="144354" cy="209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Verbinder: gewinkelt 257">
              <a:extLst>
                <a:ext uri="{FF2B5EF4-FFF2-40B4-BE49-F238E27FC236}">
                  <a16:creationId xmlns:a16="http://schemas.microsoft.com/office/drawing/2014/main" id="{ACAA1A7A-9847-4762-9A6C-CE6FACAC9725}"/>
                </a:ext>
              </a:extLst>
            </p:cNvPr>
            <p:cNvCxnSpPr>
              <a:cxnSpLocks/>
              <a:endCxn id="182" idx="2"/>
            </p:cNvCxnSpPr>
            <p:nvPr/>
          </p:nvCxnSpPr>
          <p:spPr>
            <a:xfrm flipV="1">
              <a:off x="3400003" y="471379"/>
              <a:ext cx="180717" cy="354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Verbinder: gewinkelt 258">
              <a:extLst>
                <a:ext uri="{FF2B5EF4-FFF2-40B4-BE49-F238E27FC236}">
                  <a16:creationId xmlns:a16="http://schemas.microsoft.com/office/drawing/2014/main" id="{1A2B992E-3219-422A-8F87-5A2614E6BC0B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>
              <a:off x="3400459" y="1074965"/>
              <a:ext cx="184415" cy="454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Verbinder: gewinkelt 303">
              <a:extLst>
                <a:ext uri="{FF2B5EF4-FFF2-40B4-BE49-F238E27FC236}">
                  <a16:creationId xmlns:a16="http://schemas.microsoft.com/office/drawing/2014/main" id="{7B9D2CFA-E2C0-44E7-8B6A-430147D61460}"/>
                </a:ext>
              </a:extLst>
            </p:cNvPr>
            <p:cNvCxnSpPr>
              <a:cxnSpLocks/>
              <a:stCxn id="297" idx="7"/>
              <a:endCxn id="158" idx="4"/>
            </p:cNvCxnSpPr>
            <p:nvPr/>
          </p:nvCxnSpPr>
          <p:spPr>
            <a:xfrm rot="16200000" flipV="1">
              <a:off x="4129905" y="3347327"/>
              <a:ext cx="4510518" cy="1137978"/>
            </a:xfrm>
            <a:prstGeom prst="bentConnector3">
              <a:avLst>
                <a:gd name="adj1" fmla="val 897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Verbinder: gewinkelt 307">
              <a:extLst>
                <a:ext uri="{FF2B5EF4-FFF2-40B4-BE49-F238E27FC236}">
                  <a16:creationId xmlns:a16="http://schemas.microsoft.com/office/drawing/2014/main" id="{1FC2DA77-148C-42CF-84E1-2B8A8EF71328}"/>
                </a:ext>
              </a:extLst>
            </p:cNvPr>
            <p:cNvCxnSpPr>
              <a:cxnSpLocks/>
              <a:stCxn id="293" idx="6"/>
              <a:endCxn id="141" idx="1"/>
            </p:cNvCxnSpPr>
            <p:nvPr/>
          </p:nvCxnSpPr>
          <p:spPr>
            <a:xfrm flipV="1">
              <a:off x="3766935" y="1316178"/>
              <a:ext cx="1561179" cy="4985855"/>
            </a:xfrm>
            <a:prstGeom prst="bentConnector4">
              <a:avLst>
                <a:gd name="adj1" fmla="val 31479"/>
                <a:gd name="adj2" fmla="val 10232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Verbinder: gewinkelt 310">
              <a:extLst>
                <a:ext uri="{FF2B5EF4-FFF2-40B4-BE49-F238E27FC236}">
                  <a16:creationId xmlns:a16="http://schemas.microsoft.com/office/drawing/2014/main" id="{AB93F717-0CB1-4D8C-859F-57225C57ABAE}"/>
                </a:ext>
              </a:extLst>
            </p:cNvPr>
            <p:cNvCxnSpPr>
              <a:cxnSpLocks/>
              <a:stCxn id="298" idx="2"/>
              <a:endCxn id="150" idx="7"/>
            </p:cNvCxnSpPr>
            <p:nvPr/>
          </p:nvCxnSpPr>
          <p:spPr>
            <a:xfrm rot="10800000">
              <a:off x="5826142" y="1316178"/>
              <a:ext cx="1103948" cy="4964736"/>
            </a:xfrm>
            <a:prstGeom prst="bentConnector4">
              <a:avLst>
                <a:gd name="adj1" fmla="val 60857"/>
                <a:gd name="adj2" fmla="val 10460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Verbinder: gewinkelt 317">
              <a:extLst>
                <a:ext uri="{FF2B5EF4-FFF2-40B4-BE49-F238E27FC236}">
                  <a16:creationId xmlns:a16="http://schemas.microsoft.com/office/drawing/2014/main" id="{374665CA-6A1E-4B4F-AC20-A92BAA73BD4C}"/>
                </a:ext>
              </a:extLst>
            </p:cNvPr>
            <p:cNvCxnSpPr>
              <a:cxnSpLocks/>
              <a:stCxn id="38" idx="1"/>
              <a:endCxn id="294" idx="2"/>
            </p:cNvCxnSpPr>
            <p:nvPr/>
          </p:nvCxnSpPr>
          <p:spPr>
            <a:xfrm rot="16200000" flipH="1">
              <a:off x="1917579" y="4579971"/>
              <a:ext cx="2310764" cy="1331564"/>
            </a:xfrm>
            <a:prstGeom prst="bentConnector4">
              <a:avLst>
                <a:gd name="adj1" fmla="val -412"/>
                <a:gd name="adj2" fmla="val -32677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Verbinder: gewinkelt 326">
              <a:extLst>
                <a:ext uri="{FF2B5EF4-FFF2-40B4-BE49-F238E27FC236}">
                  <a16:creationId xmlns:a16="http://schemas.microsoft.com/office/drawing/2014/main" id="{016AEB06-150C-454C-8370-F9D84A12AE7A}"/>
                </a:ext>
              </a:extLst>
            </p:cNvPr>
            <p:cNvCxnSpPr>
              <a:cxnSpLocks/>
              <a:stCxn id="40" idx="2"/>
              <a:endCxn id="299" idx="4"/>
            </p:cNvCxnSpPr>
            <p:nvPr/>
          </p:nvCxnSpPr>
          <p:spPr>
            <a:xfrm rot="10800000" flipH="1" flipV="1">
              <a:off x="2401716" y="4288983"/>
              <a:ext cx="4542469" cy="2105252"/>
            </a:xfrm>
            <a:prstGeom prst="bentConnector4">
              <a:avLst>
                <a:gd name="adj1" fmla="val -7829"/>
                <a:gd name="adj2" fmla="val 114177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Verbinder: gewinkelt 332">
              <a:extLst>
                <a:ext uri="{FF2B5EF4-FFF2-40B4-BE49-F238E27FC236}">
                  <a16:creationId xmlns:a16="http://schemas.microsoft.com/office/drawing/2014/main" id="{417F13E6-39AE-4F2A-BAD3-537B0D7EC6B8}"/>
                </a:ext>
              </a:extLst>
            </p:cNvPr>
            <p:cNvCxnSpPr>
              <a:cxnSpLocks/>
              <a:stCxn id="100" idx="6"/>
              <a:endCxn id="152" idx="6"/>
            </p:cNvCxnSpPr>
            <p:nvPr/>
          </p:nvCxnSpPr>
          <p:spPr>
            <a:xfrm rot="5400000" flipH="1">
              <a:off x="5680168" y="1712371"/>
              <a:ext cx="4093545" cy="3321271"/>
            </a:xfrm>
            <a:prstGeom prst="bentConnector4">
              <a:avLst>
                <a:gd name="adj1" fmla="val -6515"/>
                <a:gd name="adj2" fmla="val 5034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165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1</cp:revision>
  <dcterms:created xsi:type="dcterms:W3CDTF">2018-02-25T20:51:37Z</dcterms:created>
  <dcterms:modified xsi:type="dcterms:W3CDTF">2018-06-10T01:11:13Z</dcterms:modified>
</cp:coreProperties>
</file>