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G" userId="ec6dd0bf820af39d" providerId="LiveId" clId="{8D3C9EF8-0D63-46D9-A14E-58D826B71D8E}"/>
    <pc:docChg chg="undo modSld">
      <pc:chgData name="Chris G" userId="ec6dd0bf820af39d" providerId="LiveId" clId="{8D3C9EF8-0D63-46D9-A14E-58D826B71D8E}" dt="2018-05-25T12:21:37.211" v="13" actId="1036"/>
      <pc:docMkLst>
        <pc:docMk/>
      </pc:docMkLst>
      <pc:sldChg chg="modSp">
        <pc:chgData name="Chris G" userId="ec6dd0bf820af39d" providerId="LiveId" clId="{8D3C9EF8-0D63-46D9-A14E-58D826B71D8E}" dt="2018-05-25T12:21:37.211" v="13" actId="1036"/>
        <pc:sldMkLst>
          <pc:docMk/>
          <pc:sldMk cId="3011652814" sldId="256"/>
        </pc:sldMkLst>
        <pc:grpChg chg="mod">
          <ac:chgData name="Chris G" userId="ec6dd0bf820af39d" providerId="LiveId" clId="{8D3C9EF8-0D63-46D9-A14E-58D826B71D8E}" dt="2018-05-25T10:38:13.093" v="11" actId="1076"/>
          <ac:grpSpMkLst>
            <pc:docMk/>
            <pc:sldMk cId="3011652814" sldId="256"/>
            <ac:grpSpMk id="3" creationId="{C9EE519B-B539-4A84-B7E0-BFA4D467321C}"/>
          </ac:grpSpMkLst>
        </pc:grpChg>
        <pc:picChg chg="mod">
          <ac:chgData name="Chris G" userId="ec6dd0bf820af39d" providerId="LiveId" clId="{8D3C9EF8-0D63-46D9-A14E-58D826B71D8E}" dt="2018-05-25T12:21:37.211" v="13" actId="1036"/>
          <ac:picMkLst>
            <pc:docMk/>
            <pc:sldMk cId="3011652814" sldId="256"/>
            <ac:picMk id="5" creationId="{955A75DF-F639-4649-A824-C039EEA18C2D}"/>
          </ac:picMkLst>
        </pc:picChg>
        <pc:cxnChg chg="mod">
          <ac:chgData name="Chris G" userId="ec6dd0bf820af39d" providerId="LiveId" clId="{8D3C9EF8-0D63-46D9-A14E-58D826B71D8E}" dt="2018-05-24T18:11:06.384" v="10" actId="1076"/>
          <ac:cxnSpMkLst>
            <pc:docMk/>
            <pc:sldMk cId="3011652814" sldId="256"/>
            <ac:cxnSpMk id="168" creationId="{00548B99-F907-44A2-8799-0EBC5AD93D44}"/>
          </ac:cxnSpMkLst>
        </pc:cxnChg>
      </pc:sldChg>
    </pc:docChg>
  </pc:docChgLst>
  <pc:docChgLst>
    <pc:chgData name="Chris G" userId="ec6dd0bf820af39d" providerId="LiveId" clId="{A3252F61-01DC-4F3D-BAF9-FCEB53B1ADD9}"/>
    <pc:docChg chg="undo custSel modSld">
      <pc:chgData name="Chris G" userId="ec6dd0bf820af39d" providerId="LiveId" clId="{A3252F61-01DC-4F3D-BAF9-FCEB53B1ADD9}" dt="2018-06-06T19:51:49.121" v="69" actId="1076"/>
      <pc:docMkLst>
        <pc:docMk/>
      </pc:docMkLst>
      <pc:sldChg chg="addSp delSp modSp">
        <pc:chgData name="Chris G" userId="ec6dd0bf820af39d" providerId="LiveId" clId="{A3252F61-01DC-4F3D-BAF9-FCEB53B1ADD9}" dt="2018-06-06T19:51:49.121" v="69" actId="1076"/>
        <pc:sldMkLst>
          <pc:docMk/>
          <pc:sldMk cId="3011652814" sldId="256"/>
        </pc:sldMkLst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2" creationId="{47BA61B1-7687-41C6-8210-7EA9D4CAB268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6" creationId="{DD6B3BE8-4EDE-49B3-A20E-3F2081774B8E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8" creationId="{33D9F70F-8112-4122-988B-8E28FF0BB491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10" creationId="{912B13D6-427B-47BD-8F57-AC8FB69A1556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11" creationId="{7461FE5F-E7DF-497A-8D45-4B9C008EEA32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12" creationId="{F4FE7F7C-83CD-450E-9534-D47CCB7E069E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13" creationId="{352C2153-2F8B-4D7D-B107-E44BA2D082F5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14" creationId="{0629318D-DC77-4974-8FBB-B353C9F62BFB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15" creationId="{D935784A-1B85-427C-978B-0955EE12241B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16" creationId="{5C6D7895-BA4E-4E0E-B628-E0005A8FB2D9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17" creationId="{76995416-9423-43DC-96C0-87CFD9F012E3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18" creationId="{AA24F41E-F1DF-4C30-899F-D9D6EFBAE63E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19" creationId="{68B680F3-8B87-4DC5-BFB9-D6784B24975F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20" creationId="{B6E5D7F1-AF78-4FAA-BA70-CDB8EDFD6A15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21" creationId="{6FC53731-E15D-4F3B-B3E3-0EB6FF4D377A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22" creationId="{6E51AB0A-A07D-4D3C-806C-43D5599CC415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23" creationId="{087B93D6-806D-4360-9CBB-9B021D392134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24" creationId="{4233365D-9130-43F1-935C-D6E2AFC841D7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25" creationId="{B44C79FC-C72D-402A-AE29-34CD7B16DB60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26" creationId="{59517F02-EBE4-423C-B0E7-FD033FC96D82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27" creationId="{677CC457-DA65-464A-B941-628BC25D9120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28" creationId="{C6F3642E-CBDD-497A-B1E3-4BC090F9D3F8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29" creationId="{E6896EEC-5DED-4289-93D0-DEF37C2FECBF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30" creationId="{79410335-C993-4B4B-947C-7C94F7113002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31" creationId="{A4FBE03E-958F-44FA-A97F-4082666B4267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32" creationId="{324642B2-C4D1-478A-B163-50A7FF7CE0AC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33" creationId="{C4DA88A2-0B55-4889-B4BE-87BF4DA820C1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34" creationId="{EFDB743B-9157-4DC5-A801-B7ED3C68C584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35" creationId="{1CA7B007-D0CF-46C5-9C81-DF7A6A0FE8CD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36" creationId="{5DD27060-D7C7-4DCF-90F7-04E13AFF7338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37" creationId="{D87A9F01-2531-4E19-86C1-0F493D322190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38" creationId="{82ED4052-9622-4ED4-996F-52375ADA8AE7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39" creationId="{7EE26F91-8535-47B3-88D5-6A03639F92F9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40" creationId="{5895F35C-FF29-4531-95A7-208EFFC72180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41" creationId="{3D3826B5-ED5A-4EB4-99D7-97AD16875028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42" creationId="{4667B54E-46EF-4634-AD68-3CDA6D359551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43" creationId="{90DAC092-8A04-462A-B503-0EA4CA94CE88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44" creationId="{90043878-E8DA-4688-8A57-A28F4BF02B8B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45" creationId="{6C74DA5E-37A5-46F2-B12E-8B482FC75BB6}"/>
          </ac:spMkLst>
        </pc:spChg>
        <pc:spChg chg="mod topLvl">
          <ac:chgData name="Chris G" userId="ec6dd0bf820af39d" providerId="LiveId" clId="{A3252F61-01DC-4F3D-BAF9-FCEB53B1ADD9}" dt="2018-06-06T19:05:49.165" v="9" actId="164"/>
          <ac:spMkLst>
            <pc:docMk/>
            <pc:sldMk cId="3011652814" sldId="256"/>
            <ac:spMk id="46" creationId="{F2060085-F243-4A6A-8A0C-640EC2B18854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68" creationId="{5B9EAF47-29A7-4049-8D97-F9ED0864B4CB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69" creationId="{C5C65BCF-8CA9-4D32-A094-E0E57877B985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70" creationId="{2D29A7AC-3715-417D-BF5E-BCF0883E168A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71" creationId="{9717DC8D-02A0-4EDD-98A5-171FE253210D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72" creationId="{9DAF5C40-9091-4C3F-9D32-6FC5A2789A20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73" creationId="{B29C6301-7525-4F4A-BB2E-E9E557D93ED1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74" creationId="{E4026715-EA16-40F6-BAB4-2D69D96A46EB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75" creationId="{4C393415-9F64-4404-89A8-42662901A4CB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77" creationId="{4A07DD53-FF5D-40C9-8310-B748BB50649F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78" creationId="{0619CFB5-A610-4CB3-A47A-2BE1218C7FF3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79" creationId="{EFD58DC6-E6C3-4C72-8715-738F20C6F928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80" creationId="{7842853A-A7F0-46AC-ABE3-F3760271736C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81" creationId="{3C6583E4-CD34-4BB1-A9C9-453EB089B808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82" creationId="{E8CD2A1E-3BBB-4864-A7CA-E174A464EDCC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83" creationId="{A5D2CF93-B25C-4EDD-A29D-A41391292280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84" creationId="{42369DBE-ADBE-4D9B-9FF8-095BA89CA24D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85" creationId="{F5486531-87A6-4C86-B12E-0A8CBD979E0F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88" creationId="{8F98B054-BD46-42A8-8EF6-97702E114087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91" creationId="{A250932E-EAEB-4DC7-93AE-7C664D354B4D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92" creationId="{C27182E1-8D40-4556-BEA5-67CEDEF8BE23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93" creationId="{4911EA8D-FD77-4A2C-BAF5-13C3B690D87C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94" creationId="{F7268ACB-F2BE-4D82-831C-9E7C82D290A6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95" creationId="{A6603425-FFB4-4C2C-BEF7-8550A88486EB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96" creationId="{15D34AFD-CA83-4A61-9A26-C31797AB4DF1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97" creationId="{87747A71-34E3-47F5-8637-904B82A4FCC9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98" creationId="{29F597BA-A4CF-4E72-BFD5-96B06F1DC262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99" creationId="{31E58601-BF3B-4366-9088-CCCE5FB27DF4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100" creationId="{8B6CD1E0-D3F3-45D7-A1C9-B75C834F1AFF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101" creationId="{4C3CC225-8155-4B94-8567-2A09DB04B4DC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102" creationId="{7F78D5E0-C92D-47E1-A86C-3D435D0B10B4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103" creationId="{1FC173C2-E610-4B2D-9F1D-18D951CD7CE0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108" creationId="{F9427B8B-6B6F-4CD5-9789-1746DF72B8AF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109" creationId="{210BB67B-8F0B-4D43-B4D1-CDF5F54D380C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110" creationId="{42C41893-5F07-48A3-A764-0702FC455036}"/>
          </ac:spMkLst>
        </pc:spChg>
        <pc:spChg chg="mod topLvl">
          <ac:chgData name="Chris G" userId="ec6dd0bf820af39d" providerId="LiveId" clId="{A3252F61-01DC-4F3D-BAF9-FCEB53B1ADD9}" dt="2018-06-06T19:05:32.376" v="6" actId="165"/>
          <ac:spMkLst>
            <pc:docMk/>
            <pc:sldMk cId="3011652814" sldId="256"/>
            <ac:spMk id="111" creationId="{CC84D38B-BCA9-4D61-A56F-16C6857EA4F1}"/>
          </ac:spMkLst>
        </pc:spChg>
        <pc:spChg chg="mod topLvl">
          <ac:chgData name="Chris G" userId="ec6dd0bf820af39d" providerId="LiveId" clId="{A3252F61-01DC-4F3D-BAF9-FCEB53B1ADD9}" dt="2018-06-06T19:07:03.738" v="32" actId="164"/>
          <ac:spMkLst>
            <pc:docMk/>
            <pc:sldMk cId="3011652814" sldId="256"/>
            <ac:spMk id="114" creationId="{E00E255D-ED87-4221-94D3-5E406B6D01CD}"/>
          </ac:spMkLst>
        </pc:spChg>
        <pc:spChg chg="mod topLvl">
          <ac:chgData name="Chris G" userId="ec6dd0bf820af39d" providerId="LiveId" clId="{A3252F61-01DC-4F3D-BAF9-FCEB53B1ADD9}" dt="2018-06-06T19:07:03.738" v="32" actId="164"/>
          <ac:spMkLst>
            <pc:docMk/>
            <pc:sldMk cId="3011652814" sldId="256"/>
            <ac:spMk id="115" creationId="{439D582E-092E-4629-9C8D-7044D484C635}"/>
          </ac:spMkLst>
        </pc:spChg>
        <pc:spChg chg="mod topLvl">
          <ac:chgData name="Chris G" userId="ec6dd0bf820af39d" providerId="LiveId" clId="{A3252F61-01DC-4F3D-BAF9-FCEB53B1ADD9}" dt="2018-06-06T19:07:03.738" v="32" actId="164"/>
          <ac:spMkLst>
            <pc:docMk/>
            <pc:sldMk cId="3011652814" sldId="256"/>
            <ac:spMk id="116" creationId="{C8A481FA-AEC3-4FE3-B938-41F9ADE3C881}"/>
          </ac:spMkLst>
        </pc:spChg>
        <pc:spChg chg="mod topLvl">
          <ac:chgData name="Chris G" userId="ec6dd0bf820af39d" providerId="LiveId" clId="{A3252F61-01DC-4F3D-BAF9-FCEB53B1ADD9}" dt="2018-06-06T19:07:03.738" v="32" actId="164"/>
          <ac:spMkLst>
            <pc:docMk/>
            <pc:sldMk cId="3011652814" sldId="256"/>
            <ac:spMk id="117" creationId="{D62F4755-C4C0-4727-A97D-2509B2B0DE1A}"/>
          </ac:spMkLst>
        </pc:spChg>
        <pc:spChg chg="mod topLvl">
          <ac:chgData name="Chris G" userId="ec6dd0bf820af39d" providerId="LiveId" clId="{A3252F61-01DC-4F3D-BAF9-FCEB53B1ADD9}" dt="2018-06-06T19:07:03.738" v="32" actId="164"/>
          <ac:spMkLst>
            <pc:docMk/>
            <pc:sldMk cId="3011652814" sldId="256"/>
            <ac:spMk id="118" creationId="{46D6ED7E-75B9-4D99-896F-CF97857BC2D7}"/>
          </ac:spMkLst>
        </pc:spChg>
        <pc:spChg chg="mod topLvl">
          <ac:chgData name="Chris G" userId="ec6dd0bf820af39d" providerId="LiveId" clId="{A3252F61-01DC-4F3D-BAF9-FCEB53B1ADD9}" dt="2018-06-06T19:07:03.738" v="32" actId="164"/>
          <ac:spMkLst>
            <pc:docMk/>
            <pc:sldMk cId="3011652814" sldId="256"/>
            <ac:spMk id="119" creationId="{750F8CEB-6A20-419D-99CF-85FBC2C099BB}"/>
          </ac:spMkLst>
        </pc:spChg>
        <pc:spChg chg="mod topLvl">
          <ac:chgData name="Chris G" userId="ec6dd0bf820af39d" providerId="LiveId" clId="{A3252F61-01DC-4F3D-BAF9-FCEB53B1ADD9}" dt="2018-06-06T19:07:03.738" v="32" actId="164"/>
          <ac:spMkLst>
            <pc:docMk/>
            <pc:sldMk cId="3011652814" sldId="256"/>
            <ac:spMk id="120" creationId="{39E9A10A-98A2-44E4-ABBA-FE1DA1C60924}"/>
          </ac:spMkLst>
        </pc:spChg>
        <pc:spChg chg="mod topLvl">
          <ac:chgData name="Chris G" userId="ec6dd0bf820af39d" providerId="LiveId" clId="{A3252F61-01DC-4F3D-BAF9-FCEB53B1ADD9}" dt="2018-06-06T19:07:03.738" v="32" actId="164"/>
          <ac:spMkLst>
            <pc:docMk/>
            <pc:sldMk cId="3011652814" sldId="256"/>
            <ac:spMk id="121" creationId="{404CDC9D-255A-4343-882B-6091072544D7}"/>
          </ac:spMkLst>
        </pc:spChg>
        <pc:spChg chg="mod topLvl">
          <ac:chgData name="Chris G" userId="ec6dd0bf820af39d" providerId="LiveId" clId="{A3252F61-01DC-4F3D-BAF9-FCEB53B1ADD9}" dt="2018-06-06T19:07:20.547" v="37" actId="164"/>
          <ac:spMkLst>
            <pc:docMk/>
            <pc:sldMk cId="3011652814" sldId="256"/>
            <ac:spMk id="143" creationId="{57E209B9-D390-41F2-8770-65894CDCC2F2}"/>
          </ac:spMkLst>
        </pc:spChg>
        <pc:spChg chg="mod topLvl">
          <ac:chgData name="Chris G" userId="ec6dd0bf820af39d" providerId="LiveId" clId="{A3252F61-01DC-4F3D-BAF9-FCEB53B1ADD9}" dt="2018-06-06T19:07:20.547" v="37" actId="164"/>
          <ac:spMkLst>
            <pc:docMk/>
            <pc:sldMk cId="3011652814" sldId="256"/>
            <ac:spMk id="144" creationId="{D0E3D5DE-CD4B-4063-8844-0201AFFE0C08}"/>
          </ac:spMkLst>
        </pc:spChg>
        <pc:spChg chg="mod topLvl">
          <ac:chgData name="Chris G" userId="ec6dd0bf820af39d" providerId="LiveId" clId="{A3252F61-01DC-4F3D-BAF9-FCEB53B1ADD9}" dt="2018-06-06T19:07:20.547" v="37" actId="164"/>
          <ac:spMkLst>
            <pc:docMk/>
            <pc:sldMk cId="3011652814" sldId="256"/>
            <ac:spMk id="145" creationId="{8C7B9BA3-6D38-482E-82FF-83724072C303}"/>
          </ac:spMkLst>
        </pc:spChg>
        <pc:spChg chg="mod topLvl">
          <ac:chgData name="Chris G" userId="ec6dd0bf820af39d" providerId="LiveId" clId="{A3252F61-01DC-4F3D-BAF9-FCEB53B1ADD9}" dt="2018-06-06T19:07:20.547" v="37" actId="164"/>
          <ac:spMkLst>
            <pc:docMk/>
            <pc:sldMk cId="3011652814" sldId="256"/>
            <ac:spMk id="146" creationId="{C7726315-353A-4DD3-86A7-BDF5FFE15EDB}"/>
          </ac:spMkLst>
        </pc:spChg>
        <pc:grpChg chg="del">
          <ac:chgData name="Chris G" userId="ec6dd0bf820af39d" providerId="LiveId" clId="{A3252F61-01DC-4F3D-BAF9-FCEB53B1ADD9}" dt="2018-06-06T19:05:32.376" v="6" actId="165"/>
          <ac:grpSpMkLst>
            <pc:docMk/>
            <pc:sldMk cId="3011652814" sldId="256"/>
            <ac:grpSpMk id="3" creationId="{C9EE519B-B539-4A84-B7E0-BFA4D467321C}"/>
          </ac:grpSpMkLst>
        </pc:grpChg>
        <pc:grpChg chg="add mod">
          <ac:chgData name="Chris G" userId="ec6dd0bf820af39d" providerId="LiveId" clId="{A3252F61-01DC-4F3D-BAF9-FCEB53B1ADD9}" dt="2018-06-06T19:13:45.817" v="44" actId="1076"/>
          <ac:grpSpMkLst>
            <pc:docMk/>
            <pc:sldMk cId="3011652814" sldId="256"/>
            <ac:grpSpMk id="233" creationId="{A1B0F47C-EB7C-472C-A1A9-7C1345E46A28}"/>
          </ac:grpSpMkLst>
        </pc:grpChg>
        <pc:grpChg chg="add mod">
          <ac:chgData name="Chris G" userId="ec6dd0bf820af39d" providerId="LiveId" clId="{A3252F61-01DC-4F3D-BAF9-FCEB53B1ADD9}" dt="2018-06-06T19:07:08.531" v="34" actId="1076"/>
          <ac:grpSpMkLst>
            <pc:docMk/>
            <pc:sldMk cId="3011652814" sldId="256"/>
            <ac:grpSpMk id="234" creationId="{04C6E8FB-CC80-468F-A3A5-63396ACC7758}"/>
          </ac:grpSpMkLst>
        </pc:grpChg>
        <pc:grpChg chg="add mod">
          <ac:chgData name="Chris G" userId="ec6dd0bf820af39d" providerId="LiveId" clId="{A3252F61-01DC-4F3D-BAF9-FCEB53B1ADD9}" dt="2018-06-06T19:07:24.545" v="39" actId="1076"/>
          <ac:grpSpMkLst>
            <pc:docMk/>
            <pc:sldMk cId="3011652814" sldId="256"/>
            <ac:grpSpMk id="235" creationId="{10F89B97-6A38-4276-B5C8-98DD3279C514}"/>
          </ac:grpSpMkLst>
        </pc:grpChg>
        <pc:picChg chg="mod topLvl modCrop">
          <ac:chgData name="Chris G" userId="ec6dd0bf820af39d" providerId="LiveId" clId="{A3252F61-01DC-4F3D-BAF9-FCEB53B1ADD9}" dt="2018-06-06T19:24:24.756" v="55" actId="1076"/>
          <ac:picMkLst>
            <pc:docMk/>
            <pc:sldMk cId="3011652814" sldId="256"/>
            <ac:picMk id="5" creationId="{955A75DF-F639-4649-A824-C039EEA18C2D}"/>
          </ac:picMkLst>
        </pc:picChg>
        <pc:picChg chg="mod topLvl">
          <ac:chgData name="Chris G" userId="ec6dd0bf820af39d" providerId="LiveId" clId="{A3252F61-01DC-4F3D-BAF9-FCEB53B1ADD9}" dt="2018-06-06T19:05:32.376" v="6" actId="165"/>
          <ac:picMkLst>
            <pc:docMk/>
            <pc:sldMk cId="3011652814" sldId="256"/>
            <ac:picMk id="7" creationId="{9C0AD494-68C7-4586-918A-80D35ECF6078}"/>
          </ac:picMkLst>
        </pc:picChg>
        <pc:picChg chg="mod topLvl">
          <ac:chgData name="Chris G" userId="ec6dd0bf820af39d" providerId="LiveId" clId="{A3252F61-01DC-4F3D-BAF9-FCEB53B1ADD9}" dt="2018-06-06T19:05:49.165" v="9" actId="164"/>
          <ac:picMkLst>
            <pc:docMk/>
            <pc:sldMk cId="3011652814" sldId="256"/>
            <ac:picMk id="9" creationId="{99CA4301-8516-45F1-A076-3E7C3068E7FF}"/>
          </ac:picMkLst>
        </pc:picChg>
        <pc:picChg chg="mod topLvl">
          <ac:chgData name="Chris G" userId="ec6dd0bf820af39d" providerId="LiveId" clId="{A3252F61-01DC-4F3D-BAF9-FCEB53B1ADD9}" dt="2018-06-06T19:07:03.738" v="32" actId="164"/>
          <ac:picMkLst>
            <pc:docMk/>
            <pc:sldMk cId="3011652814" sldId="256"/>
            <ac:picMk id="113" creationId="{505BEB82-2215-4EF2-850B-BBC1E10DEC4A}"/>
          </ac:picMkLst>
        </pc:picChg>
        <pc:picChg chg="add mod">
          <ac:chgData name="Chris G" userId="ec6dd0bf820af39d" providerId="LiveId" clId="{A3252F61-01DC-4F3D-BAF9-FCEB53B1ADD9}" dt="2018-06-06T19:06:38.008" v="26" actId="1076"/>
          <ac:picMkLst>
            <pc:docMk/>
            <pc:sldMk cId="3011652814" sldId="256"/>
            <ac:picMk id="136" creationId="{976B9BC5-94DA-4813-ABAC-0A608F4CE898}"/>
          </ac:picMkLst>
        </pc:picChg>
        <pc:picChg chg="add mod">
          <ac:chgData name="Chris G" userId="ec6dd0bf820af39d" providerId="LiveId" clId="{A3252F61-01DC-4F3D-BAF9-FCEB53B1ADD9}" dt="2018-06-06T19:06:29.803" v="23" actId="1076"/>
          <ac:picMkLst>
            <pc:docMk/>
            <pc:sldMk cId="3011652814" sldId="256"/>
            <ac:picMk id="137" creationId="{40626A3C-5FD4-4B9F-890B-51613CEAC0EA}"/>
          </ac:picMkLst>
        </pc:picChg>
        <pc:picChg chg="add mod">
          <ac:chgData name="Chris G" userId="ec6dd0bf820af39d" providerId="LiveId" clId="{A3252F61-01DC-4F3D-BAF9-FCEB53B1ADD9}" dt="2018-06-06T19:06:48.862" v="30" actId="1076"/>
          <ac:picMkLst>
            <pc:docMk/>
            <pc:sldMk cId="3011652814" sldId="256"/>
            <ac:picMk id="138" creationId="{59EA7BC6-4EF9-4CF4-A28A-29A1D4ADF8B1}"/>
          </ac:picMkLst>
        </pc:picChg>
        <pc:picChg chg="mod topLvl">
          <ac:chgData name="Chris G" userId="ec6dd0bf820af39d" providerId="LiveId" clId="{A3252F61-01DC-4F3D-BAF9-FCEB53B1ADD9}" dt="2018-06-06T19:07:20.547" v="37" actId="164"/>
          <ac:picMkLst>
            <pc:docMk/>
            <pc:sldMk cId="3011652814" sldId="256"/>
            <ac:picMk id="142" creationId="{8096DB7B-ED96-4619-9DBC-007A0FE1417C}"/>
          </ac:picMkLst>
        </pc:picChg>
        <pc:picChg chg="del mod topLvl">
          <ac:chgData name="Chris G" userId="ec6dd0bf820af39d" providerId="LiveId" clId="{A3252F61-01DC-4F3D-BAF9-FCEB53B1ADD9}" dt="2018-06-06T19:06:22.212" v="19" actId="478"/>
          <ac:picMkLst>
            <pc:docMk/>
            <pc:sldMk cId="3011652814" sldId="256"/>
            <ac:picMk id="182" creationId="{0B251BB5-3F8D-42C0-87D3-63040E350CBC}"/>
          </ac:picMkLst>
        </pc:picChg>
        <pc:picChg chg="mod topLvl">
          <ac:chgData name="Chris G" userId="ec6dd0bf820af39d" providerId="LiveId" clId="{A3252F61-01DC-4F3D-BAF9-FCEB53B1ADD9}" dt="2018-06-06T19:06:51.602" v="31" actId="1076"/>
          <ac:picMkLst>
            <pc:docMk/>
            <pc:sldMk cId="3011652814" sldId="256"/>
            <ac:picMk id="183" creationId="{53A90DA3-5486-4EC2-A511-28E22B0A9DFF}"/>
          </ac:picMkLst>
        </pc:picChg>
        <pc:picChg chg="add mod modCrop">
          <ac:chgData name="Chris G" userId="ec6dd0bf820af39d" providerId="LiveId" clId="{A3252F61-01DC-4F3D-BAF9-FCEB53B1ADD9}" dt="2018-06-06T19:51:47.580" v="68" actId="1076"/>
          <ac:picMkLst>
            <pc:docMk/>
            <pc:sldMk cId="3011652814" sldId="256"/>
            <ac:picMk id="238" creationId="{28E17C2B-F96E-4132-AAB7-0358272620A0}"/>
          </ac:picMkLst>
        </pc:picChg>
        <pc:picChg chg="add mod modCrop">
          <ac:chgData name="Chris G" userId="ec6dd0bf820af39d" providerId="LiveId" clId="{A3252F61-01DC-4F3D-BAF9-FCEB53B1ADD9}" dt="2018-06-06T19:51:49.121" v="69" actId="1076"/>
          <ac:picMkLst>
            <pc:docMk/>
            <pc:sldMk cId="3011652814" sldId="256"/>
            <ac:picMk id="241" creationId="{9DA5C151-FF9A-429E-AD34-6FBC32915516}"/>
          </ac:picMkLst>
        </pc:picChg>
        <pc:cxnChg chg="mod topLvl">
          <ac:chgData name="Chris G" userId="ec6dd0bf820af39d" providerId="LiveId" clId="{A3252F61-01DC-4F3D-BAF9-FCEB53B1ADD9}" dt="2018-06-06T19:07:24.545" v="39" actId="1076"/>
          <ac:cxnSpMkLst>
            <pc:docMk/>
            <pc:sldMk cId="3011652814" sldId="256"/>
            <ac:cxnSpMk id="104" creationId="{65892484-808D-4C41-A7E5-09AA0C6ADB7B}"/>
          </ac:cxnSpMkLst>
        </pc:cxnChg>
        <pc:cxnChg chg="mod topLvl">
          <ac:chgData name="Chris G" userId="ec6dd0bf820af39d" providerId="LiveId" clId="{A3252F61-01DC-4F3D-BAF9-FCEB53B1ADD9}" dt="2018-06-06T19:07:24.545" v="39" actId="1076"/>
          <ac:cxnSpMkLst>
            <pc:docMk/>
            <pc:sldMk cId="3011652814" sldId="256"/>
            <ac:cxnSpMk id="105" creationId="{4C163D46-AAEA-43C6-B98B-B7A5EB25533E}"/>
          </ac:cxnSpMkLst>
        </pc:cxnChg>
        <pc:cxnChg chg="mod topLvl">
          <ac:chgData name="Chris G" userId="ec6dd0bf820af39d" providerId="LiveId" clId="{A3252F61-01DC-4F3D-BAF9-FCEB53B1ADD9}" dt="2018-06-06T19:07:24.545" v="39" actId="1076"/>
          <ac:cxnSpMkLst>
            <pc:docMk/>
            <pc:sldMk cId="3011652814" sldId="256"/>
            <ac:cxnSpMk id="112" creationId="{ACB5A99A-3FFE-43D4-966A-82E8BB4BC95E}"/>
          </ac:cxnSpMkLst>
        </pc:cxnChg>
        <pc:cxnChg chg="mod topLvl">
          <ac:chgData name="Chris G" userId="ec6dd0bf820af39d" providerId="LiveId" clId="{A3252F61-01DC-4F3D-BAF9-FCEB53B1ADD9}" dt="2018-06-06T19:07:24.545" v="39" actId="1076"/>
          <ac:cxnSpMkLst>
            <pc:docMk/>
            <pc:sldMk cId="3011652814" sldId="256"/>
            <ac:cxnSpMk id="122" creationId="{6BC86231-6018-4594-91A8-587638A3B481}"/>
          </ac:cxnSpMkLst>
        </pc:cxnChg>
        <pc:cxnChg chg="mod topLvl">
          <ac:chgData name="Chris G" userId="ec6dd0bf820af39d" providerId="LiveId" clId="{A3252F61-01DC-4F3D-BAF9-FCEB53B1ADD9}" dt="2018-06-06T19:07:08.531" v="34" actId="1076"/>
          <ac:cxnSpMkLst>
            <pc:docMk/>
            <pc:sldMk cId="3011652814" sldId="256"/>
            <ac:cxnSpMk id="123" creationId="{F7171F62-0516-47E3-90C0-EE747AF903FF}"/>
          </ac:cxnSpMkLst>
        </pc:cxnChg>
        <pc:cxnChg chg="mod topLvl">
          <ac:chgData name="Chris G" userId="ec6dd0bf820af39d" providerId="LiveId" clId="{A3252F61-01DC-4F3D-BAF9-FCEB53B1ADD9}" dt="2018-06-06T19:05:32.376" v="6" actId="165"/>
          <ac:cxnSpMkLst>
            <pc:docMk/>
            <pc:sldMk cId="3011652814" sldId="256"/>
            <ac:cxnSpMk id="124" creationId="{62EC8E80-37AE-450B-87F5-C069ECA34505}"/>
          </ac:cxnSpMkLst>
        </pc:cxnChg>
        <pc:cxnChg chg="mod topLvl">
          <ac:chgData name="Chris G" userId="ec6dd0bf820af39d" providerId="LiveId" clId="{A3252F61-01DC-4F3D-BAF9-FCEB53B1ADD9}" dt="2018-06-06T19:05:32.376" v="6" actId="165"/>
          <ac:cxnSpMkLst>
            <pc:docMk/>
            <pc:sldMk cId="3011652814" sldId="256"/>
            <ac:cxnSpMk id="125" creationId="{F4F21E82-B95F-4F04-ADA1-F691D585BFE4}"/>
          </ac:cxnSpMkLst>
        </pc:cxnChg>
        <pc:cxnChg chg="mod topLvl">
          <ac:chgData name="Chris G" userId="ec6dd0bf820af39d" providerId="LiveId" clId="{A3252F61-01DC-4F3D-BAF9-FCEB53B1ADD9}" dt="2018-06-06T19:05:32.376" v="6" actId="165"/>
          <ac:cxnSpMkLst>
            <pc:docMk/>
            <pc:sldMk cId="3011652814" sldId="256"/>
            <ac:cxnSpMk id="126" creationId="{66BBDC19-5469-45D7-9072-92862578A57E}"/>
          </ac:cxnSpMkLst>
        </pc:cxnChg>
        <pc:cxnChg chg="mod topLvl">
          <ac:chgData name="Chris G" userId="ec6dd0bf820af39d" providerId="LiveId" clId="{A3252F61-01DC-4F3D-BAF9-FCEB53B1ADD9}" dt="2018-06-06T19:05:32.376" v="6" actId="165"/>
          <ac:cxnSpMkLst>
            <pc:docMk/>
            <pc:sldMk cId="3011652814" sldId="256"/>
            <ac:cxnSpMk id="127" creationId="{D367B364-E623-4FBA-AF04-D023520F1022}"/>
          </ac:cxnSpMkLst>
        </pc:cxnChg>
        <pc:cxnChg chg="mod topLvl">
          <ac:chgData name="Chris G" userId="ec6dd0bf820af39d" providerId="LiveId" clId="{A3252F61-01DC-4F3D-BAF9-FCEB53B1ADD9}" dt="2018-06-06T19:05:32.376" v="6" actId="165"/>
          <ac:cxnSpMkLst>
            <pc:docMk/>
            <pc:sldMk cId="3011652814" sldId="256"/>
            <ac:cxnSpMk id="128" creationId="{D363AE5F-3926-4D02-BFB6-E897B88BBA0C}"/>
          </ac:cxnSpMkLst>
        </pc:cxnChg>
        <pc:cxnChg chg="mod topLvl">
          <ac:chgData name="Chris G" userId="ec6dd0bf820af39d" providerId="LiveId" clId="{A3252F61-01DC-4F3D-BAF9-FCEB53B1ADD9}" dt="2018-06-06T19:05:32.376" v="6" actId="165"/>
          <ac:cxnSpMkLst>
            <pc:docMk/>
            <pc:sldMk cId="3011652814" sldId="256"/>
            <ac:cxnSpMk id="129" creationId="{FCA414E2-4B39-4E77-84E5-44CDF9B346AC}"/>
          </ac:cxnSpMkLst>
        </pc:cxnChg>
        <pc:cxnChg chg="mod topLvl">
          <ac:chgData name="Chris G" userId="ec6dd0bf820af39d" providerId="LiveId" clId="{A3252F61-01DC-4F3D-BAF9-FCEB53B1ADD9}" dt="2018-06-06T19:07:08.531" v="34" actId="1076"/>
          <ac:cxnSpMkLst>
            <pc:docMk/>
            <pc:sldMk cId="3011652814" sldId="256"/>
            <ac:cxnSpMk id="130" creationId="{C130A82D-7D4E-43C2-9FC4-9EDAD0DE86ED}"/>
          </ac:cxnSpMkLst>
        </pc:cxnChg>
        <pc:cxnChg chg="mod topLvl">
          <ac:chgData name="Chris G" userId="ec6dd0bf820af39d" providerId="LiveId" clId="{A3252F61-01DC-4F3D-BAF9-FCEB53B1ADD9}" dt="2018-06-06T19:05:32.376" v="6" actId="165"/>
          <ac:cxnSpMkLst>
            <pc:docMk/>
            <pc:sldMk cId="3011652814" sldId="256"/>
            <ac:cxnSpMk id="131" creationId="{64620E40-6428-43C4-BE65-D28FE9DAB7F3}"/>
          </ac:cxnSpMkLst>
        </pc:cxnChg>
        <pc:cxnChg chg="mod topLvl">
          <ac:chgData name="Chris G" userId="ec6dd0bf820af39d" providerId="LiveId" clId="{A3252F61-01DC-4F3D-BAF9-FCEB53B1ADD9}" dt="2018-06-06T19:05:32.376" v="6" actId="165"/>
          <ac:cxnSpMkLst>
            <pc:docMk/>
            <pc:sldMk cId="3011652814" sldId="256"/>
            <ac:cxnSpMk id="134" creationId="{F9A15733-E417-4A3D-8D56-7E27BDBB37C4}"/>
          </ac:cxnSpMkLst>
        </pc:cxnChg>
        <pc:cxnChg chg="mod topLvl">
          <ac:chgData name="Chris G" userId="ec6dd0bf820af39d" providerId="LiveId" clId="{A3252F61-01DC-4F3D-BAF9-FCEB53B1ADD9}" dt="2018-06-06T19:07:08.531" v="34" actId="1076"/>
          <ac:cxnSpMkLst>
            <pc:docMk/>
            <pc:sldMk cId="3011652814" sldId="256"/>
            <ac:cxnSpMk id="135" creationId="{86077939-1872-4670-BD26-043EF0DD0140}"/>
          </ac:cxnSpMkLst>
        </pc:cxnChg>
        <pc:cxnChg chg="mod topLvl">
          <ac:chgData name="Chris G" userId="ec6dd0bf820af39d" providerId="LiveId" clId="{A3252F61-01DC-4F3D-BAF9-FCEB53B1ADD9}" dt="2018-06-06T19:07:08.531" v="34" actId="1076"/>
          <ac:cxnSpMkLst>
            <pc:docMk/>
            <pc:sldMk cId="3011652814" sldId="256"/>
            <ac:cxnSpMk id="140" creationId="{527CB831-5148-4A2C-9C23-7D56C8AA6022}"/>
          </ac:cxnSpMkLst>
        </pc:cxnChg>
        <pc:cxnChg chg="mod topLvl">
          <ac:chgData name="Chris G" userId="ec6dd0bf820af39d" providerId="LiveId" clId="{A3252F61-01DC-4F3D-BAF9-FCEB53B1ADD9}" dt="2018-06-06T19:13:45.817" v="44" actId="1076"/>
          <ac:cxnSpMkLst>
            <pc:docMk/>
            <pc:sldMk cId="3011652814" sldId="256"/>
            <ac:cxnSpMk id="160" creationId="{21B5872C-2A8F-45D5-A7E6-2DDF670867E2}"/>
          </ac:cxnSpMkLst>
        </pc:cxnChg>
        <pc:cxnChg chg="mod topLvl">
          <ac:chgData name="Chris G" userId="ec6dd0bf820af39d" providerId="LiveId" clId="{A3252F61-01DC-4F3D-BAF9-FCEB53B1ADD9}" dt="2018-06-06T19:05:32.376" v="6" actId="165"/>
          <ac:cxnSpMkLst>
            <pc:docMk/>
            <pc:sldMk cId="3011652814" sldId="256"/>
            <ac:cxnSpMk id="168" creationId="{00548B99-F907-44A2-8799-0EBC5AD93D44}"/>
          </ac:cxnSpMkLst>
        </pc:cxnChg>
        <pc:cxnChg chg="mod topLvl">
          <ac:chgData name="Chris G" userId="ec6dd0bf820af39d" providerId="LiveId" clId="{A3252F61-01DC-4F3D-BAF9-FCEB53B1ADD9}" dt="2018-06-06T19:13:45.817" v="44" actId="1076"/>
          <ac:cxnSpMkLst>
            <pc:docMk/>
            <pc:sldMk cId="3011652814" sldId="256"/>
            <ac:cxnSpMk id="178" creationId="{62DC3652-3373-4F94-B32A-CAC3239E385C}"/>
          </ac:cxnSpMkLst>
        </pc:cxnChg>
        <pc:cxnChg chg="mod topLvl">
          <ac:chgData name="Chris G" userId="ec6dd0bf820af39d" providerId="LiveId" clId="{A3252F61-01DC-4F3D-BAF9-FCEB53B1ADD9}" dt="2018-06-06T19:13:45.817" v="44" actId="1076"/>
          <ac:cxnSpMkLst>
            <pc:docMk/>
            <pc:sldMk cId="3011652814" sldId="256"/>
            <ac:cxnSpMk id="209" creationId="{C87A5813-90DB-417F-A1C6-5A5A8FF1BF71}"/>
          </ac:cxnSpMkLst>
        </pc:cxnChg>
        <pc:cxnChg chg="mod topLvl">
          <ac:chgData name="Chris G" userId="ec6dd0bf820af39d" providerId="LiveId" clId="{A3252F61-01DC-4F3D-BAF9-FCEB53B1ADD9}" dt="2018-06-06T19:13:45.817" v="44" actId="1076"/>
          <ac:cxnSpMkLst>
            <pc:docMk/>
            <pc:sldMk cId="3011652814" sldId="256"/>
            <ac:cxnSpMk id="215" creationId="{563F7A35-DE60-4AFE-A8D0-8F97E935B310}"/>
          </ac:cxnSpMkLst>
        </pc:cxnChg>
        <pc:cxnChg chg="mod topLvl">
          <ac:chgData name="Chris G" userId="ec6dd0bf820af39d" providerId="LiveId" clId="{A3252F61-01DC-4F3D-BAF9-FCEB53B1ADD9}" dt="2018-06-06T19:05:32.376" v="6" actId="165"/>
          <ac:cxnSpMkLst>
            <pc:docMk/>
            <pc:sldMk cId="3011652814" sldId="256"/>
            <ac:cxnSpMk id="218" creationId="{F682588A-19A5-4314-97BA-271399D7062A}"/>
          </ac:cxnSpMkLst>
        </pc:cxnChg>
        <pc:cxnChg chg="mod topLvl">
          <ac:chgData name="Chris G" userId="ec6dd0bf820af39d" providerId="LiveId" clId="{A3252F61-01DC-4F3D-BAF9-FCEB53B1ADD9}" dt="2018-06-06T19:05:32.376" v="6" actId="165"/>
          <ac:cxnSpMkLst>
            <pc:docMk/>
            <pc:sldMk cId="3011652814" sldId="256"/>
            <ac:cxnSpMk id="221" creationId="{46BD6F11-BEC9-4C49-9C41-19078A11BED1}"/>
          </ac:cxnSpMkLst>
        </pc:cxnChg>
        <pc:cxnChg chg="mod topLvl">
          <ac:chgData name="Chris G" userId="ec6dd0bf820af39d" providerId="LiveId" clId="{A3252F61-01DC-4F3D-BAF9-FCEB53B1ADD9}" dt="2018-06-06T19:13:45.817" v="44" actId="1076"/>
          <ac:cxnSpMkLst>
            <pc:docMk/>
            <pc:sldMk cId="3011652814" sldId="256"/>
            <ac:cxnSpMk id="225" creationId="{4E9309F4-EF00-4D2A-BE7A-1932C48EDAD1}"/>
          </ac:cxnSpMkLst>
        </pc:cxnChg>
        <pc:cxnChg chg="mod topLvl">
          <ac:chgData name="Chris G" userId="ec6dd0bf820af39d" providerId="LiveId" clId="{A3252F61-01DC-4F3D-BAF9-FCEB53B1ADD9}" dt="2018-06-06T19:05:32.376" v="6" actId="165"/>
          <ac:cxnSpMkLst>
            <pc:docMk/>
            <pc:sldMk cId="3011652814" sldId="256"/>
            <ac:cxnSpMk id="228" creationId="{14AC3601-507E-41D3-A3CF-81B943FA068F}"/>
          </ac:cxnSpMkLst>
        </pc:cxnChg>
        <pc:cxnChg chg="mod topLvl">
          <ac:chgData name="Chris G" userId="ec6dd0bf820af39d" providerId="LiveId" clId="{A3252F61-01DC-4F3D-BAF9-FCEB53B1ADD9}" dt="2018-06-06T19:13:45.817" v="44" actId="1076"/>
          <ac:cxnSpMkLst>
            <pc:docMk/>
            <pc:sldMk cId="3011652814" sldId="256"/>
            <ac:cxnSpMk id="232" creationId="{040F0447-96F9-45AC-ABFA-F254BCE97B6E}"/>
          </ac:cxnSpMkLst>
        </pc:cxnChg>
        <pc:cxnChg chg="mod topLvl">
          <ac:chgData name="Chris G" userId="ec6dd0bf820af39d" providerId="LiveId" clId="{A3252F61-01DC-4F3D-BAF9-FCEB53B1ADD9}" dt="2018-06-06T19:13:45.817" v="44" actId="1076"/>
          <ac:cxnSpMkLst>
            <pc:docMk/>
            <pc:sldMk cId="3011652814" sldId="256"/>
            <ac:cxnSpMk id="236" creationId="{FC13C1C3-00FC-46CC-943E-6DFC3A56ED04}"/>
          </ac:cxnSpMkLst>
        </pc:cxnChg>
        <pc:cxnChg chg="mod topLvl">
          <ac:chgData name="Chris G" userId="ec6dd0bf820af39d" providerId="LiveId" clId="{A3252F61-01DC-4F3D-BAF9-FCEB53B1ADD9}" dt="2018-06-06T19:05:32.376" v="6" actId="165"/>
          <ac:cxnSpMkLst>
            <pc:docMk/>
            <pc:sldMk cId="3011652814" sldId="256"/>
            <ac:cxnSpMk id="240" creationId="{EB12A090-038F-4D0F-90AE-D4B5180559EF}"/>
          </ac:cxnSpMkLst>
        </pc:cxnChg>
        <pc:cxnChg chg="mod topLvl">
          <ac:chgData name="Chris G" userId="ec6dd0bf820af39d" providerId="LiveId" clId="{A3252F61-01DC-4F3D-BAF9-FCEB53B1ADD9}" dt="2018-06-06T19:05:32.376" v="6" actId="165"/>
          <ac:cxnSpMkLst>
            <pc:docMk/>
            <pc:sldMk cId="3011652814" sldId="256"/>
            <ac:cxnSpMk id="246" creationId="{C7A4CC8D-24A3-4092-B578-131DF55576E0}"/>
          </ac:cxnSpMkLst>
        </pc:cxnChg>
        <pc:cxnChg chg="mod topLvl">
          <ac:chgData name="Chris G" userId="ec6dd0bf820af39d" providerId="LiveId" clId="{A3252F61-01DC-4F3D-BAF9-FCEB53B1ADD9}" dt="2018-06-06T19:05:32.376" v="6" actId="165"/>
          <ac:cxnSpMkLst>
            <pc:docMk/>
            <pc:sldMk cId="3011652814" sldId="256"/>
            <ac:cxnSpMk id="249" creationId="{749CBE40-1818-4EA8-B288-07D26A8B3647}"/>
          </ac:cxnSpMkLst>
        </pc:cxnChg>
      </pc:sldChg>
    </pc:docChg>
  </pc:docChgLst>
  <pc:docChgLst>
    <pc:chgData name="Chris G" userId="ec6dd0bf820af39d" providerId="LiveId" clId="{B07222B3-7796-4C61-BF97-A89699193CB4}"/>
  </pc:docChgLst>
  <pc:docChgLst>
    <pc:chgData name="Chris G" userId="ec6dd0bf820af39d" providerId="LiveId" clId="{1A959751-E7E1-4C9E-828B-291A9F01604F}"/>
    <pc:docChg chg="undo modSld">
      <pc:chgData name="Chris G" userId="ec6dd0bf820af39d" providerId="LiveId" clId="{1A959751-E7E1-4C9E-828B-291A9F01604F}" dt="2018-03-10T22:41:00.613" v="2" actId="164"/>
      <pc:docMkLst>
        <pc:docMk/>
      </pc:docMkLst>
      <pc:sldChg chg="addSp modSp">
        <pc:chgData name="Chris G" userId="ec6dd0bf820af39d" providerId="LiveId" clId="{1A959751-E7E1-4C9E-828B-291A9F01604F}" dt="2018-03-10T22:41:00.613" v="2" actId="164"/>
        <pc:sldMkLst>
          <pc:docMk/>
          <pc:sldMk cId="3011652814" sldId="256"/>
        </pc:sldMkLst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2" creationId="{47BA61B1-7687-41C6-8210-7EA9D4CAB268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6" creationId="{DD6B3BE8-4EDE-49B3-A20E-3F2081774B8E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8" creationId="{33D9F70F-8112-4122-988B-8E28FF0BB491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0" creationId="{912B13D6-427B-47BD-8F57-AC8FB69A1556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1" creationId="{7461FE5F-E7DF-497A-8D45-4B9C008EEA32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2" creationId="{F4FE7F7C-83CD-450E-9534-D47CCB7E069E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3" creationId="{352C2153-2F8B-4D7D-B107-E44BA2D082F5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4" creationId="{0629318D-DC77-4974-8FBB-B353C9F62BFB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5" creationId="{D935784A-1B85-427C-978B-0955EE12241B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6" creationId="{5C6D7895-BA4E-4E0E-B628-E0005A8FB2D9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7" creationId="{76995416-9423-43DC-96C0-87CFD9F012E3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8" creationId="{AA24F41E-F1DF-4C30-899F-D9D6EFBAE63E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9" creationId="{68B680F3-8B87-4DC5-BFB9-D6784B24975F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20" creationId="{B6E5D7F1-AF78-4FAA-BA70-CDB8EDFD6A15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21" creationId="{6FC53731-E15D-4F3B-B3E3-0EB6FF4D377A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22" creationId="{6E51AB0A-A07D-4D3C-806C-43D5599CC415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23" creationId="{087B93D6-806D-4360-9CBB-9B021D392134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24" creationId="{4233365D-9130-43F1-935C-D6E2AFC841D7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25" creationId="{B44C79FC-C72D-402A-AE29-34CD7B16DB60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26" creationId="{59517F02-EBE4-423C-B0E7-FD033FC96D82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27" creationId="{677CC457-DA65-464A-B941-628BC25D9120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28" creationId="{C6F3642E-CBDD-497A-B1E3-4BC090F9D3F8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29" creationId="{E6896EEC-5DED-4289-93D0-DEF37C2FECBF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30" creationId="{79410335-C993-4B4B-947C-7C94F7113002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31" creationId="{A4FBE03E-958F-44FA-A97F-4082666B4267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32" creationId="{324642B2-C4D1-478A-B163-50A7FF7CE0AC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33" creationId="{C4DA88A2-0B55-4889-B4BE-87BF4DA820C1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34" creationId="{EFDB743B-9157-4DC5-A801-B7ED3C68C584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35" creationId="{1CA7B007-D0CF-46C5-9C81-DF7A6A0FE8CD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36" creationId="{5DD27060-D7C7-4DCF-90F7-04E13AFF7338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37" creationId="{D87A9F01-2531-4E19-86C1-0F493D322190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38" creationId="{82ED4052-9622-4ED4-996F-52375ADA8AE7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39" creationId="{7EE26F91-8535-47B3-88D5-6A03639F92F9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40" creationId="{5895F35C-FF29-4531-95A7-208EFFC72180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41" creationId="{3D3826B5-ED5A-4EB4-99D7-97AD16875028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42" creationId="{4667B54E-46EF-4634-AD68-3CDA6D359551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43" creationId="{90DAC092-8A04-462A-B503-0EA4CA94CE88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44" creationId="{90043878-E8DA-4688-8A57-A28F4BF02B8B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45" creationId="{6C74DA5E-37A5-46F2-B12E-8B482FC75BB6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46" creationId="{F2060085-F243-4A6A-8A0C-640EC2B18854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68" creationId="{5B9EAF47-29A7-4049-8D97-F9ED0864B4CB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69" creationId="{C5C65BCF-8CA9-4D32-A094-E0E57877B985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70" creationId="{2D29A7AC-3715-417D-BF5E-BCF0883E168A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71" creationId="{9717DC8D-02A0-4EDD-98A5-171FE253210D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72" creationId="{9DAF5C40-9091-4C3F-9D32-6FC5A2789A20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73" creationId="{B29C6301-7525-4F4A-BB2E-E9E557D93ED1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74" creationId="{E4026715-EA16-40F6-BAB4-2D69D96A46EB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75" creationId="{4C393415-9F64-4404-89A8-42662901A4CB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77" creationId="{4A07DD53-FF5D-40C9-8310-B748BB50649F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78" creationId="{0619CFB5-A610-4CB3-A47A-2BE1218C7FF3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79" creationId="{EFD58DC6-E6C3-4C72-8715-738F20C6F928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80" creationId="{7842853A-A7F0-46AC-ABE3-F3760271736C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81" creationId="{3C6583E4-CD34-4BB1-A9C9-453EB089B808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82" creationId="{E8CD2A1E-3BBB-4864-A7CA-E174A464EDCC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83" creationId="{A5D2CF93-B25C-4EDD-A29D-A41391292280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84" creationId="{42369DBE-ADBE-4D9B-9FF8-095BA89CA24D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85" creationId="{F5486531-87A6-4C86-B12E-0A8CBD979E0F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88" creationId="{8F98B054-BD46-42A8-8EF6-97702E114087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91" creationId="{A250932E-EAEB-4DC7-93AE-7C664D354B4D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92" creationId="{C27182E1-8D40-4556-BEA5-67CEDEF8BE23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93" creationId="{4911EA8D-FD77-4A2C-BAF5-13C3B690D87C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94" creationId="{F7268ACB-F2BE-4D82-831C-9E7C82D290A6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95" creationId="{A6603425-FFB4-4C2C-BEF7-8550A88486EB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96" creationId="{15D34AFD-CA83-4A61-9A26-C31797AB4DF1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97" creationId="{87747A71-34E3-47F5-8637-904B82A4FCC9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98" creationId="{29F597BA-A4CF-4E72-BFD5-96B06F1DC262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99" creationId="{31E58601-BF3B-4366-9088-CCCE5FB27DF4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00" creationId="{8B6CD1E0-D3F3-45D7-A1C9-B75C834F1AFF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01" creationId="{4C3CC225-8155-4B94-8567-2A09DB04B4DC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02" creationId="{7F78D5E0-C92D-47E1-A86C-3D435D0B10B4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03" creationId="{1FC173C2-E610-4B2D-9F1D-18D951CD7CE0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08" creationId="{F9427B8B-6B6F-4CD5-9789-1746DF72B8AF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09" creationId="{210BB67B-8F0B-4D43-B4D1-CDF5F54D380C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10" creationId="{42C41893-5F07-48A3-A764-0702FC455036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11" creationId="{CC84D38B-BCA9-4D61-A56F-16C6857EA4F1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14" creationId="{E00E255D-ED87-4221-94D3-5E406B6D01CD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15" creationId="{439D582E-092E-4629-9C8D-7044D484C635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16" creationId="{C8A481FA-AEC3-4FE3-B938-41F9ADE3C881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17" creationId="{D62F4755-C4C0-4727-A97D-2509B2B0DE1A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18" creationId="{46D6ED7E-75B9-4D99-896F-CF97857BC2D7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19" creationId="{750F8CEB-6A20-419D-99CF-85FBC2C099BB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20" creationId="{39E9A10A-98A2-44E4-ABBA-FE1DA1C60924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21" creationId="{404CDC9D-255A-4343-882B-6091072544D7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43" creationId="{57E209B9-D390-41F2-8770-65894CDCC2F2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44" creationId="{D0E3D5DE-CD4B-4063-8844-0201AFFE0C08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45" creationId="{8C7B9BA3-6D38-482E-82FF-83724072C303}"/>
          </ac:spMkLst>
        </pc:spChg>
        <pc:spChg chg="mod">
          <ac:chgData name="Chris G" userId="ec6dd0bf820af39d" providerId="LiveId" clId="{1A959751-E7E1-4C9E-828B-291A9F01604F}" dt="2018-03-10T22:41:00.613" v="2" actId="164"/>
          <ac:spMkLst>
            <pc:docMk/>
            <pc:sldMk cId="3011652814" sldId="256"/>
            <ac:spMk id="146" creationId="{C7726315-353A-4DD3-86A7-BDF5FFE15EDB}"/>
          </ac:spMkLst>
        </pc:spChg>
        <pc:grpChg chg="add mod">
          <ac:chgData name="Chris G" userId="ec6dd0bf820af39d" providerId="LiveId" clId="{1A959751-E7E1-4C9E-828B-291A9F01604F}" dt="2018-03-10T22:41:00.613" v="2" actId="164"/>
          <ac:grpSpMkLst>
            <pc:docMk/>
            <pc:sldMk cId="3011652814" sldId="256"/>
            <ac:grpSpMk id="3" creationId="{C9EE519B-B539-4A84-B7E0-BFA4D467321C}"/>
          </ac:grpSpMkLst>
        </pc:grpChg>
        <pc:picChg chg="mod">
          <ac:chgData name="Chris G" userId="ec6dd0bf820af39d" providerId="LiveId" clId="{1A959751-E7E1-4C9E-828B-291A9F01604F}" dt="2018-03-10T22:41:00.613" v="2" actId="164"/>
          <ac:picMkLst>
            <pc:docMk/>
            <pc:sldMk cId="3011652814" sldId="256"/>
            <ac:picMk id="5" creationId="{955A75DF-F639-4649-A824-C039EEA18C2D}"/>
          </ac:picMkLst>
        </pc:picChg>
        <pc:picChg chg="mod">
          <ac:chgData name="Chris G" userId="ec6dd0bf820af39d" providerId="LiveId" clId="{1A959751-E7E1-4C9E-828B-291A9F01604F}" dt="2018-03-10T22:41:00.613" v="2" actId="164"/>
          <ac:picMkLst>
            <pc:docMk/>
            <pc:sldMk cId="3011652814" sldId="256"/>
            <ac:picMk id="7" creationId="{9C0AD494-68C7-4586-918A-80D35ECF6078}"/>
          </ac:picMkLst>
        </pc:picChg>
        <pc:picChg chg="mod">
          <ac:chgData name="Chris G" userId="ec6dd0bf820af39d" providerId="LiveId" clId="{1A959751-E7E1-4C9E-828B-291A9F01604F}" dt="2018-03-10T22:41:00.613" v="2" actId="164"/>
          <ac:picMkLst>
            <pc:docMk/>
            <pc:sldMk cId="3011652814" sldId="256"/>
            <ac:picMk id="9" creationId="{99CA4301-8516-45F1-A076-3E7C3068E7FF}"/>
          </ac:picMkLst>
        </pc:picChg>
        <pc:picChg chg="mod">
          <ac:chgData name="Chris G" userId="ec6dd0bf820af39d" providerId="LiveId" clId="{1A959751-E7E1-4C9E-828B-291A9F01604F}" dt="2018-03-10T22:41:00.613" v="2" actId="164"/>
          <ac:picMkLst>
            <pc:docMk/>
            <pc:sldMk cId="3011652814" sldId="256"/>
            <ac:picMk id="113" creationId="{505BEB82-2215-4EF2-850B-BBC1E10DEC4A}"/>
          </ac:picMkLst>
        </pc:picChg>
        <pc:picChg chg="mod">
          <ac:chgData name="Chris G" userId="ec6dd0bf820af39d" providerId="LiveId" clId="{1A959751-E7E1-4C9E-828B-291A9F01604F}" dt="2018-03-10T22:41:00.613" v="2" actId="164"/>
          <ac:picMkLst>
            <pc:docMk/>
            <pc:sldMk cId="3011652814" sldId="256"/>
            <ac:picMk id="142" creationId="{8096DB7B-ED96-4619-9DBC-007A0FE1417C}"/>
          </ac:picMkLst>
        </pc:picChg>
        <pc:picChg chg="mod">
          <ac:chgData name="Chris G" userId="ec6dd0bf820af39d" providerId="LiveId" clId="{1A959751-E7E1-4C9E-828B-291A9F01604F}" dt="2018-03-10T22:41:00.613" v="2" actId="164"/>
          <ac:picMkLst>
            <pc:docMk/>
            <pc:sldMk cId="3011652814" sldId="256"/>
            <ac:picMk id="182" creationId="{0B251BB5-3F8D-42C0-87D3-63040E350CBC}"/>
          </ac:picMkLst>
        </pc:picChg>
        <pc:picChg chg="mod">
          <ac:chgData name="Chris G" userId="ec6dd0bf820af39d" providerId="LiveId" clId="{1A959751-E7E1-4C9E-828B-291A9F01604F}" dt="2018-03-10T22:41:00.613" v="2" actId="164"/>
          <ac:picMkLst>
            <pc:docMk/>
            <pc:sldMk cId="3011652814" sldId="256"/>
            <ac:picMk id="183" creationId="{53A90DA3-5486-4EC2-A511-28E22B0A9DFF}"/>
          </ac:picMkLst>
        </pc:pic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104" creationId="{65892484-808D-4C41-A7E5-09AA0C6ADB7B}"/>
          </ac:cxnSpMkLst>
        </pc:cxn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105" creationId="{4C163D46-AAEA-43C6-B98B-B7A5EB25533E}"/>
          </ac:cxnSpMkLst>
        </pc:cxn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112" creationId="{ACB5A99A-3FFE-43D4-966A-82E8BB4BC95E}"/>
          </ac:cxnSpMkLst>
        </pc:cxn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122" creationId="{6BC86231-6018-4594-91A8-587638A3B481}"/>
          </ac:cxnSpMkLst>
        </pc:cxn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123" creationId="{F7171F62-0516-47E3-90C0-EE747AF903FF}"/>
          </ac:cxnSpMkLst>
        </pc:cxn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124" creationId="{62EC8E80-37AE-450B-87F5-C069ECA34505}"/>
          </ac:cxnSpMkLst>
        </pc:cxn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125" creationId="{F4F21E82-B95F-4F04-ADA1-F691D585BFE4}"/>
          </ac:cxnSpMkLst>
        </pc:cxn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126" creationId="{66BBDC19-5469-45D7-9072-92862578A57E}"/>
          </ac:cxnSpMkLst>
        </pc:cxn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127" creationId="{D367B364-E623-4FBA-AF04-D023520F1022}"/>
          </ac:cxnSpMkLst>
        </pc:cxn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128" creationId="{D363AE5F-3926-4D02-BFB6-E897B88BBA0C}"/>
          </ac:cxnSpMkLst>
        </pc:cxn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129" creationId="{FCA414E2-4B39-4E77-84E5-44CDF9B346AC}"/>
          </ac:cxnSpMkLst>
        </pc:cxn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130" creationId="{C130A82D-7D4E-43C2-9FC4-9EDAD0DE86ED}"/>
          </ac:cxnSpMkLst>
        </pc:cxn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131" creationId="{64620E40-6428-43C4-BE65-D28FE9DAB7F3}"/>
          </ac:cxnSpMkLst>
        </pc:cxn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134" creationId="{F9A15733-E417-4A3D-8D56-7E27BDBB37C4}"/>
          </ac:cxnSpMkLst>
        </pc:cxn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135" creationId="{86077939-1872-4670-BD26-043EF0DD0140}"/>
          </ac:cxnSpMkLst>
        </pc:cxn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140" creationId="{527CB831-5148-4A2C-9C23-7D56C8AA6022}"/>
          </ac:cxnSpMkLst>
        </pc:cxn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160" creationId="{21B5872C-2A8F-45D5-A7E6-2DDF670867E2}"/>
          </ac:cxnSpMkLst>
        </pc:cxn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168" creationId="{00548B99-F907-44A2-8799-0EBC5AD93D44}"/>
          </ac:cxnSpMkLst>
        </pc:cxn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178" creationId="{62DC3652-3373-4F94-B32A-CAC3239E385C}"/>
          </ac:cxnSpMkLst>
        </pc:cxn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209" creationId="{C87A5813-90DB-417F-A1C6-5A5A8FF1BF71}"/>
          </ac:cxnSpMkLst>
        </pc:cxn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215" creationId="{563F7A35-DE60-4AFE-A8D0-8F97E935B310}"/>
          </ac:cxnSpMkLst>
        </pc:cxn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218" creationId="{F682588A-19A5-4314-97BA-271399D7062A}"/>
          </ac:cxnSpMkLst>
        </pc:cxn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221" creationId="{46BD6F11-BEC9-4C49-9C41-19078A11BED1}"/>
          </ac:cxnSpMkLst>
        </pc:cxn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225" creationId="{4E9309F4-EF00-4D2A-BE7A-1932C48EDAD1}"/>
          </ac:cxnSpMkLst>
        </pc:cxn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228" creationId="{14AC3601-507E-41D3-A3CF-81B943FA068F}"/>
          </ac:cxnSpMkLst>
        </pc:cxn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232" creationId="{040F0447-96F9-45AC-ABFA-F254BCE97B6E}"/>
          </ac:cxnSpMkLst>
        </pc:cxn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236" creationId="{FC13C1C3-00FC-46CC-943E-6DFC3A56ED04}"/>
          </ac:cxnSpMkLst>
        </pc:cxn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240" creationId="{EB12A090-038F-4D0F-90AE-D4B5180559EF}"/>
          </ac:cxnSpMkLst>
        </pc:cxn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246" creationId="{C7A4CC8D-24A3-4092-B578-131DF55576E0}"/>
          </ac:cxnSpMkLst>
        </pc:cxnChg>
        <pc:cxnChg chg="mod">
          <ac:chgData name="Chris G" userId="ec6dd0bf820af39d" providerId="LiveId" clId="{1A959751-E7E1-4C9E-828B-291A9F01604F}" dt="2018-03-10T22:41:00.613" v="2" actId="164"/>
          <ac:cxnSpMkLst>
            <pc:docMk/>
            <pc:sldMk cId="3011652814" sldId="256"/>
            <ac:cxnSpMk id="249" creationId="{749CBE40-1818-4EA8-B288-07D26A8B364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98CEA-B36E-4F65-B142-EC3DA92BD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358D808-B0EC-4311-9F1E-F5E2D68AA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8E9D73-3BC7-4711-96B1-4A9A3AD9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9CC7-75D2-4DF3-BFCB-9ECE6065783E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4C516B-C45B-4748-8444-5AFD3D41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7D37FA-2603-4DDD-8582-05C52C74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92FC-A648-4A05-B8D3-F4E4000D0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05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2B9EEF-DEC3-4CCD-BCA9-72196709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157467-652B-422F-898F-75E410E39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00D391-96C8-4609-A67A-E27805CBF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9CC7-75D2-4DF3-BFCB-9ECE6065783E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199BD9-3651-4DA9-8E0F-4A7F0F409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E8DE66-82E0-40E0-8E22-CA1C35AA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92FC-A648-4A05-B8D3-F4E4000D0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39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78668C0-9C46-4F7B-922C-FDA820EC7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1DCB1F-7507-438A-8917-FAC45D22C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672176-1179-4CEA-9642-95E6AEBD9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9CC7-75D2-4DF3-BFCB-9ECE6065783E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1A54C9-0B14-4ECB-92E2-60C90D7C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09F6C1-22DF-4C8F-8495-BD57DBEC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92FC-A648-4A05-B8D3-F4E4000D0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635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D0CF2F-0337-451D-ADDA-8D8F39D0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BB728-59A3-45F3-A0E6-45F232EB7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410155-693B-4B3F-BEA6-7E1DA7C11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9CC7-75D2-4DF3-BFCB-9ECE6065783E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1ACDBC-1570-41B4-8817-D979C4CB5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E391D6-9CA9-4DE5-85AA-363E05A6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92FC-A648-4A05-B8D3-F4E4000D0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45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2FA40-DEB0-438D-BEB2-4E5AAB8B9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21DD33-A2F7-4BEE-883E-617AB2716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B89DB0-9186-4B59-B0E3-A8EE6CC2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9CC7-75D2-4DF3-BFCB-9ECE6065783E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D957D7-1A8E-442F-A79B-D39A02D28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B8313C-7710-4859-A364-BA5177FA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92FC-A648-4A05-B8D3-F4E4000D0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29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339450-FA21-479C-B91D-6C0EF17CF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2BE54C-03BB-4CA8-8EFD-55C614395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731EB1-23CB-4498-8711-D31A290F5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5C25F5-F927-4249-8655-54F0CFDE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9CC7-75D2-4DF3-BFCB-9ECE6065783E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84C34C-3BE4-4EBD-A23C-17BC4677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7E91F7-85AA-4C3E-92F8-F7FA572F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92FC-A648-4A05-B8D3-F4E4000D0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88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579F3-0D4C-42FC-B767-45E0044D0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46D115-6280-4B0F-AC2E-CF1A4CB91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567FF1-EF99-4B8E-9AD9-A0A39A630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D50406D-58D1-4CFC-B988-A469DE5B5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1D7CF4-D834-4C8F-9F2A-FEBA2552F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D1BC443-AE5D-41AA-889E-EC673D0D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9CC7-75D2-4DF3-BFCB-9ECE6065783E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AB22246-E1CF-4B04-91E4-83FAA721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28F4B6E-A677-4FDE-B435-C71B37EA6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92FC-A648-4A05-B8D3-F4E4000D0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126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46708-D9BA-45D1-BDEB-DCA2D12F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DBB687-D7F3-40B6-B9A7-A15BF4501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9CC7-75D2-4DF3-BFCB-9ECE6065783E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0A7F57-5939-44CA-B959-BA7E3BD30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379FB3-86EC-434F-BE3B-824898441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92FC-A648-4A05-B8D3-F4E4000D0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93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53EFC1D-A130-4FA9-BA34-49CE43CA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9CC7-75D2-4DF3-BFCB-9ECE6065783E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1175BC-5DEC-4266-808A-9972568C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05AF2E-B282-43D5-A38D-5E64F5E5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92FC-A648-4A05-B8D3-F4E4000D0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4F3B9-991A-4D83-A835-0117749A9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040048-B48F-4983-B355-54D6556F1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8D7A68-C6BF-4B3F-A2C3-6FE755349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057D91-E820-4128-B225-8B8CD3F2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9CC7-75D2-4DF3-BFCB-9ECE6065783E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D25FC8-BDC5-4508-B43B-C70D747F0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0CEFEB-35FA-4D69-81A2-0D5B6F5B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92FC-A648-4A05-B8D3-F4E4000D0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87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836D4-5259-4909-AFAE-8AF8ED954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40D9FF2-D134-447C-8B73-6AAC389D4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4D3AFB-64F6-4759-AB08-CA448BA1A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327A40-D417-49C6-A80F-6CB9978CA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9CC7-75D2-4DF3-BFCB-9ECE6065783E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D4FC6B-FA87-4B11-B069-32EFE70D4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71EE63-2F83-4402-8DF3-1D5D136E1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92FC-A648-4A05-B8D3-F4E4000D0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70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888922A-59AA-4CDD-AD2A-BFECD0B5F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4AA45B-9A25-4726-8214-60320B235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C0185A-24EF-4942-AEB5-8F7BDAEA1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49CC7-75D2-4DF3-BFCB-9ECE6065783E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777210-19A7-434E-A1D2-9FC611880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9165D1-FFAD-49F4-BA9A-4DF396B34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792FC-A648-4A05-B8D3-F4E4000D0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32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55A75DF-F639-4649-A824-C039EEA18C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1" t="17987" r="4066" b="17331"/>
          <a:stretch/>
        </p:blipFill>
        <p:spPr>
          <a:xfrm rot="16200000">
            <a:off x="3716147" y="3308896"/>
            <a:ext cx="3259118" cy="232666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C0AD494-68C7-4586-918A-80D35ECF60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60"/>
          <a:stretch/>
        </p:blipFill>
        <p:spPr>
          <a:xfrm rot="16200000">
            <a:off x="6966962" y="1163790"/>
            <a:ext cx="4701123" cy="3719416"/>
          </a:xfrm>
          <a:prstGeom prst="rect">
            <a:avLst/>
          </a:prstGeom>
        </p:spPr>
      </p:pic>
      <p:grpSp>
        <p:nvGrpSpPr>
          <p:cNvPr id="233" name="Gruppieren 232">
            <a:extLst>
              <a:ext uri="{FF2B5EF4-FFF2-40B4-BE49-F238E27FC236}">
                <a16:creationId xmlns:a16="http://schemas.microsoft.com/office/drawing/2014/main" id="{A1B0F47C-EB7C-472C-A1A9-7C1345E46A28}"/>
              </a:ext>
            </a:extLst>
          </p:cNvPr>
          <p:cNvGrpSpPr/>
          <p:nvPr/>
        </p:nvGrpSpPr>
        <p:grpSpPr>
          <a:xfrm>
            <a:off x="21883" y="1465412"/>
            <a:ext cx="3111742" cy="3540305"/>
            <a:chOff x="-953209" y="1207158"/>
            <a:chExt cx="3814560" cy="4369484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99CA4301-8516-45F1-A076-3E7C3068E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1230671" y="1484620"/>
              <a:ext cx="4369484" cy="3814560"/>
            </a:xfrm>
            <a:prstGeom prst="rect">
              <a:avLst/>
            </a:prstGeom>
          </p:spPr>
        </p:pic>
        <p:sp>
          <p:nvSpPr>
            <p:cNvPr id="2" name="Flussdiagramm: Verbinder 1">
              <a:extLst>
                <a:ext uri="{FF2B5EF4-FFF2-40B4-BE49-F238E27FC236}">
                  <a16:creationId xmlns:a16="http://schemas.microsoft.com/office/drawing/2014/main" id="{47BA61B1-7687-41C6-8210-7EA9D4CAB268}"/>
                </a:ext>
              </a:extLst>
            </p:cNvPr>
            <p:cNvSpPr/>
            <p:nvPr/>
          </p:nvSpPr>
          <p:spPr>
            <a:xfrm>
              <a:off x="2168921" y="1505407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lussdiagramm: Verbinder 5">
              <a:extLst>
                <a:ext uri="{FF2B5EF4-FFF2-40B4-BE49-F238E27FC236}">
                  <a16:creationId xmlns:a16="http://schemas.microsoft.com/office/drawing/2014/main" id="{DD6B3BE8-4EDE-49B3-A20E-3F2081774B8E}"/>
                </a:ext>
              </a:extLst>
            </p:cNvPr>
            <p:cNvSpPr/>
            <p:nvPr/>
          </p:nvSpPr>
          <p:spPr>
            <a:xfrm>
              <a:off x="1964134" y="1505406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lussdiagramm: Verbinder 7">
              <a:extLst>
                <a:ext uri="{FF2B5EF4-FFF2-40B4-BE49-F238E27FC236}">
                  <a16:creationId xmlns:a16="http://schemas.microsoft.com/office/drawing/2014/main" id="{33D9F70F-8112-4122-988B-8E28FF0BB491}"/>
                </a:ext>
              </a:extLst>
            </p:cNvPr>
            <p:cNvSpPr/>
            <p:nvPr/>
          </p:nvSpPr>
          <p:spPr>
            <a:xfrm>
              <a:off x="2168921" y="1695907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lussdiagramm: Verbinder 9">
              <a:extLst>
                <a:ext uri="{FF2B5EF4-FFF2-40B4-BE49-F238E27FC236}">
                  <a16:creationId xmlns:a16="http://schemas.microsoft.com/office/drawing/2014/main" id="{912B13D6-427B-47BD-8F57-AC8FB69A1556}"/>
                </a:ext>
              </a:extLst>
            </p:cNvPr>
            <p:cNvSpPr/>
            <p:nvPr/>
          </p:nvSpPr>
          <p:spPr>
            <a:xfrm>
              <a:off x="1964134" y="1695906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lussdiagramm: Verbinder 10">
              <a:extLst>
                <a:ext uri="{FF2B5EF4-FFF2-40B4-BE49-F238E27FC236}">
                  <a16:creationId xmlns:a16="http://schemas.microsoft.com/office/drawing/2014/main" id="{7461FE5F-E7DF-497A-8D45-4B9C008EEA32}"/>
                </a:ext>
              </a:extLst>
            </p:cNvPr>
            <p:cNvSpPr/>
            <p:nvPr/>
          </p:nvSpPr>
          <p:spPr>
            <a:xfrm>
              <a:off x="2168921" y="1897948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lussdiagramm: Verbinder 11">
              <a:extLst>
                <a:ext uri="{FF2B5EF4-FFF2-40B4-BE49-F238E27FC236}">
                  <a16:creationId xmlns:a16="http://schemas.microsoft.com/office/drawing/2014/main" id="{F4FE7F7C-83CD-450E-9534-D47CCB7E069E}"/>
                </a:ext>
              </a:extLst>
            </p:cNvPr>
            <p:cNvSpPr/>
            <p:nvPr/>
          </p:nvSpPr>
          <p:spPr>
            <a:xfrm>
              <a:off x="1964134" y="1897947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Flussdiagramm: Verbinder 12">
              <a:extLst>
                <a:ext uri="{FF2B5EF4-FFF2-40B4-BE49-F238E27FC236}">
                  <a16:creationId xmlns:a16="http://schemas.microsoft.com/office/drawing/2014/main" id="{352C2153-2F8B-4D7D-B107-E44BA2D082F5}"/>
                </a:ext>
              </a:extLst>
            </p:cNvPr>
            <p:cNvSpPr/>
            <p:nvPr/>
          </p:nvSpPr>
          <p:spPr>
            <a:xfrm>
              <a:off x="2168921" y="2088448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Flussdiagramm: Verbinder 13">
              <a:extLst>
                <a:ext uri="{FF2B5EF4-FFF2-40B4-BE49-F238E27FC236}">
                  <a16:creationId xmlns:a16="http://schemas.microsoft.com/office/drawing/2014/main" id="{0629318D-DC77-4974-8FBB-B353C9F62BFB}"/>
                </a:ext>
              </a:extLst>
            </p:cNvPr>
            <p:cNvSpPr/>
            <p:nvPr/>
          </p:nvSpPr>
          <p:spPr>
            <a:xfrm>
              <a:off x="1964134" y="2088447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Flussdiagramm: Verbinder 14">
              <a:extLst>
                <a:ext uri="{FF2B5EF4-FFF2-40B4-BE49-F238E27FC236}">
                  <a16:creationId xmlns:a16="http://schemas.microsoft.com/office/drawing/2014/main" id="{D935784A-1B85-427C-978B-0955EE12241B}"/>
                </a:ext>
              </a:extLst>
            </p:cNvPr>
            <p:cNvSpPr/>
            <p:nvPr/>
          </p:nvSpPr>
          <p:spPr>
            <a:xfrm>
              <a:off x="2168921" y="2294521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Flussdiagramm: Verbinder 15">
              <a:extLst>
                <a:ext uri="{FF2B5EF4-FFF2-40B4-BE49-F238E27FC236}">
                  <a16:creationId xmlns:a16="http://schemas.microsoft.com/office/drawing/2014/main" id="{5C6D7895-BA4E-4E0E-B628-E0005A8FB2D9}"/>
                </a:ext>
              </a:extLst>
            </p:cNvPr>
            <p:cNvSpPr/>
            <p:nvPr/>
          </p:nvSpPr>
          <p:spPr>
            <a:xfrm>
              <a:off x="1964134" y="2294520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Flussdiagramm: Verbinder 16">
              <a:extLst>
                <a:ext uri="{FF2B5EF4-FFF2-40B4-BE49-F238E27FC236}">
                  <a16:creationId xmlns:a16="http://schemas.microsoft.com/office/drawing/2014/main" id="{76995416-9423-43DC-96C0-87CFD9F012E3}"/>
                </a:ext>
              </a:extLst>
            </p:cNvPr>
            <p:cNvSpPr/>
            <p:nvPr/>
          </p:nvSpPr>
          <p:spPr>
            <a:xfrm>
              <a:off x="2168921" y="2485021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Flussdiagramm: Verbinder 17">
              <a:extLst>
                <a:ext uri="{FF2B5EF4-FFF2-40B4-BE49-F238E27FC236}">
                  <a16:creationId xmlns:a16="http://schemas.microsoft.com/office/drawing/2014/main" id="{AA24F41E-F1DF-4C30-899F-D9D6EFBAE63E}"/>
                </a:ext>
              </a:extLst>
            </p:cNvPr>
            <p:cNvSpPr/>
            <p:nvPr/>
          </p:nvSpPr>
          <p:spPr>
            <a:xfrm>
              <a:off x="1964134" y="2485020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Flussdiagramm: Verbinder 18">
              <a:extLst>
                <a:ext uri="{FF2B5EF4-FFF2-40B4-BE49-F238E27FC236}">
                  <a16:creationId xmlns:a16="http://schemas.microsoft.com/office/drawing/2014/main" id="{68B680F3-8B87-4DC5-BFB9-D6784B24975F}"/>
                </a:ext>
              </a:extLst>
            </p:cNvPr>
            <p:cNvSpPr/>
            <p:nvPr/>
          </p:nvSpPr>
          <p:spPr>
            <a:xfrm>
              <a:off x="2168921" y="2687062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Flussdiagramm: Verbinder 19">
              <a:extLst>
                <a:ext uri="{FF2B5EF4-FFF2-40B4-BE49-F238E27FC236}">
                  <a16:creationId xmlns:a16="http://schemas.microsoft.com/office/drawing/2014/main" id="{B6E5D7F1-AF78-4FAA-BA70-CDB8EDFD6A15}"/>
                </a:ext>
              </a:extLst>
            </p:cNvPr>
            <p:cNvSpPr/>
            <p:nvPr/>
          </p:nvSpPr>
          <p:spPr>
            <a:xfrm>
              <a:off x="1964134" y="2687061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Flussdiagramm: Verbinder 20">
              <a:extLst>
                <a:ext uri="{FF2B5EF4-FFF2-40B4-BE49-F238E27FC236}">
                  <a16:creationId xmlns:a16="http://schemas.microsoft.com/office/drawing/2014/main" id="{6FC53731-E15D-4F3B-B3E3-0EB6FF4D377A}"/>
                </a:ext>
              </a:extLst>
            </p:cNvPr>
            <p:cNvSpPr/>
            <p:nvPr/>
          </p:nvSpPr>
          <p:spPr>
            <a:xfrm>
              <a:off x="2168921" y="2877562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Flussdiagramm: Verbinder 21">
              <a:extLst>
                <a:ext uri="{FF2B5EF4-FFF2-40B4-BE49-F238E27FC236}">
                  <a16:creationId xmlns:a16="http://schemas.microsoft.com/office/drawing/2014/main" id="{6E51AB0A-A07D-4D3C-806C-43D5599CC415}"/>
                </a:ext>
              </a:extLst>
            </p:cNvPr>
            <p:cNvSpPr/>
            <p:nvPr/>
          </p:nvSpPr>
          <p:spPr>
            <a:xfrm>
              <a:off x="1964134" y="2877561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lussdiagramm: Verbinder 22">
              <a:extLst>
                <a:ext uri="{FF2B5EF4-FFF2-40B4-BE49-F238E27FC236}">
                  <a16:creationId xmlns:a16="http://schemas.microsoft.com/office/drawing/2014/main" id="{087B93D6-806D-4360-9CBB-9B021D392134}"/>
                </a:ext>
              </a:extLst>
            </p:cNvPr>
            <p:cNvSpPr/>
            <p:nvPr/>
          </p:nvSpPr>
          <p:spPr>
            <a:xfrm>
              <a:off x="2168921" y="3068062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Flussdiagramm: Verbinder 23">
              <a:extLst>
                <a:ext uri="{FF2B5EF4-FFF2-40B4-BE49-F238E27FC236}">
                  <a16:creationId xmlns:a16="http://schemas.microsoft.com/office/drawing/2014/main" id="{4233365D-9130-43F1-935C-D6E2AFC841D7}"/>
                </a:ext>
              </a:extLst>
            </p:cNvPr>
            <p:cNvSpPr/>
            <p:nvPr/>
          </p:nvSpPr>
          <p:spPr>
            <a:xfrm>
              <a:off x="1964134" y="3068061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Flussdiagramm: Verbinder 24">
              <a:extLst>
                <a:ext uri="{FF2B5EF4-FFF2-40B4-BE49-F238E27FC236}">
                  <a16:creationId xmlns:a16="http://schemas.microsoft.com/office/drawing/2014/main" id="{B44C79FC-C72D-402A-AE29-34CD7B16DB60}"/>
                </a:ext>
              </a:extLst>
            </p:cNvPr>
            <p:cNvSpPr/>
            <p:nvPr/>
          </p:nvSpPr>
          <p:spPr>
            <a:xfrm>
              <a:off x="2168921" y="3258562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lussdiagramm: Verbinder 25">
              <a:extLst>
                <a:ext uri="{FF2B5EF4-FFF2-40B4-BE49-F238E27FC236}">
                  <a16:creationId xmlns:a16="http://schemas.microsoft.com/office/drawing/2014/main" id="{59517F02-EBE4-423C-B0E7-FD033FC96D82}"/>
                </a:ext>
              </a:extLst>
            </p:cNvPr>
            <p:cNvSpPr/>
            <p:nvPr/>
          </p:nvSpPr>
          <p:spPr>
            <a:xfrm>
              <a:off x="1964134" y="3258561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Flussdiagramm: Verbinder 26">
              <a:extLst>
                <a:ext uri="{FF2B5EF4-FFF2-40B4-BE49-F238E27FC236}">
                  <a16:creationId xmlns:a16="http://schemas.microsoft.com/office/drawing/2014/main" id="{677CC457-DA65-464A-B941-628BC25D9120}"/>
                </a:ext>
              </a:extLst>
            </p:cNvPr>
            <p:cNvSpPr/>
            <p:nvPr/>
          </p:nvSpPr>
          <p:spPr>
            <a:xfrm>
              <a:off x="2168921" y="3460603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Flussdiagramm: Verbinder 27">
              <a:extLst>
                <a:ext uri="{FF2B5EF4-FFF2-40B4-BE49-F238E27FC236}">
                  <a16:creationId xmlns:a16="http://schemas.microsoft.com/office/drawing/2014/main" id="{C6F3642E-CBDD-497A-B1E3-4BC090F9D3F8}"/>
                </a:ext>
              </a:extLst>
            </p:cNvPr>
            <p:cNvSpPr/>
            <p:nvPr/>
          </p:nvSpPr>
          <p:spPr>
            <a:xfrm>
              <a:off x="1964134" y="3460602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lussdiagramm: Verbinder 28">
              <a:extLst>
                <a:ext uri="{FF2B5EF4-FFF2-40B4-BE49-F238E27FC236}">
                  <a16:creationId xmlns:a16="http://schemas.microsoft.com/office/drawing/2014/main" id="{E6896EEC-5DED-4289-93D0-DEF37C2FECBF}"/>
                </a:ext>
              </a:extLst>
            </p:cNvPr>
            <p:cNvSpPr/>
            <p:nvPr/>
          </p:nvSpPr>
          <p:spPr>
            <a:xfrm>
              <a:off x="2168921" y="3651103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Flussdiagramm: Verbinder 29">
              <a:extLst>
                <a:ext uri="{FF2B5EF4-FFF2-40B4-BE49-F238E27FC236}">
                  <a16:creationId xmlns:a16="http://schemas.microsoft.com/office/drawing/2014/main" id="{79410335-C993-4B4B-947C-7C94F7113002}"/>
                </a:ext>
              </a:extLst>
            </p:cNvPr>
            <p:cNvSpPr/>
            <p:nvPr/>
          </p:nvSpPr>
          <p:spPr>
            <a:xfrm>
              <a:off x="1964134" y="3651102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Flussdiagramm: Verbinder 30">
              <a:extLst>
                <a:ext uri="{FF2B5EF4-FFF2-40B4-BE49-F238E27FC236}">
                  <a16:creationId xmlns:a16="http://schemas.microsoft.com/office/drawing/2014/main" id="{A4FBE03E-958F-44FA-A97F-4082666B4267}"/>
                </a:ext>
              </a:extLst>
            </p:cNvPr>
            <p:cNvSpPr/>
            <p:nvPr/>
          </p:nvSpPr>
          <p:spPr>
            <a:xfrm>
              <a:off x="2168921" y="3857176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Flussdiagramm: Verbinder 31">
              <a:extLst>
                <a:ext uri="{FF2B5EF4-FFF2-40B4-BE49-F238E27FC236}">
                  <a16:creationId xmlns:a16="http://schemas.microsoft.com/office/drawing/2014/main" id="{324642B2-C4D1-478A-B163-50A7FF7CE0AC}"/>
                </a:ext>
              </a:extLst>
            </p:cNvPr>
            <p:cNvSpPr/>
            <p:nvPr/>
          </p:nvSpPr>
          <p:spPr>
            <a:xfrm>
              <a:off x="1964134" y="3857175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Flussdiagramm: Verbinder 32">
              <a:extLst>
                <a:ext uri="{FF2B5EF4-FFF2-40B4-BE49-F238E27FC236}">
                  <a16:creationId xmlns:a16="http://schemas.microsoft.com/office/drawing/2014/main" id="{C4DA88A2-0B55-4889-B4BE-87BF4DA820C1}"/>
                </a:ext>
              </a:extLst>
            </p:cNvPr>
            <p:cNvSpPr/>
            <p:nvPr/>
          </p:nvSpPr>
          <p:spPr>
            <a:xfrm>
              <a:off x="2168921" y="4047676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Flussdiagramm: Verbinder 33">
              <a:extLst>
                <a:ext uri="{FF2B5EF4-FFF2-40B4-BE49-F238E27FC236}">
                  <a16:creationId xmlns:a16="http://schemas.microsoft.com/office/drawing/2014/main" id="{EFDB743B-9157-4DC5-A801-B7ED3C68C584}"/>
                </a:ext>
              </a:extLst>
            </p:cNvPr>
            <p:cNvSpPr/>
            <p:nvPr/>
          </p:nvSpPr>
          <p:spPr>
            <a:xfrm>
              <a:off x="1964134" y="4047675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Flussdiagramm: Verbinder 34">
              <a:extLst>
                <a:ext uri="{FF2B5EF4-FFF2-40B4-BE49-F238E27FC236}">
                  <a16:creationId xmlns:a16="http://schemas.microsoft.com/office/drawing/2014/main" id="{1CA7B007-D0CF-46C5-9C81-DF7A6A0FE8CD}"/>
                </a:ext>
              </a:extLst>
            </p:cNvPr>
            <p:cNvSpPr/>
            <p:nvPr/>
          </p:nvSpPr>
          <p:spPr>
            <a:xfrm>
              <a:off x="2168921" y="4249717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Flussdiagramm: Verbinder 35">
              <a:extLst>
                <a:ext uri="{FF2B5EF4-FFF2-40B4-BE49-F238E27FC236}">
                  <a16:creationId xmlns:a16="http://schemas.microsoft.com/office/drawing/2014/main" id="{5DD27060-D7C7-4DCF-90F7-04E13AFF7338}"/>
                </a:ext>
              </a:extLst>
            </p:cNvPr>
            <p:cNvSpPr/>
            <p:nvPr/>
          </p:nvSpPr>
          <p:spPr>
            <a:xfrm>
              <a:off x="1964134" y="4249716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Flussdiagramm: Verbinder 36">
              <a:extLst>
                <a:ext uri="{FF2B5EF4-FFF2-40B4-BE49-F238E27FC236}">
                  <a16:creationId xmlns:a16="http://schemas.microsoft.com/office/drawing/2014/main" id="{D87A9F01-2531-4E19-86C1-0F493D322190}"/>
                </a:ext>
              </a:extLst>
            </p:cNvPr>
            <p:cNvSpPr/>
            <p:nvPr/>
          </p:nvSpPr>
          <p:spPr>
            <a:xfrm>
              <a:off x="2168921" y="4440217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Flussdiagramm: Verbinder 37">
              <a:extLst>
                <a:ext uri="{FF2B5EF4-FFF2-40B4-BE49-F238E27FC236}">
                  <a16:creationId xmlns:a16="http://schemas.microsoft.com/office/drawing/2014/main" id="{82ED4052-9622-4ED4-996F-52375ADA8AE7}"/>
                </a:ext>
              </a:extLst>
            </p:cNvPr>
            <p:cNvSpPr/>
            <p:nvPr/>
          </p:nvSpPr>
          <p:spPr>
            <a:xfrm>
              <a:off x="1964134" y="4440216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Flussdiagramm: Verbinder 38">
              <a:extLst>
                <a:ext uri="{FF2B5EF4-FFF2-40B4-BE49-F238E27FC236}">
                  <a16:creationId xmlns:a16="http://schemas.microsoft.com/office/drawing/2014/main" id="{7EE26F91-8535-47B3-88D5-6A03639F92F9}"/>
                </a:ext>
              </a:extLst>
            </p:cNvPr>
            <p:cNvSpPr/>
            <p:nvPr/>
          </p:nvSpPr>
          <p:spPr>
            <a:xfrm>
              <a:off x="2168921" y="4669182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Flussdiagramm: Verbinder 39">
              <a:extLst>
                <a:ext uri="{FF2B5EF4-FFF2-40B4-BE49-F238E27FC236}">
                  <a16:creationId xmlns:a16="http://schemas.microsoft.com/office/drawing/2014/main" id="{5895F35C-FF29-4531-95A7-208EFFC72180}"/>
                </a:ext>
              </a:extLst>
            </p:cNvPr>
            <p:cNvSpPr/>
            <p:nvPr/>
          </p:nvSpPr>
          <p:spPr>
            <a:xfrm>
              <a:off x="1964134" y="4669181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Flussdiagramm: Verbinder 40">
              <a:extLst>
                <a:ext uri="{FF2B5EF4-FFF2-40B4-BE49-F238E27FC236}">
                  <a16:creationId xmlns:a16="http://schemas.microsoft.com/office/drawing/2014/main" id="{3D3826B5-ED5A-4EB4-99D7-97AD16875028}"/>
                </a:ext>
              </a:extLst>
            </p:cNvPr>
            <p:cNvSpPr/>
            <p:nvPr/>
          </p:nvSpPr>
          <p:spPr>
            <a:xfrm>
              <a:off x="2168921" y="4859682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Flussdiagramm: Verbinder 41">
              <a:extLst>
                <a:ext uri="{FF2B5EF4-FFF2-40B4-BE49-F238E27FC236}">
                  <a16:creationId xmlns:a16="http://schemas.microsoft.com/office/drawing/2014/main" id="{4667B54E-46EF-4634-AD68-3CDA6D359551}"/>
                </a:ext>
              </a:extLst>
            </p:cNvPr>
            <p:cNvSpPr/>
            <p:nvPr/>
          </p:nvSpPr>
          <p:spPr>
            <a:xfrm>
              <a:off x="1964134" y="4859681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Flussdiagramm: Verbinder 42">
              <a:extLst>
                <a:ext uri="{FF2B5EF4-FFF2-40B4-BE49-F238E27FC236}">
                  <a16:creationId xmlns:a16="http://schemas.microsoft.com/office/drawing/2014/main" id="{90DAC092-8A04-462A-B503-0EA4CA94CE88}"/>
                </a:ext>
              </a:extLst>
            </p:cNvPr>
            <p:cNvSpPr/>
            <p:nvPr/>
          </p:nvSpPr>
          <p:spPr>
            <a:xfrm>
              <a:off x="2168921" y="5061723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Flussdiagramm: Verbinder 43">
              <a:extLst>
                <a:ext uri="{FF2B5EF4-FFF2-40B4-BE49-F238E27FC236}">
                  <a16:creationId xmlns:a16="http://schemas.microsoft.com/office/drawing/2014/main" id="{90043878-E8DA-4688-8A57-A28F4BF02B8B}"/>
                </a:ext>
              </a:extLst>
            </p:cNvPr>
            <p:cNvSpPr/>
            <p:nvPr/>
          </p:nvSpPr>
          <p:spPr>
            <a:xfrm>
              <a:off x="1964134" y="5061722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Flussdiagramm: Verbinder 44">
              <a:extLst>
                <a:ext uri="{FF2B5EF4-FFF2-40B4-BE49-F238E27FC236}">
                  <a16:creationId xmlns:a16="http://schemas.microsoft.com/office/drawing/2014/main" id="{6C74DA5E-37A5-46F2-B12E-8B482FC75BB6}"/>
                </a:ext>
              </a:extLst>
            </p:cNvPr>
            <p:cNvSpPr/>
            <p:nvPr/>
          </p:nvSpPr>
          <p:spPr>
            <a:xfrm>
              <a:off x="2168921" y="5252223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Flussdiagramm: Verbinder 45">
              <a:extLst>
                <a:ext uri="{FF2B5EF4-FFF2-40B4-BE49-F238E27FC236}">
                  <a16:creationId xmlns:a16="http://schemas.microsoft.com/office/drawing/2014/main" id="{F2060085-F243-4A6A-8A0C-640EC2B18854}"/>
                </a:ext>
              </a:extLst>
            </p:cNvPr>
            <p:cNvSpPr/>
            <p:nvPr/>
          </p:nvSpPr>
          <p:spPr>
            <a:xfrm>
              <a:off x="1964134" y="5252222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8" name="Flussdiagramm: Verbinder 67">
            <a:extLst>
              <a:ext uri="{FF2B5EF4-FFF2-40B4-BE49-F238E27FC236}">
                <a16:creationId xmlns:a16="http://schemas.microsoft.com/office/drawing/2014/main" id="{5B9EAF47-29A7-4049-8D97-F9ED0864B4CB}"/>
              </a:ext>
            </a:extLst>
          </p:cNvPr>
          <p:cNvSpPr/>
          <p:nvPr/>
        </p:nvSpPr>
        <p:spPr>
          <a:xfrm rot="5400000">
            <a:off x="10422404" y="637808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Flussdiagramm: Verbinder 68">
            <a:extLst>
              <a:ext uri="{FF2B5EF4-FFF2-40B4-BE49-F238E27FC236}">
                <a16:creationId xmlns:a16="http://schemas.microsoft.com/office/drawing/2014/main" id="{C5C65BCF-8CA9-4D32-A094-E0E57877B985}"/>
              </a:ext>
            </a:extLst>
          </p:cNvPr>
          <p:cNvSpPr/>
          <p:nvPr/>
        </p:nvSpPr>
        <p:spPr>
          <a:xfrm rot="5400000">
            <a:off x="10320165" y="637808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Flussdiagramm: Verbinder 69">
            <a:extLst>
              <a:ext uri="{FF2B5EF4-FFF2-40B4-BE49-F238E27FC236}">
                <a16:creationId xmlns:a16="http://schemas.microsoft.com/office/drawing/2014/main" id="{2D29A7AC-3715-417D-BF5E-BCF0883E168A}"/>
              </a:ext>
            </a:extLst>
          </p:cNvPr>
          <p:cNvSpPr/>
          <p:nvPr/>
        </p:nvSpPr>
        <p:spPr>
          <a:xfrm rot="5400000">
            <a:off x="10211732" y="637808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Flussdiagramm: Verbinder 70">
            <a:extLst>
              <a:ext uri="{FF2B5EF4-FFF2-40B4-BE49-F238E27FC236}">
                <a16:creationId xmlns:a16="http://schemas.microsoft.com/office/drawing/2014/main" id="{9717DC8D-02A0-4EDD-98A5-171FE253210D}"/>
              </a:ext>
            </a:extLst>
          </p:cNvPr>
          <p:cNvSpPr/>
          <p:nvPr/>
        </p:nvSpPr>
        <p:spPr>
          <a:xfrm rot="5400000">
            <a:off x="10109493" y="637808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Flussdiagramm: Verbinder 71">
            <a:extLst>
              <a:ext uri="{FF2B5EF4-FFF2-40B4-BE49-F238E27FC236}">
                <a16:creationId xmlns:a16="http://schemas.microsoft.com/office/drawing/2014/main" id="{9DAF5C40-9091-4C3F-9D32-6FC5A2789A20}"/>
              </a:ext>
            </a:extLst>
          </p:cNvPr>
          <p:cNvSpPr/>
          <p:nvPr/>
        </p:nvSpPr>
        <p:spPr>
          <a:xfrm rot="5400000">
            <a:off x="9998896" y="637808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Flussdiagramm: Verbinder 72">
            <a:extLst>
              <a:ext uri="{FF2B5EF4-FFF2-40B4-BE49-F238E27FC236}">
                <a16:creationId xmlns:a16="http://schemas.microsoft.com/office/drawing/2014/main" id="{B29C6301-7525-4F4A-BB2E-E9E557D93ED1}"/>
              </a:ext>
            </a:extLst>
          </p:cNvPr>
          <p:cNvSpPr/>
          <p:nvPr/>
        </p:nvSpPr>
        <p:spPr>
          <a:xfrm rot="5400000">
            <a:off x="9896657" y="637808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Flussdiagramm: Verbinder 73">
            <a:extLst>
              <a:ext uri="{FF2B5EF4-FFF2-40B4-BE49-F238E27FC236}">
                <a16:creationId xmlns:a16="http://schemas.microsoft.com/office/drawing/2014/main" id="{E4026715-EA16-40F6-BAB4-2D69D96A46EB}"/>
              </a:ext>
            </a:extLst>
          </p:cNvPr>
          <p:cNvSpPr/>
          <p:nvPr/>
        </p:nvSpPr>
        <p:spPr>
          <a:xfrm rot="5400000">
            <a:off x="9788224" y="637808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Flussdiagramm: Verbinder 74">
            <a:extLst>
              <a:ext uri="{FF2B5EF4-FFF2-40B4-BE49-F238E27FC236}">
                <a16:creationId xmlns:a16="http://schemas.microsoft.com/office/drawing/2014/main" id="{4C393415-9F64-4404-89A8-42662901A4CB}"/>
              </a:ext>
            </a:extLst>
          </p:cNvPr>
          <p:cNvSpPr/>
          <p:nvPr/>
        </p:nvSpPr>
        <p:spPr>
          <a:xfrm rot="5400000">
            <a:off x="9685985" y="637808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Flussdiagramm: Verbinder 76">
            <a:extLst>
              <a:ext uri="{FF2B5EF4-FFF2-40B4-BE49-F238E27FC236}">
                <a16:creationId xmlns:a16="http://schemas.microsoft.com/office/drawing/2014/main" id="{4A07DD53-FF5D-40C9-8310-B748BB50649F}"/>
              </a:ext>
            </a:extLst>
          </p:cNvPr>
          <p:cNvSpPr/>
          <p:nvPr/>
        </p:nvSpPr>
        <p:spPr>
          <a:xfrm rot="5400000">
            <a:off x="9526751" y="637808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Flussdiagramm: Verbinder 77">
            <a:extLst>
              <a:ext uri="{FF2B5EF4-FFF2-40B4-BE49-F238E27FC236}">
                <a16:creationId xmlns:a16="http://schemas.microsoft.com/office/drawing/2014/main" id="{0619CFB5-A610-4CB3-A47A-2BE1218C7FF3}"/>
              </a:ext>
            </a:extLst>
          </p:cNvPr>
          <p:cNvSpPr/>
          <p:nvPr/>
        </p:nvSpPr>
        <p:spPr>
          <a:xfrm rot="5400000">
            <a:off x="9418318" y="637808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Flussdiagramm: Verbinder 78">
            <a:extLst>
              <a:ext uri="{FF2B5EF4-FFF2-40B4-BE49-F238E27FC236}">
                <a16:creationId xmlns:a16="http://schemas.microsoft.com/office/drawing/2014/main" id="{EFD58DC6-E6C3-4C72-8715-738F20C6F928}"/>
              </a:ext>
            </a:extLst>
          </p:cNvPr>
          <p:cNvSpPr/>
          <p:nvPr/>
        </p:nvSpPr>
        <p:spPr>
          <a:xfrm rot="5400000">
            <a:off x="9316079" y="637808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Flussdiagramm: Verbinder 79">
            <a:extLst>
              <a:ext uri="{FF2B5EF4-FFF2-40B4-BE49-F238E27FC236}">
                <a16:creationId xmlns:a16="http://schemas.microsoft.com/office/drawing/2014/main" id="{7842853A-A7F0-46AC-ABE3-F3760271736C}"/>
              </a:ext>
            </a:extLst>
          </p:cNvPr>
          <p:cNvSpPr/>
          <p:nvPr/>
        </p:nvSpPr>
        <p:spPr>
          <a:xfrm rot="5400000">
            <a:off x="9205483" y="637808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Flussdiagramm: Verbinder 80">
            <a:extLst>
              <a:ext uri="{FF2B5EF4-FFF2-40B4-BE49-F238E27FC236}">
                <a16:creationId xmlns:a16="http://schemas.microsoft.com/office/drawing/2014/main" id="{3C6583E4-CD34-4BB1-A9C9-453EB089B808}"/>
              </a:ext>
            </a:extLst>
          </p:cNvPr>
          <p:cNvSpPr/>
          <p:nvPr/>
        </p:nvSpPr>
        <p:spPr>
          <a:xfrm rot="5400000">
            <a:off x="9103244" y="637808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Flussdiagramm: Verbinder 81">
            <a:extLst>
              <a:ext uri="{FF2B5EF4-FFF2-40B4-BE49-F238E27FC236}">
                <a16:creationId xmlns:a16="http://schemas.microsoft.com/office/drawing/2014/main" id="{E8CD2A1E-3BBB-4864-A7CA-E174A464EDCC}"/>
              </a:ext>
            </a:extLst>
          </p:cNvPr>
          <p:cNvSpPr/>
          <p:nvPr/>
        </p:nvSpPr>
        <p:spPr>
          <a:xfrm rot="5400000">
            <a:off x="8994811" y="637808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Flussdiagramm: Verbinder 82">
            <a:extLst>
              <a:ext uri="{FF2B5EF4-FFF2-40B4-BE49-F238E27FC236}">
                <a16:creationId xmlns:a16="http://schemas.microsoft.com/office/drawing/2014/main" id="{A5D2CF93-B25C-4EDD-A29D-A41391292280}"/>
              </a:ext>
            </a:extLst>
          </p:cNvPr>
          <p:cNvSpPr/>
          <p:nvPr/>
        </p:nvSpPr>
        <p:spPr>
          <a:xfrm rot="5400000">
            <a:off x="8892572" y="637808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Flussdiagramm: Verbinder 83">
            <a:extLst>
              <a:ext uri="{FF2B5EF4-FFF2-40B4-BE49-F238E27FC236}">
                <a16:creationId xmlns:a16="http://schemas.microsoft.com/office/drawing/2014/main" id="{42369DBE-ADBE-4D9B-9FF8-095BA89CA24D}"/>
              </a:ext>
            </a:extLst>
          </p:cNvPr>
          <p:cNvSpPr/>
          <p:nvPr/>
        </p:nvSpPr>
        <p:spPr>
          <a:xfrm rot="5400000">
            <a:off x="8769689" y="637808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Flussdiagramm: Verbinder 84">
            <a:extLst>
              <a:ext uri="{FF2B5EF4-FFF2-40B4-BE49-F238E27FC236}">
                <a16:creationId xmlns:a16="http://schemas.microsoft.com/office/drawing/2014/main" id="{F5486531-87A6-4C86-B12E-0A8CBD979E0F}"/>
              </a:ext>
            </a:extLst>
          </p:cNvPr>
          <p:cNvSpPr/>
          <p:nvPr/>
        </p:nvSpPr>
        <p:spPr>
          <a:xfrm rot="5400000">
            <a:off x="8667450" y="637808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Flussdiagramm: Verbinder 87">
            <a:extLst>
              <a:ext uri="{FF2B5EF4-FFF2-40B4-BE49-F238E27FC236}">
                <a16:creationId xmlns:a16="http://schemas.microsoft.com/office/drawing/2014/main" id="{8F98B054-BD46-42A8-8EF6-97702E114087}"/>
              </a:ext>
            </a:extLst>
          </p:cNvPr>
          <p:cNvSpPr/>
          <p:nvPr/>
        </p:nvSpPr>
        <p:spPr>
          <a:xfrm rot="5400000">
            <a:off x="8571842" y="637808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Flussdiagramm: Verbinder 90">
            <a:extLst>
              <a:ext uri="{FF2B5EF4-FFF2-40B4-BE49-F238E27FC236}">
                <a16:creationId xmlns:a16="http://schemas.microsoft.com/office/drawing/2014/main" id="{A250932E-EAEB-4DC7-93AE-7C664D354B4D}"/>
              </a:ext>
            </a:extLst>
          </p:cNvPr>
          <p:cNvSpPr/>
          <p:nvPr/>
        </p:nvSpPr>
        <p:spPr>
          <a:xfrm rot="5400000">
            <a:off x="10421847" y="5384651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Flussdiagramm: Verbinder 91">
            <a:extLst>
              <a:ext uri="{FF2B5EF4-FFF2-40B4-BE49-F238E27FC236}">
                <a16:creationId xmlns:a16="http://schemas.microsoft.com/office/drawing/2014/main" id="{C27182E1-8D40-4556-BEA5-67CEDEF8BE23}"/>
              </a:ext>
            </a:extLst>
          </p:cNvPr>
          <p:cNvSpPr/>
          <p:nvPr/>
        </p:nvSpPr>
        <p:spPr>
          <a:xfrm rot="5400000">
            <a:off x="10319608" y="5384651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Flussdiagramm: Verbinder 92">
            <a:extLst>
              <a:ext uri="{FF2B5EF4-FFF2-40B4-BE49-F238E27FC236}">
                <a16:creationId xmlns:a16="http://schemas.microsoft.com/office/drawing/2014/main" id="{4911EA8D-FD77-4A2C-BAF5-13C3B690D87C}"/>
              </a:ext>
            </a:extLst>
          </p:cNvPr>
          <p:cNvSpPr/>
          <p:nvPr/>
        </p:nvSpPr>
        <p:spPr>
          <a:xfrm rot="5400000">
            <a:off x="10209011" y="5384651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Flussdiagramm: Verbinder 93">
            <a:extLst>
              <a:ext uri="{FF2B5EF4-FFF2-40B4-BE49-F238E27FC236}">
                <a16:creationId xmlns:a16="http://schemas.microsoft.com/office/drawing/2014/main" id="{F7268ACB-F2BE-4D82-831C-9E7C82D290A6}"/>
              </a:ext>
            </a:extLst>
          </p:cNvPr>
          <p:cNvSpPr/>
          <p:nvPr/>
        </p:nvSpPr>
        <p:spPr>
          <a:xfrm rot="5400000">
            <a:off x="10106772" y="5384651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Flussdiagramm: Verbinder 94">
            <a:extLst>
              <a:ext uri="{FF2B5EF4-FFF2-40B4-BE49-F238E27FC236}">
                <a16:creationId xmlns:a16="http://schemas.microsoft.com/office/drawing/2014/main" id="{A6603425-FFB4-4C2C-BEF7-8550A88486EB}"/>
              </a:ext>
            </a:extLst>
          </p:cNvPr>
          <p:cNvSpPr/>
          <p:nvPr/>
        </p:nvSpPr>
        <p:spPr>
          <a:xfrm rot="5400000">
            <a:off x="9998339" y="5384651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Flussdiagramm: Verbinder 95">
            <a:extLst>
              <a:ext uri="{FF2B5EF4-FFF2-40B4-BE49-F238E27FC236}">
                <a16:creationId xmlns:a16="http://schemas.microsoft.com/office/drawing/2014/main" id="{15D34AFD-CA83-4A61-9A26-C31797AB4DF1}"/>
              </a:ext>
            </a:extLst>
          </p:cNvPr>
          <p:cNvSpPr/>
          <p:nvPr/>
        </p:nvSpPr>
        <p:spPr>
          <a:xfrm rot="5400000">
            <a:off x="9896100" y="5384651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Flussdiagramm: Verbinder 96">
            <a:extLst>
              <a:ext uri="{FF2B5EF4-FFF2-40B4-BE49-F238E27FC236}">
                <a16:creationId xmlns:a16="http://schemas.microsoft.com/office/drawing/2014/main" id="{87747A71-34E3-47F5-8637-904B82A4FCC9}"/>
              </a:ext>
            </a:extLst>
          </p:cNvPr>
          <p:cNvSpPr/>
          <p:nvPr/>
        </p:nvSpPr>
        <p:spPr>
          <a:xfrm rot="5400000">
            <a:off x="9685985" y="5384650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Flussdiagramm: Verbinder 97">
            <a:extLst>
              <a:ext uri="{FF2B5EF4-FFF2-40B4-BE49-F238E27FC236}">
                <a16:creationId xmlns:a16="http://schemas.microsoft.com/office/drawing/2014/main" id="{29F597BA-A4CF-4E72-BFD5-96B06F1DC262}"/>
              </a:ext>
            </a:extLst>
          </p:cNvPr>
          <p:cNvSpPr/>
          <p:nvPr/>
        </p:nvSpPr>
        <p:spPr>
          <a:xfrm rot="5400000">
            <a:off x="9577552" y="5384650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Flussdiagramm: Verbinder 98">
            <a:extLst>
              <a:ext uri="{FF2B5EF4-FFF2-40B4-BE49-F238E27FC236}">
                <a16:creationId xmlns:a16="http://schemas.microsoft.com/office/drawing/2014/main" id="{31E58601-BF3B-4366-9088-CCCE5FB27DF4}"/>
              </a:ext>
            </a:extLst>
          </p:cNvPr>
          <p:cNvSpPr/>
          <p:nvPr/>
        </p:nvSpPr>
        <p:spPr>
          <a:xfrm rot="5400000">
            <a:off x="9475313" y="5384650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Flussdiagramm: Verbinder 99">
            <a:extLst>
              <a:ext uri="{FF2B5EF4-FFF2-40B4-BE49-F238E27FC236}">
                <a16:creationId xmlns:a16="http://schemas.microsoft.com/office/drawing/2014/main" id="{8B6CD1E0-D3F3-45D7-A1C9-B75C834F1AFF}"/>
              </a:ext>
            </a:extLst>
          </p:cNvPr>
          <p:cNvSpPr/>
          <p:nvPr/>
        </p:nvSpPr>
        <p:spPr>
          <a:xfrm rot="5400000">
            <a:off x="9364717" y="5384650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Flussdiagramm: Verbinder 100">
            <a:extLst>
              <a:ext uri="{FF2B5EF4-FFF2-40B4-BE49-F238E27FC236}">
                <a16:creationId xmlns:a16="http://schemas.microsoft.com/office/drawing/2014/main" id="{4C3CC225-8155-4B94-8567-2A09DB04B4DC}"/>
              </a:ext>
            </a:extLst>
          </p:cNvPr>
          <p:cNvSpPr/>
          <p:nvPr/>
        </p:nvSpPr>
        <p:spPr>
          <a:xfrm rot="5400000">
            <a:off x="9262478" y="5384650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Flussdiagramm: Verbinder 101">
            <a:extLst>
              <a:ext uri="{FF2B5EF4-FFF2-40B4-BE49-F238E27FC236}">
                <a16:creationId xmlns:a16="http://schemas.microsoft.com/office/drawing/2014/main" id="{7F78D5E0-C92D-47E1-A86C-3D435D0B10B4}"/>
              </a:ext>
            </a:extLst>
          </p:cNvPr>
          <p:cNvSpPr/>
          <p:nvPr/>
        </p:nvSpPr>
        <p:spPr>
          <a:xfrm rot="5400000">
            <a:off x="9154045" y="5384650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Flussdiagramm: Verbinder 102">
            <a:extLst>
              <a:ext uri="{FF2B5EF4-FFF2-40B4-BE49-F238E27FC236}">
                <a16:creationId xmlns:a16="http://schemas.microsoft.com/office/drawing/2014/main" id="{1FC173C2-E610-4B2D-9F1D-18D951CD7CE0}"/>
              </a:ext>
            </a:extLst>
          </p:cNvPr>
          <p:cNvSpPr/>
          <p:nvPr/>
        </p:nvSpPr>
        <p:spPr>
          <a:xfrm rot="5400000">
            <a:off x="9051806" y="5384650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Flussdiagramm: Verbinder 107">
            <a:extLst>
              <a:ext uri="{FF2B5EF4-FFF2-40B4-BE49-F238E27FC236}">
                <a16:creationId xmlns:a16="http://schemas.microsoft.com/office/drawing/2014/main" id="{F9427B8B-6B6F-4CD5-9789-1746DF72B8AF}"/>
              </a:ext>
            </a:extLst>
          </p:cNvPr>
          <p:cNvSpPr/>
          <p:nvPr/>
        </p:nvSpPr>
        <p:spPr>
          <a:xfrm rot="5400000">
            <a:off x="5802619" y="5732014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Flussdiagramm: Verbinder 108">
            <a:extLst>
              <a:ext uri="{FF2B5EF4-FFF2-40B4-BE49-F238E27FC236}">
                <a16:creationId xmlns:a16="http://schemas.microsoft.com/office/drawing/2014/main" id="{210BB67B-8F0B-4D43-B4D1-CDF5F54D380C}"/>
              </a:ext>
            </a:extLst>
          </p:cNvPr>
          <p:cNvSpPr/>
          <p:nvPr/>
        </p:nvSpPr>
        <p:spPr>
          <a:xfrm rot="5400000">
            <a:off x="5802619" y="5593104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Flussdiagramm: Verbinder 109">
            <a:extLst>
              <a:ext uri="{FF2B5EF4-FFF2-40B4-BE49-F238E27FC236}">
                <a16:creationId xmlns:a16="http://schemas.microsoft.com/office/drawing/2014/main" id="{42C41893-5F07-48A3-A764-0702FC455036}"/>
              </a:ext>
            </a:extLst>
          </p:cNvPr>
          <p:cNvSpPr/>
          <p:nvPr/>
        </p:nvSpPr>
        <p:spPr>
          <a:xfrm rot="5400000">
            <a:off x="4288352" y="5587233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Flussdiagramm: Verbinder 110">
            <a:extLst>
              <a:ext uri="{FF2B5EF4-FFF2-40B4-BE49-F238E27FC236}">
                <a16:creationId xmlns:a16="http://schemas.microsoft.com/office/drawing/2014/main" id="{CC84D38B-BCA9-4D61-A56F-16C6857EA4F1}"/>
              </a:ext>
            </a:extLst>
          </p:cNvPr>
          <p:cNvSpPr/>
          <p:nvPr/>
        </p:nvSpPr>
        <p:spPr>
          <a:xfrm rot="5400000">
            <a:off x="4288352" y="5709155"/>
            <a:ext cx="45719" cy="24537"/>
          </a:xfrm>
          <a:prstGeom prst="flowChartConnector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34" name="Gruppieren 233">
            <a:extLst>
              <a:ext uri="{FF2B5EF4-FFF2-40B4-BE49-F238E27FC236}">
                <a16:creationId xmlns:a16="http://schemas.microsoft.com/office/drawing/2014/main" id="{04C6E8FB-CC80-468F-A3A5-63396ACC7758}"/>
              </a:ext>
            </a:extLst>
          </p:cNvPr>
          <p:cNvGrpSpPr/>
          <p:nvPr/>
        </p:nvGrpSpPr>
        <p:grpSpPr>
          <a:xfrm>
            <a:off x="4587772" y="124639"/>
            <a:ext cx="963639" cy="725407"/>
            <a:chOff x="4868312" y="650076"/>
            <a:chExt cx="1562761" cy="1166189"/>
          </a:xfrm>
        </p:grpSpPr>
        <p:pic>
          <p:nvPicPr>
            <p:cNvPr id="113" name="Grafik 112">
              <a:extLst>
                <a:ext uri="{FF2B5EF4-FFF2-40B4-BE49-F238E27FC236}">
                  <a16:creationId xmlns:a16="http://schemas.microsoft.com/office/drawing/2014/main" id="{505BEB82-2215-4EF2-850B-BBC1E10DE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089458" y="428930"/>
              <a:ext cx="1120470" cy="1562761"/>
            </a:xfrm>
            <a:prstGeom prst="rect">
              <a:avLst/>
            </a:prstGeom>
          </p:spPr>
        </p:pic>
        <p:sp>
          <p:nvSpPr>
            <p:cNvPr id="114" name="Flussdiagramm: Verbinder 113">
              <a:extLst>
                <a:ext uri="{FF2B5EF4-FFF2-40B4-BE49-F238E27FC236}">
                  <a16:creationId xmlns:a16="http://schemas.microsoft.com/office/drawing/2014/main" id="{E00E255D-ED87-4221-94D3-5E406B6D01CD}"/>
                </a:ext>
              </a:extLst>
            </p:cNvPr>
            <p:cNvSpPr/>
            <p:nvPr/>
          </p:nvSpPr>
          <p:spPr>
            <a:xfrm>
              <a:off x="4939352" y="1770546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5" name="Flussdiagramm: Verbinder 114">
              <a:extLst>
                <a:ext uri="{FF2B5EF4-FFF2-40B4-BE49-F238E27FC236}">
                  <a16:creationId xmlns:a16="http://schemas.microsoft.com/office/drawing/2014/main" id="{439D582E-092E-4629-9C8D-7044D484C635}"/>
                </a:ext>
              </a:extLst>
            </p:cNvPr>
            <p:cNvSpPr/>
            <p:nvPr/>
          </p:nvSpPr>
          <p:spPr>
            <a:xfrm>
              <a:off x="5134615" y="1770546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Flussdiagramm: Verbinder 115">
              <a:extLst>
                <a:ext uri="{FF2B5EF4-FFF2-40B4-BE49-F238E27FC236}">
                  <a16:creationId xmlns:a16="http://schemas.microsoft.com/office/drawing/2014/main" id="{C8A481FA-AEC3-4FE3-B938-41F9ADE3C881}"/>
                </a:ext>
              </a:extLst>
            </p:cNvPr>
            <p:cNvSpPr/>
            <p:nvPr/>
          </p:nvSpPr>
          <p:spPr>
            <a:xfrm>
              <a:off x="5322135" y="1770546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7" name="Flussdiagramm: Verbinder 116">
              <a:extLst>
                <a:ext uri="{FF2B5EF4-FFF2-40B4-BE49-F238E27FC236}">
                  <a16:creationId xmlns:a16="http://schemas.microsoft.com/office/drawing/2014/main" id="{D62F4755-C4C0-4727-A97D-2509B2B0DE1A}"/>
                </a:ext>
              </a:extLst>
            </p:cNvPr>
            <p:cNvSpPr/>
            <p:nvPr/>
          </p:nvSpPr>
          <p:spPr>
            <a:xfrm>
              <a:off x="5517398" y="1770546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Flussdiagramm: Verbinder 117">
              <a:extLst>
                <a:ext uri="{FF2B5EF4-FFF2-40B4-BE49-F238E27FC236}">
                  <a16:creationId xmlns:a16="http://schemas.microsoft.com/office/drawing/2014/main" id="{46D6ED7E-75B9-4D99-896F-CF97857BC2D7}"/>
                </a:ext>
              </a:extLst>
            </p:cNvPr>
            <p:cNvSpPr/>
            <p:nvPr/>
          </p:nvSpPr>
          <p:spPr>
            <a:xfrm>
              <a:off x="5714690" y="1770546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Flussdiagramm: Verbinder 118">
              <a:extLst>
                <a:ext uri="{FF2B5EF4-FFF2-40B4-BE49-F238E27FC236}">
                  <a16:creationId xmlns:a16="http://schemas.microsoft.com/office/drawing/2014/main" id="{750F8CEB-6A20-419D-99CF-85FBC2C099BB}"/>
                </a:ext>
              </a:extLst>
            </p:cNvPr>
            <p:cNvSpPr/>
            <p:nvPr/>
          </p:nvSpPr>
          <p:spPr>
            <a:xfrm>
              <a:off x="5909953" y="1770546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Flussdiagramm: Verbinder 119">
              <a:extLst>
                <a:ext uri="{FF2B5EF4-FFF2-40B4-BE49-F238E27FC236}">
                  <a16:creationId xmlns:a16="http://schemas.microsoft.com/office/drawing/2014/main" id="{39E9A10A-98A2-44E4-ABBA-FE1DA1C60924}"/>
                </a:ext>
              </a:extLst>
            </p:cNvPr>
            <p:cNvSpPr/>
            <p:nvPr/>
          </p:nvSpPr>
          <p:spPr>
            <a:xfrm>
              <a:off x="6097473" y="1770546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Flussdiagramm: Verbinder 120">
              <a:extLst>
                <a:ext uri="{FF2B5EF4-FFF2-40B4-BE49-F238E27FC236}">
                  <a16:creationId xmlns:a16="http://schemas.microsoft.com/office/drawing/2014/main" id="{404CDC9D-255A-4343-882B-6091072544D7}"/>
                </a:ext>
              </a:extLst>
            </p:cNvPr>
            <p:cNvSpPr/>
            <p:nvPr/>
          </p:nvSpPr>
          <p:spPr>
            <a:xfrm>
              <a:off x="6292736" y="1770546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23" name="Verbinder: gewinkelt 122">
            <a:extLst>
              <a:ext uri="{FF2B5EF4-FFF2-40B4-BE49-F238E27FC236}">
                <a16:creationId xmlns:a16="http://schemas.microsoft.com/office/drawing/2014/main" id="{F7171F62-0516-47E3-90C0-EE747AF903FF}"/>
              </a:ext>
            </a:extLst>
          </p:cNvPr>
          <p:cNvCxnSpPr>
            <a:cxnSpLocks/>
            <a:stCxn id="116" idx="5"/>
            <a:endCxn id="91" idx="6"/>
          </p:cNvCxnSpPr>
          <p:nvPr/>
        </p:nvCxnSpPr>
        <p:spPr>
          <a:xfrm rot="16200000" flipH="1">
            <a:off x="5381241" y="356314"/>
            <a:ext cx="4573898" cy="5553032"/>
          </a:xfrm>
          <a:prstGeom prst="bentConnector3">
            <a:avLst>
              <a:gd name="adj1" fmla="val 10476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Verbinder: gewinkelt 129">
            <a:extLst>
              <a:ext uri="{FF2B5EF4-FFF2-40B4-BE49-F238E27FC236}">
                <a16:creationId xmlns:a16="http://schemas.microsoft.com/office/drawing/2014/main" id="{C130A82D-7D4E-43C2-9FC4-9EDAD0DE86ED}"/>
              </a:ext>
            </a:extLst>
          </p:cNvPr>
          <p:cNvCxnSpPr>
            <a:cxnSpLocks/>
            <a:stCxn id="117" idx="4"/>
            <a:endCxn id="92" idx="7"/>
          </p:cNvCxnSpPr>
          <p:nvPr/>
        </p:nvCxnSpPr>
        <p:spPr>
          <a:xfrm rot="16200000" flipH="1">
            <a:off x="5395108" y="457049"/>
            <a:ext cx="4563038" cy="5349032"/>
          </a:xfrm>
          <a:prstGeom prst="bentConnector4">
            <a:avLst>
              <a:gd name="adj1" fmla="val 49688"/>
              <a:gd name="adj2" fmla="val 104539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Verbinder: gewinkelt 134">
            <a:extLst>
              <a:ext uri="{FF2B5EF4-FFF2-40B4-BE49-F238E27FC236}">
                <a16:creationId xmlns:a16="http://schemas.microsoft.com/office/drawing/2014/main" id="{86077939-1872-4670-BD26-043EF0DD0140}"/>
              </a:ext>
            </a:extLst>
          </p:cNvPr>
          <p:cNvCxnSpPr>
            <a:cxnSpLocks/>
            <a:stCxn id="114" idx="5"/>
            <a:endCxn id="100" idx="0"/>
          </p:cNvCxnSpPr>
          <p:nvPr/>
        </p:nvCxnSpPr>
        <p:spPr>
          <a:xfrm rot="16200000" flipH="1">
            <a:off x="4752223" y="749297"/>
            <a:ext cx="4551038" cy="4744205"/>
          </a:xfrm>
          <a:prstGeom prst="bentConnector4">
            <a:avLst>
              <a:gd name="adj1" fmla="val 49819"/>
              <a:gd name="adj2" fmla="val 10504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Verbinder: gewinkelt 139">
            <a:extLst>
              <a:ext uri="{FF2B5EF4-FFF2-40B4-BE49-F238E27FC236}">
                <a16:creationId xmlns:a16="http://schemas.microsoft.com/office/drawing/2014/main" id="{527CB831-5148-4A2C-9C23-7D56C8AA6022}"/>
              </a:ext>
            </a:extLst>
          </p:cNvPr>
          <p:cNvCxnSpPr>
            <a:cxnSpLocks/>
            <a:stCxn id="115" idx="4"/>
            <a:endCxn id="99" idx="6"/>
          </p:cNvCxnSpPr>
          <p:nvPr/>
        </p:nvCxnSpPr>
        <p:spPr>
          <a:xfrm rot="16200000" flipH="1">
            <a:off x="4847258" y="768864"/>
            <a:ext cx="4569732" cy="4732095"/>
          </a:xfrm>
          <a:prstGeom prst="bentConnector3">
            <a:avLst>
              <a:gd name="adj1" fmla="val 10477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10F89B97-6A38-4276-B5C8-98DD3279C514}"/>
              </a:ext>
            </a:extLst>
          </p:cNvPr>
          <p:cNvGrpSpPr/>
          <p:nvPr/>
        </p:nvGrpSpPr>
        <p:grpSpPr>
          <a:xfrm>
            <a:off x="5784387" y="160532"/>
            <a:ext cx="1294118" cy="790764"/>
            <a:chOff x="6298527" y="457539"/>
            <a:chExt cx="1607503" cy="1006160"/>
          </a:xfrm>
        </p:grpSpPr>
        <p:pic>
          <p:nvPicPr>
            <p:cNvPr id="142" name="Grafik 141">
              <a:extLst>
                <a:ext uri="{FF2B5EF4-FFF2-40B4-BE49-F238E27FC236}">
                  <a16:creationId xmlns:a16="http://schemas.microsoft.com/office/drawing/2014/main" id="{8096DB7B-ED96-4619-9DBC-007A0FE14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8527" y="457539"/>
              <a:ext cx="1607503" cy="975218"/>
            </a:xfrm>
            <a:prstGeom prst="rect">
              <a:avLst/>
            </a:prstGeom>
          </p:spPr>
        </p:pic>
        <p:sp>
          <p:nvSpPr>
            <p:cNvPr id="143" name="Flussdiagramm: Verbinder 142">
              <a:extLst>
                <a:ext uri="{FF2B5EF4-FFF2-40B4-BE49-F238E27FC236}">
                  <a16:creationId xmlns:a16="http://schemas.microsoft.com/office/drawing/2014/main" id="{57E209B9-D390-41F2-8770-65894CDCC2F2}"/>
                </a:ext>
              </a:extLst>
            </p:cNvPr>
            <p:cNvSpPr/>
            <p:nvPr/>
          </p:nvSpPr>
          <p:spPr>
            <a:xfrm>
              <a:off x="6953115" y="1413787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" name="Flussdiagramm: Verbinder 143">
              <a:extLst>
                <a:ext uri="{FF2B5EF4-FFF2-40B4-BE49-F238E27FC236}">
                  <a16:creationId xmlns:a16="http://schemas.microsoft.com/office/drawing/2014/main" id="{D0E3D5DE-CD4B-4063-8844-0201AFFE0C08}"/>
                </a:ext>
              </a:extLst>
            </p:cNvPr>
            <p:cNvSpPr/>
            <p:nvPr/>
          </p:nvSpPr>
          <p:spPr>
            <a:xfrm>
              <a:off x="7037157" y="1417980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Flussdiagramm: Verbinder 144">
              <a:extLst>
                <a:ext uri="{FF2B5EF4-FFF2-40B4-BE49-F238E27FC236}">
                  <a16:creationId xmlns:a16="http://schemas.microsoft.com/office/drawing/2014/main" id="{8C7B9BA3-6D38-482E-82FF-83724072C303}"/>
                </a:ext>
              </a:extLst>
            </p:cNvPr>
            <p:cNvSpPr/>
            <p:nvPr/>
          </p:nvSpPr>
          <p:spPr>
            <a:xfrm>
              <a:off x="7125293" y="1417980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" name="Flussdiagramm: Verbinder 145">
              <a:extLst>
                <a:ext uri="{FF2B5EF4-FFF2-40B4-BE49-F238E27FC236}">
                  <a16:creationId xmlns:a16="http://schemas.microsoft.com/office/drawing/2014/main" id="{C7726315-353A-4DD3-86A7-BDF5FFE15EDB}"/>
                </a:ext>
              </a:extLst>
            </p:cNvPr>
            <p:cNvSpPr/>
            <p:nvPr/>
          </p:nvSpPr>
          <p:spPr>
            <a:xfrm flipH="1">
              <a:off x="7219483" y="1417980"/>
              <a:ext cx="45719" cy="45719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65892484-808D-4C41-A7E5-09AA0C6ADB7B}"/>
              </a:ext>
            </a:extLst>
          </p:cNvPr>
          <p:cNvCxnSpPr>
            <a:cxnSpLocks/>
            <a:stCxn id="144" idx="3"/>
            <a:endCxn id="82" idx="2"/>
          </p:cNvCxnSpPr>
          <p:nvPr/>
        </p:nvCxnSpPr>
        <p:spPr>
          <a:xfrm rot="5400000" flipH="1" flipV="1">
            <a:off x="7541631" y="-530004"/>
            <a:ext cx="318817" cy="2633260"/>
          </a:xfrm>
          <a:prstGeom prst="bentConnector5">
            <a:avLst>
              <a:gd name="adj1" fmla="val -71703"/>
              <a:gd name="adj2" fmla="val 50162"/>
              <a:gd name="adj3" fmla="val 171703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Verbinder: gewinkelt 104">
            <a:extLst>
              <a:ext uri="{FF2B5EF4-FFF2-40B4-BE49-F238E27FC236}">
                <a16:creationId xmlns:a16="http://schemas.microsoft.com/office/drawing/2014/main" id="{4C163D46-AAEA-43C6-B98B-B7A5EB25533E}"/>
              </a:ext>
            </a:extLst>
          </p:cNvPr>
          <p:cNvCxnSpPr>
            <a:cxnSpLocks/>
            <a:stCxn id="145" idx="4"/>
            <a:endCxn id="81" idx="2"/>
          </p:cNvCxnSpPr>
          <p:nvPr/>
        </p:nvCxnSpPr>
        <p:spPr>
          <a:xfrm rot="5400000" flipH="1" flipV="1">
            <a:off x="7635200" y="-539606"/>
            <a:ext cx="324079" cy="2657726"/>
          </a:xfrm>
          <a:prstGeom prst="bentConnector5">
            <a:avLst>
              <a:gd name="adj1" fmla="val -70538"/>
              <a:gd name="adj2" fmla="val 49916"/>
              <a:gd name="adj3" fmla="val 170538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Verbinder: gewinkelt 111">
            <a:extLst>
              <a:ext uri="{FF2B5EF4-FFF2-40B4-BE49-F238E27FC236}">
                <a16:creationId xmlns:a16="http://schemas.microsoft.com/office/drawing/2014/main" id="{ACB5A99A-3FFE-43D4-966A-82E8BB4BC95E}"/>
              </a:ext>
            </a:extLst>
          </p:cNvPr>
          <p:cNvCxnSpPr>
            <a:cxnSpLocks/>
            <a:stCxn id="143" idx="3"/>
            <a:endCxn id="100" idx="5"/>
          </p:cNvCxnSpPr>
          <p:nvPr/>
        </p:nvCxnSpPr>
        <p:spPr>
          <a:xfrm rot="16200000" flipH="1">
            <a:off x="5612654" y="1646836"/>
            <a:ext cx="4470344" cy="3062149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Verbinder: gewinkelt 121">
            <a:extLst>
              <a:ext uri="{FF2B5EF4-FFF2-40B4-BE49-F238E27FC236}">
                <a16:creationId xmlns:a16="http://schemas.microsoft.com/office/drawing/2014/main" id="{6BC86231-6018-4594-91A8-587638A3B481}"/>
              </a:ext>
            </a:extLst>
          </p:cNvPr>
          <p:cNvCxnSpPr>
            <a:cxnSpLocks/>
            <a:stCxn id="146" idx="3"/>
            <a:endCxn id="99" idx="2"/>
          </p:cNvCxnSpPr>
          <p:nvPr/>
        </p:nvCxnSpPr>
        <p:spPr>
          <a:xfrm rot="16200000" flipH="1">
            <a:off x="5813682" y="1689568"/>
            <a:ext cx="4428025" cy="294095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Verbinder: gewinkelt 123">
            <a:extLst>
              <a:ext uri="{FF2B5EF4-FFF2-40B4-BE49-F238E27FC236}">
                <a16:creationId xmlns:a16="http://schemas.microsoft.com/office/drawing/2014/main" id="{62EC8E80-37AE-450B-87F5-C069ECA34505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5921922" y="672937"/>
            <a:ext cx="3395602" cy="2562628"/>
          </a:xfrm>
          <a:prstGeom prst="bentConnector4">
            <a:avLst>
              <a:gd name="adj1" fmla="val 100214"/>
              <a:gd name="adj2" fmla="val 89766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Verbinder: gewinkelt 124">
            <a:extLst>
              <a:ext uri="{FF2B5EF4-FFF2-40B4-BE49-F238E27FC236}">
                <a16:creationId xmlns:a16="http://schemas.microsoft.com/office/drawing/2014/main" id="{F4F21E82-B95F-4F04-ADA1-F691D585BFE4}"/>
              </a:ext>
            </a:extLst>
          </p:cNvPr>
          <p:cNvCxnSpPr>
            <a:cxnSpLocks/>
            <a:endCxn id="74" idx="0"/>
          </p:cNvCxnSpPr>
          <p:nvPr/>
        </p:nvCxnSpPr>
        <p:spPr>
          <a:xfrm flipV="1">
            <a:off x="4169688" y="650077"/>
            <a:ext cx="5653664" cy="2628824"/>
          </a:xfrm>
          <a:prstGeom prst="bentConnector3">
            <a:avLst>
              <a:gd name="adj1" fmla="val 99783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Verbinder: gewinkelt 125">
            <a:extLst>
              <a:ext uri="{FF2B5EF4-FFF2-40B4-BE49-F238E27FC236}">
                <a16:creationId xmlns:a16="http://schemas.microsoft.com/office/drawing/2014/main" id="{66BBDC19-5469-45D7-9072-92862578A57E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3970121" y="627217"/>
            <a:ext cx="5949395" cy="4533608"/>
          </a:xfrm>
          <a:prstGeom prst="bentConnector4">
            <a:avLst>
              <a:gd name="adj1" fmla="val 60071"/>
              <a:gd name="adj2" fmla="val 102960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Verbinder: gewinkelt 126">
            <a:extLst>
              <a:ext uri="{FF2B5EF4-FFF2-40B4-BE49-F238E27FC236}">
                <a16:creationId xmlns:a16="http://schemas.microsoft.com/office/drawing/2014/main" id="{D367B364-E623-4FBA-AF04-D023520F1022}"/>
              </a:ext>
            </a:extLst>
          </p:cNvPr>
          <p:cNvCxnSpPr>
            <a:cxnSpLocks/>
            <a:endCxn id="80" idx="0"/>
          </p:cNvCxnSpPr>
          <p:nvPr/>
        </p:nvCxnSpPr>
        <p:spPr>
          <a:xfrm rot="5400000" flipH="1" flipV="1">
            <a:off x="5435635" y="1381251"/>
            <a:ext cx="4536149" cy="3073803"/>
          </a:xfrm>
          <a:prstGeom prst="bentConnector4">
            <a:avLst>
              <a:gd name="adj1" fmla="val 50605"/>
              <a:gd name="adj2" fmla="val 107437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Verbinder: gewinkelt 127">
            <a:extLst>
              <a:ext uri="{FF2B5EF4-FFF2-40B4-BE49-F238E27FC236}">
                <a16:creationId xmlns:a16="http://schemas.microsoft.com/office/drawing/2014/main" id="{D363AE5F-3926-4D02-BFB6-E897B88BBA0C}"/>
              </a:ext>
            </a:extLst>
          </p:cNvPr>
          <p:cNvCxnSpPr>
            <a:cxnSpLocks/>
          </p:cNvCxnSpPr>
          <p:nvPr/>
        </p:nvCxnSpPr>
        <p:spPr>
          <a:xfrm>
            <a:off x="3989817" y="3441635"/>
            <a:ext cx="1942276" cy="70993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Verbinder: gewinkelt 128">
            <a:extLst>
              <a:ext uri="{FF2B5EF4-FFF2-40B4-BE49-F238E27FC236}">
                <a16:creationId xmlns:a16="http://schemas.microsoft.com/office/drawing/2014/main" id="{FCA414E2-4B39-4E77-84E5-44CDF9B346AC}"/>
              </a:ext>
            </a:extLst>
          </p:cNvPr>
          <p:cNvCxnSpPr>
            <a:cxnSpLocks/>
          </p:cNvCxnSpPr>
          <p:nvPr/>
        </p:nvCxnSpPr>
        <p:spPr>
          <a:xfrm rot="5400000">
            <a:off x="5619373" y="3783910"/>
            <a:ext cx="782454" cy="15701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Verbinder: gewinkelt 130">
            <a:extLst>
              <a:ext uri="{FF2B5EF4-FFF2-40B4-BE49-F238E27FC236}">
                <a16:creationId xmlns:a16="http://schemas.microsoft.com/office/drawing/2014/main" id="{64620E40-6428-43C4-BE65-D28FE9DAB7F3}"/>
              </a:ext>
            </a:extLst>
          </p:cNvPr>
          <p:cNvCxnSpPr>
            <a:cxnSpLocks/>
          </p:cNvCxnSpPr>
          <p:nvPr/>
        </p:nvCxnSpPr>
        <p:spPr>
          <a:xfrm flipV="1">
            <a:off x="4160031" y="4334057"/>
            <a:ext cx="1780497" cy="103638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Verbinder: gewinkelt 133">
            <a:extLst>
              <a:ext uri="{FF2B5EF4-FFF2-40B4-BE49-F238E27FC236}">
                <a16:creationId xmlns:a16="http://schemas.microsoft.com/office/drawing/2014/main" id="{F9A15733-E417-4A3D-8D56-7E27BDBB37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93154" y="1531929"/>
            <a:ext cx="4657625" cy="297974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Verbinder: gewinkelt 159">
            <a:extLst>
              <a:ext uri="{FF2B5EF4-FFF2-40B4-BE49-F238E27FC236}">
                <a16:creationId xmlns:a16="http://schemas.microsoft.com/office/drawing/2014/main" id="{21B5872C-2A8F-45D5-A7E6-2DDF670867E2}"/>
              </a:ext>
            </a:extLst>
          </p:cNvPr>
          <p:cNvCxnSpPr>
            <a:cxnSpLocks/>
            <a:stCxn id="10" idx="2"/>
            <a:endCxn id="91" idx="7"/>
          </p:cNvCxnSpPr>
          <p:nvPr/>
        </p:nvCxnSpPr>
        <p:spPr>
          <a:xfrm rot="10800000" flipH="1" flipV="1">
            <a:off x="2401716" y="1879934"/>
            <a:ext cx="8051665" cy="3533150"/>
          </a:xfrm>
          <a:prstGeom prst="bentConnector5">
            <a:avLst>
              <a:gd name="adj1" fmla="val -2839"/>
              <a:gd name="adj2" fmla="val 49860"/>
              <a:gd name="adj3" fmla="val 10283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Verbinder: gewinkelt 167">
            <a:extLst>
              <a:ext uri="{FF2B5EF4-FFF2-40B4-BE49-F238E27FC236}">
                <a16:creationId xmlns:a16="http://schemas.microsoft.com/office/drawing/2014/main" id="{00548B99-F907-44A2-8799-0EBC5AD93D4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841268" y="1920806"/>
            <a:ext cx="8378333" cy="3498972"/>
          </a:xfrm>
          <a:prstGeom prst="bentConnector4">
            <a:avLst>
              <a:gd name="adj1" fmla="val -2728"/>
              <a:gd name="adj2" fmla="val 111506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Verbinder: gewinkelt 177">
            <a:extLst>
              <a:ext uri="{FF2B5EF4-FFF2-40B4-BE49-F238E27FC236}">
                <a16:creationId xmlns:a16="http://schemas.microsoft.com/office/drawing/2014/main" id="{62DC3652-3373-4F94-B32A-CAC3239E385C}"/>
              </a:ext>
            </a:extLst>
          </p:cNvPr>
          <p:cNvCxnSpPr>
            <a:cxnSpLocks/>
            <a:stCxn id="2" idx="6"/>
            <a:endCxn id="110" idx="4"/>
          </p:cNvCxnSpPr>
          <p:nvPr/>
        </p:nvCxnSpPr>
        <p:spPr>
          <a:xfrm>
            <a:off x="2606068" y="1725586"/>
            <a:ext cx="1692875" cy="3873916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3" name="Grafik 182">
            <a:extLst>
              <a:ext uri="{FF2B5EF4-FFF2-40B4-BE49-F238E27FC236}">
                <a16:creationId xmlns:a16="http://schemas.microsoft.com/office/drawing/2014/main" id="{53A90DA3-5486-4EC2-A511-28E22B0A9DF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94" t="7982" r="3483" b="38096"/>
          <a:stretch/>
        </p:blipFill>
        <p:spPr>
          <a:xfrm rot="16200000">
            <a:off x="2237574" y="-28972"/>
            <a:ext cx="664391" cy="777313"/>
          </a:xfrm>
          <a:prstGeom prst="rect">
            <a:avLst/>
          </a:prstGeom>
        </p:spPr>
      </p:pic>
      <p:cxnSp>
        <p:nvCxnSpPr>
          <p:cNvPr id="209" name="Verbinder: gewinkelt 208">
            <a:extLst>
              <a:ext uri="{FF2B5EF4-FFF2-40B4-BE49-F238E27FC236}">
                <a16:creationId xmlns:a16="http://schemas.microsoft.com/office/drawing/2014/main" id="{C87A5813-90DB-417F-A1C6-5A5A8FF1BF71}"/>
              </a:ext>
            </a:extLst>
          </p:cNvPr>
          <p:cNvCxnSpPr>
            <a:cxnSpLocks/>
            <a:stCxn id="11" idx="6"/>
            <a:endCxn id="111" idx="0"/>
          </p:cNvCxnSpPr>
          <p:nvPr/>
        </p:nvCxnSpPr>
        <p:spPr>
          <a:xfrm>
            <a:off x="2606068" y="2043636"/>
            <a:ext cx="1717412" cy="3677788"/>
          </a:xfrm>
          <a:prstGeom prst="bentConnector3">
            <a:avLst>
              <a:gd name="adj1" fmla="val 11392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Verbinder: gewinkelt 214">
            <a:extLst>
              <a:ext uri="{FF2B5EF4-FFF2-40B4-BE49-F238E27FC236}">
                <a16:creationId xmlns:a16="http://schemas.microsoft.com/office/drawing/2014/main" id="{563F7A35-DE60-4AFE-A8D0-8F97E935B310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2606068" y="-570073"/>
            <a:ext cx="1684761" cy="2450008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Verbinder: gewinkelt 217">
            <a:extLst>
              <a:ext uri="{FF2B5EF4-FFF2-40B4-BE49-F238E27FC236}">
                <a16:creationId xmlns:a16="http://schemas.microsoft.com/office/drawing/2014/main" id="{F682588A-19A5-4314-97BA-271399D7062A}"/>
              </a:ext>
            </a:extLst>
          </p:cNvPr>
          <p:cNvCxnSpPr>
            <a:cxnSpLocks/>
          </p:cNvCxnSpPr>
          <p:nvPr/>
        </p:nvCxnSpPr>
        <p:spPr>
          <a:xfrm>
            <a:off x="3158131" y="851"/>
            <a:ext cx="156489" cy="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Verbinder: gewinkelt 220">
            <a:extLst>
              <a:ext uri="{FF2B5EF4-FFF2-40B4-BE49-F238E27FC236}">
                <a16:creationId xmlns:a16="http://schemas.microsoft.com/office/drawing/2014/main" id="{46BD6F11-BEC9-4C49-9C41-19078A11BED1}"/>
              </a:ext>
            </a:extLst>
          </p:cNvPr>
          <p:cNvCxnSpPr>
            <a:cxnSpLocks/>
          </p:cNvCxnSpPr>
          <p:nvPr/>
        </p:nvCxnSpPr>
        <p:spPr>
          <a:xfrm>
            <a:off x="3303806" y="759850"/>
            <a:ext cx="160487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Verbinder: gewinkelt 224">
            <a:extLst>
              <a:ext uri="{FF2B5EF4-FFF2-40B4-BE49-F238E27FC236}">
                <a16:creationId xmlns:a16="http://schemas.microsoft.com/office/drawing/2014/main" id="{4E9309F4-EF00-4D2A-BE7A-1932C48EDAD1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2439012" y="-484584"/>
            <a:ext cx="1714611" cy="284953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Verbinder: gewinkelt 227">
            <a:extLst>
              <a:ext uri="{FF2B5EF4-FFF2-40B4-BE49-F238E27FC236}">
                <a16:creationId xmlns:a16="http://schemas.microsoft.com/office/drawing/2014/main" id="{14AC3601-507E-41D3-A3CF-81B943FA068F}"/>
              </a:ext>
            </a:extLst>
          </p:cNvPr>
          <p:cNvCxnSpPr>
            <a:cxnSpLocks/>
          </p:cNvCxnSpPr>
          <p:nvPr/>
        </p:nvCxnSpPr>
        <p:spPr>
          <a:xfrm>
            <a:off x="3178530" y="551798"/>
            <a:ext cx="257244" cy="118069"/>
          </a:xfrm>
          <a:prstGeom prst="bentConnector3">
            <a:avLst>
              <a:gd name="adj1" fmla="val 3695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Verbinder: gewinkelt 231">
            <a:extLst>
              <a:ext uri="{FF2B5EF4-FFF2-40B4-BE49-F238E27FC236}">
                <a16:creationId xmlns:a16="http://schemas.microsoft.com/office/drawing/2014/main" id="{040F0447-96F9-45AC-ABFA-F254BCE97B6E}"/>
              </a:ext>
            </a:extLst>
          </p:cNvPr>
          <p:cNvCxnSpPr>
            <a:cxnSpLocks/>
            <a:stCxn id="18" idx="2"/>
          </p:cNvCxnSpPr>
          <p:nvPr/>
        </p:nvCxnSpPr>
        <p:spPr>
          <a:xfrm rot="10800000" flipH="1">
            <a:off x="2401716" y="-664699"/>
            <a:ext cx="1796923" cy="3184001"/>
          </a:xfrm>
          <a:prstGeom prst="bentConnector4">
            <a:avLst>
              <a:gd name="adj1" fmla="val -12722"/>
              <a:gd name="adj2" fmla="val 50291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Verbinder: gewinkelt 235">
            <a:extLst>
              <a:ext uri="{FF2B5EF4-FFF2-40B4-BE49-F238E27FC236}">
                <a16:creationId xmlns:a16="http://schemas.microsoft.com/office/drawing/2014/main" id="{FC13C1C3-00FC-46CC-943E-6DFC3A56ED04}"/>
              </a:ext>
            </a:extLst>
          </p:cNvPr>
          <p:cNvCxnSpPr>
            <a:cxnSpLocks/>
            <a:stCxn id="20" idx="3"/>
          </p:cNvCxnSpPr>
          <p:nvPr/>
        </p:nvCxnSpPr>
        <p:spPr>
          <a:xfrm rot="5400000" flipH="1" flipV="1">
            <a:off x="2196761" y="491385"/>
            <a:ext cx="2415131" cy="1994296"/>
          </a:xfrm>
          <a:prstGeom prst="bentConnector3">
            <a:avLst>
              <a:gd name="adj1" fmla="val -9690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Verbinder: gewinkelt 239">
            <a:extLst>
              <a:ext uri="{FF2B5EF4-FFF2-40B4-BE49-F238E27FC236}">
                <a16:creationId xmlns:a16="http://schemas.microsoft.com/office/drawing/2014/main" id="{EB12A090-038F-4D0F-90AE-D4B5180559EF}"/>
              </a:ext>
            </a:extLst>
          </p:cNvPr>
          <p:cNvCxnSpPr>
            <a:cxnSpLocks/>
          </p:cNvCxnSpPr>
          <p:nvPr/>
        </p:nvCxnSpPr>
        <p:spPr>
          <a:xfrm>
            <a:off x="3165518" y="-93776"/>
            <a:ext cx="56824" cy="914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Verbinder: gewinkelt 245">
            <a:extLst>
              <a:ext uri="{FF2B5EF4-FFF2-40B4-BE49-F238E27FC236}">
                <a16:creationId xmlns:a16="http://schemas.microsoft.com/office/drawing/2014/main" id="{C7A4CC8D-24A3-4092-B578-131DF55576E0}"/>
              </a:ext>
            </a:extLst>
          </p:cNvPr>
          <p:cNvCxnSpPr>
            <a:cxnSpLocks/>
            <a:stCxn id="109" idx="7"/>
            <a:endCxn id="97" idx="6"/>
          </p:cNvCxnSpPr>
          <p:nvPr/>
        </p:nvCxnSpPr>
        <p:spPr>
          <a:xfrm flipV="1">
            <a:off x="5834154" y="5419778"/>
            <a:ext cx="3874690" cy="201759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Verbinder: gewinkelt 248">
            <a:extLst>
              <a:ext uri="{FF2B5EF4-FFF2-40B4-BE49-F238E27FC236}">
                <a16:creationId xmlns:a16="http://schemas.microsoft.com/office/drawing/2014/main" id="{749CBE40-1818-4EA8-B288-07D26A8B3647}"/>
              </a:ext>
            </a:extLst>
          </p:cNvPr>
          <p:cNvCxnSpPr>
            <a:cxnSpLocks/>
            <a:stCxn id="108" idx="0"/>
            <a:endCxn id="98" idx="7"/>
          </p:cNvCxnSpPr>
          <p:nvPr/>
        </p:nvCxnSpPr>
        <p:spPr>
          <a:xfrm flipV="1">
            <a:off x="5837747" y="5413083"/>
            <a:ext cx="3771340" cy="331200"/>
          </a:xfrm>
          <a:prstGeom prst="bentConnector3">
            <a:avLst>
              <a:gd name="adj1" fmla="val 9976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Grafik 135">
            <a:extLst>
              <a:ext uri="{FF2B5EF4-FFF2-40B4-BE49-F238E27FC236}">
                <a16:creationId xmlns:a16="http://schemas.microsoft.com/office/drawing/2014/main" id="{976B9BC5-94DA-4813-ABAC-0A608F4CE89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94" t="7982" r="3483" b="38096"/>
          <a:stretch/>
        </p:blipFill>
        <p:spPr>
          <a:xfrm rot="5400000">
            <a:off x="3661313" y="567144"/>
            <a:ext cx="664391" cy="777313"/>
          </a:xfrm>
          <a:prstGeom prst="rect">
            <a:avLst/>
          </a:prstGeom>
        </p:spPr>
      </p:pic>
      <p:pic>
        <p:nvPicPr>
          <p:cNvPr id="137" name="Grafik 136">
            <a:extLst>
              <a:ext uri="{FF2B5EF4-FFF2-40B4-BE49-F238E27FC236}">
                <a16:creationId xmlns:a16="http://schemas.microsoft.com/office/drawing/2014/main" id="{40626A3C-5FD4-4B9F-890B-51613CEAC0E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94" t="7982" r="3483" b="38096"/>
          <a:stretch/>
        </p:blipFill>
        <p:spPr>
          <a:xfrm rot="5400000">
            <a:off x="3661314" y="-70776"/>
            <a:ext cx="664391" cy="777313"/>
          </a:xfrm>
          <a:prstGeom prst="rect">
            <a:avLst/>
          </a:prstGeom>
        </p:spPr>
      </p:pic>
      <p:pic>
        <p:nvPicPr>
          <p:cNvPr id="138" name="Grafik 137">
            <a:extLst>
              <a:ext uri="{FF2B5EF4-FFF2-40B4-BE49-F238E27FC236}">
                <a16:creationId xmlns:a16="http://schemas.microsoft.com/office/drawing/2014/main" id="{59EA7BC6-4EF9-4CF4-A28A-29A1D4ADF8B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94" t="7982" r="3483" b="38096"/>
          <a:stretch/>
        </p:blipFill>
        <p:spPr>
          <a:xfrm rot="16200000">
            <a:off x="2246160" y="635421"/>
            <a:ext cx="664391" cy="777313"/>
          </a:xfrm>
          <a:prstGeom prst="rect">
            <a:avLst/>
          </a:prstGeom>
        </p:spPr>
      </p:pic>
      <p:pic>
        <p:nvPicPr>
          <p:cNvPr id="238" name="Grafik 237">
            <a:extLst>
              <a:ext uri="{FF2B5EF4-FFF2-40B4-BE49-F238E27FC236}">
                <a16:creationId xmlns:a16="http://schemas.microsoft.com/office/drawing/2014/main" id="{28E17C2B-F96E-4132-AAB7-0358272620A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65" b="40755"/>
          <a:stretch/>
        </p:blipFill>
        <p:spPr>
          <a:xfrm>
            <a:off x="7567298" y="6064248"/>
            <a:ext cx="2079343" cy="430005"/>
          </a:xfrm>
          <a:prstGeom prst="rect">
            <a:avLst/>
          </a:prstGeom>
        </p:spPr>
      </p:pic>
      <p:pic>
        <p:nvPicPr>
          <p:cNvPr id="241" name="Grafik 240">
            <a:extLst>
              <a:ext uri="{FF2B5EF4-FFF2-40B4-BE49-F238E27FC236}">
                <a16:creationId xmlns:a16="http://schemas.microsoft.com/office/drawing/2014/main" id="{9DA5C151-FF9A-429E-AD34-6FBC3291551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8" t="4264" r="20814" b="2767"/>
          <a:stretch/>
        </p:blipFill>
        <p:spPr>
          <a:xfrm rot="16200000">
            <a:off x="2625840" y="5729685"/>
            <a:ext cx="707779" cy="111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52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 G</dc:creator>
  <cp:lastModifiedBy>Chris G</cp:lastModifiedBy>
  <cp:revision>1</cp:revision>
  <dcterms:created xsi:type="dcterms:W3CDTF">2018-02-25T20:51:37Z</dcterms:created>
  <dcterms:modified xsi:type="dcterms:W3CDTF">2018-06-06T19:51:51Z</dcterms:modified>
</cp:coreProperties>
</file>