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735" r:id="rId3"/>
    <p:sldId id="1745" r:id="rId4"/>
    <p:sldId id="1743" r:id="rId5"/>
    <p:sldId id="1744" r:id="rId6"/>
    <p:sldId id="1746" r:id="rId7"/>
    <p:sldId id="1747" r:id="rId8"/>
    <p:sldId id="1748" r:id="rId9"/>
    <p:sldId id="1740" r:id="rId10"/>
    <p:sldId id="1741" r:id="rId11"/>
    <p:sldId id="1742" r:id="rId12"/>
    <p:sldId id="1749" r:id="rId13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78731" autoAdjust="0"/>
  </p:normalViewPr>
  <p:slideViewPr>
    <p:cSldViewPr>
      <p:cViewPr varScale="1">
        <p:scale>
          <a:sx n="68" d="100"/>
          <a:sy n="68" d="100"/>
        </p:scale>
        <p:origin x="2227" y="53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77B084DB-34BD-4714-AFF6-B98C98F6D19D}"/>
    <pc:docChg chg="custSel addSld delSld modSld modMainMaster">
      <pc:chgData name="Chris G" userId="ec6dd0bf820af39d" providerId="LiveId" clId="{77B084DB-34BD-4714-AFF6-B98C98F6D19D}" dt="2018-01-19T18:41:39.476" v="445" actId="20577"/>
      <pc:docMkLst>
        <pc:docMk/>
      </pc:docMkLst>
      <pc:sldChg chg="modSp">
        <pc:chgData name="Chris G" userId="ec6dd0bf820af39d" providerId="LiveId" clId="{77B084DB-34BD-4714-AFF6-B98C98F6D19D}" dt="2018-01-19T18:41:39.476" v="445" actId="20577"/>
        <pc:sldMkLst>
          <pc:docMk/>
          <pc:sldMk cId="1175140175" sldId="1735"/>
        </pc:sldMkLst>
        <pc:spChg chg="mod">
          <ac:chgData name="Chris G" userId="ec6dd0bf820af39d" providerId="LiveId" clId="{77B084DB-34BD-4714-AFF6-B98C98F6D19D}" dt="2018-01-19T18:41:39.476" v="44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modSp add">
        <pc:chgData name="Chris G" userId="ec6dd0bf820af39d" providerId="LiveId" clId="{77B084DB-34BD-4714-AFF6-B98C98F6D19D}" dt="2018-01-19T18:41:02.716" v="422" actId="27636"/>
        <pc:sldMkLst>
          <pc:docMk/>
          <pc:sldMk cId="2335807216" sldId="1740"/>
        </pc:sldMkLst>
        <pc:spChg chg="mod">
          <ac:chgData name="Chris G" userId="ec6dd0bf820af39d" providerId="LiveId" clId="{77B084DB-34BD-4714-AFF6-B98C98F6D19D}" dt="2018-01-19T18:41:02.716" v="422" actId="27636"/>
          <ac:spMkLst>
            <pc:docMk/>
            <pc:sldMk cId="2335807216" sldId="1740"/>
            <ac:spMk id="3" creationId="{EEB99570-74B8-496E-9BF0-78D33340D20E}"/>
          </ac:spMkLst>
        </pc:spChg>
      </pc:sldChg>
      <pc:sldMasterChg chg="modSldLayout">
        <pc:chgData name="Chris G" userId="ec6dd0bf820af39d" providerId="LiveId" clId="{77B084DB-34BD-4714-AFF6-B98C98F6D19D}" dt="2018-01-19T18:39:27.761" v="397" actId="20577"/>
        <pc:sldMasterMkLst>
          <pc:docMk/>
          <pc:sldMasterMk cId="1056324580" sldId="2147483648"/>
        </pc:sldMasterMkLst>
        <pc:sldLayoutChg chg="modSp">
          <pc:chgData name="Chris G" userId="ec6dd0bf820af39d" providerId="LiveId" clId="{77B084DB-34BD-4714-AFF6-B98C98F6D19D}" dt="2018-01-19T18:39:27.761" v="397" actId="20577"/>
          <pc:sldLayoutMkLst>
            <pc:docMk/>
            <pc:sldMasterMk cId="1056324580" sldId="2147483648"/>
            <pc:sldLayoutMk cId="2118820008" sldId="2147483650"/>
          </pc:sldLayoutMkLst>
          <pc:spChg chg="mod">
            <ac:chgData name="Chris G" userId="ec6dd0bf820af39d" providerId="LiveId" clId="{77B084DB-34BD-4714-AFF6-B98C98F6D19D}" dt="2018-01-19T18:19:44.033" v="85" actId="20577"/>
            <ac:spMkLst>
              <pc:docMk/>
              <pc:sldMasterMk cId="1056324580" sldId="2147483648"/>
              <pc:sldLayoutMk cId="2118820008" sldId="2147483650"/>
              <ac:spMk id="3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39:27.761" v="397" actId="20577"/>
            <ac:spMkLst>
              <pc:docMk/>
              <pc:sldMasterMk cId="1056324580" sldId="2147483648"/>
              <pc:sldLayoutMk cId="2118820008" sldId="2147483650"/>
              <ac:spMk id="9" creationId="{00000000-0000-0000-0000-000000000000}"/>
            </ac:spMkLst>
          </pc:spChg>
        </pc:sldLayoutChg>
        <pc:sldLayoutChg chg="modSp">
          <pc:chgData name="Chris G" userId="ec6dd0bf820af39d" providerId="LiveId" clId="{77B084DB-34BD-4714-AFF6-B98C98F6D19D}" dt="2018-01-19T18:20:06.082" v="100" actId="20577"/>
          <pc:sldLayoutMkLst>
            <pc:docMk/>
            <pc:sldMasterMk cId="1056324580" sldId="2147483648"/>
            <pc:sldLayoutMk cId="2665502471" sldId="2147483653"/>
          </pc:sldLayoutMkLst>
          <pc:spChg chg="mod">
            <ac:chgData name="Chris G" userId="ec6dd0bf820af39d" providerId="LiveId" clId="{77B084DB-34BD-4714-AFF6-B98C98F6D19D}" dt="2018-01-19T18:20:04.658" v="99" actId="20577"/>
            <ac:spMkLst>
              <pc:docMk/>
              <pc:sldMasterMk cId="1056324580" sldId="2147483648"/>
              <pc:sldLayoutMk cId="2665502471" sldId="2147483653"/>
              <ac:spMk id="4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20:06.082" v="100" actId="20577"/>
            <ac:spMkLst>
              <pc:docMk/>
              <pc:sldMasterMk cId="1056324580" sldId="2147483648"/>
              <pc:sldLayoutMk cId="2665502471" sldId="2147483653"/>
              <ac:spMk id="6" creationId="{00000000-0000-0000-0000-000000000000}"/>
            </ac:spMkLst>
          </pc:spChg>
        </pc:sldLayoutChg>
      </pc:sldMasterChg>
    </pc:docChg>
  </pc:docChgLst>
  <pc:docChgLst>
    <pc:chgData name="Chris G" userId="ec6dd0bf820af39d" providerId="LiveId" clId="{A6C1FA34-9980-42BD-90CE-52D17F13C601}"/>
    <pc:docChg chg="undo redo custSel addSld delSld modSld">
      <pc:chgData name="Chris G" userId="ec6dd0bf820af39d" providerId="LiveId" clId="{A6C1FA34-9980-42BD-90CE-52D17F13C601}" dt="2018-01-22T20:00:40.600" v="1880"/>
      <pc:docMkLst>
        <pc:docMk/>
      </pc:docMkLst>
      <pc:sldChg chg="modSp">
        <pc:chgData name="Chris G" userId="ec6dd0bf820af39d" providerId="LiveId" clId="{A6C1FA34-9980-42BD-90CE-52D17F13C601}" dt="2018-01-22T18:54:03.176" v="1835" actId="20577"/>
        <pc:sldMkLst>
          <pc:docMk/>
          <pc:sldMk cId="1175140175" sldId="1735"/>
        </pc:sldMkLst>
        <pc:spChg chg="mod">
          <ac:chgData name="Chris G" userId="ec6dd0bf820af39d" providerId="LiveId" clId="{A6C1FA34-9980-42BD-90CE-52D17F13C601}" dt="2018-01-22T18:54:03.176" v="183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addSp delSp modSp modAnim modNotesTx">
        <pc:chgData name="Chris G" userId="ec6dd0bf820af39d" providerId="LiveId" clId="{A6C1FA34-9980-42BD-90CE-52D17F13C601}" dt="2018-01-22T19:52:14.090" v="1874" actId="20577"/>
        <pc:sldMkLst>
          <pc:docMk/>
          <pc:sldMk cId="2335807216" sldId="1740"/>
        </pc:sldMkLst>
        <pc:spChg chg="mod">
          <ac:chgData name="Chris G" userId="ec6dd0bf820af39d" providerId="LiveId" clId="{A6C1FA34-9980-42BD-90CE-52D17F13C601}" dt="2018-01-21T18:48:34.884" v="856" actId="20577"/>
          <ac:spMkLst>
            <pc:docMk/>
            <pc:sldMk cId="2335807216" sldId="1740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4.090" v="1874" actId="20577"/>
          <ac:spMkLst>
            <pc:docMk/>
            <pc:sldMk cId="2335807216" sldId="1740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9" creationId="{D3003D5E-1AC2-4D14-87D9-FD20A4512EC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0" creationId="{33C7C6CC-69EB-4603-9775-D818636D6B4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1" creationId="{A99F9C95-96E2-47A0-AAA9-D551DDD8ECF4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2" creationId="{1F663668-5CDB-41B1-A7D0-2BFCA59A0B6F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2T19:20:07.853" v="1857" actId="20577"/>
          <ac:spMkLst>
            <pc:docMk/>
            <pc:sldMk cId="2335807216" sldId="1740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2T19:23:20.421" v="1869" actId="20577"/>
          <ac:spMkLst>
            <pc:docMk/>
            <pc:sldMk cId="2335807216" sldId="1740"/>
            <ac:spMk id="49" creationId="{C3045E01-521F-4512-B52A-B92F429F27E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0" creationId="{2BF3B0B5-1B30-441C-8407-3D2BD831FCA7}"/>
          </ac:spMkLst>
        </pc:spChg>
        <pc:spChg chg="add mod">
          <ac:chgData name="Chris G" userId="ec6dd0bf820af39d" providerId="LiveId" clId="{A6C1FA34-9980-42BD-90CE-52D17F13C601}" dt="2018-01-22T19:26:11.085" v="1870" actId="20577"/>
          <ac:spMkLst>
            <pc:docMk/>
            <pc:sldMk cId="2335807216" sldId="1740"/>
            <ac:spMk id="51" creationId="{B89CEF1C-C908-4330-A56D-CE2CF3E921C5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2" creationId="{FB82C12E-C75C-4FF2-B36C-48B02A66702B}"/>
          </ac:spMkLst>
        </pc:spChg>
        <pc:picChg chg="add del mod">
          <ac:chgData name="Chris G" userId="ec6dd0bf820af39d" providerId="LiveId" clId="{A6C1FA34-9980-42BD-90CE-52D17F13C601}" dt="2018-01-21T18:13:08.243" v="508" actId="478"/>
          <ac:picMkLst>
            <pc:docMk/>
            <pc:sldMk cId="2335807216" sldId="1740"/>
            <ac:picMk id="8" creationId="{1E47AACE-2335-43C5-A8C5-A3E487A27461}"/>
          </ac:picMkLst>
        </pc:pic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7" creationId="{88CA56B8-781A-4490-A49D-3609361E99F1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0" creationId="{396A4BD3-DBD9-48A4-B04C-78A49E38285B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3" creationId="{7D61E9C1-D04A-43F4-9907-F1D88342CB01}"/>
          </ac:cxnSpMkLst>
        </pc:cxnChg>
      </pc:sldChg>
      <pc:sldChg chg="addSp delSp modSp add modAnim modNotesTx">
        <pc:chgData name="Chris G" userId="ec6dd0bf820af39d" providerId="LiveId" clId="{A6C1FA34-9980-42BD-90CE-52D17F13C601}" dt="2018-01-22T19:52:11.792" v="1873" actId="20577"/>
        <pc:sldMkLst>
          <pc:docMk/>
          <pc:sldMk cId="3866618705" sldId="1741"/>
        </pc:sldMkLst>
        <pc:spChg chg="mod">
          <ac:chgData name="Chris G" userId="ec6dd0bf820af39d" providerId="LiveId" clId="{A6C1FA34-9980-42BD-90CE-52D17F13C601}" dt="2018-01-21T19:21:19.638" v="1218" actId="1076"/>
          <ac:spMkLst>
            <pc:docMk/>
            <pc:sldMk cId="3866618705" sldId="1741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1.792" v="1873" actId="20577"/>
          <ac:spMkLst>
            <pc:docMk/>
            <pc:sldMk cId="3866618705" sldId="1741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7" creationId="{2820B231-736E-4E12-A77B-43DB9C56F245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8" creationId="{09050615-6067-4A02-84EA-1E53D5AD8F4E}"/>
          </ac:spMkLst>
        </pc:spChg>
        <pc:spChg chg="del">
          <ac:chgData name="Chris G" userId="ec6dd0bf820af39d" providerId="LiveId" clId="{A6C1FA34-9980-42BD-90CE-52D17F13C601}" dt="2018-01-21T18:13:58.321" v="511" actId="478"/>
          <ac:spMkLst>
            <pc:docMk/>
            <pc:sldMk cId="3866618705" sldId="1741"/>
            <ac:spMk id="9" creationId="{D3003D5E-1AC2-4D14-87D9-FD20A4512ECB}"/>
          </ac:spMkLst>
        </pc:spChg>
        <pc:spChg chg="del">
          <ac:chgData name="Chris G" userId="ec6dd0bf820af39d" providerId="LiveId" clId="{A6C1FA34-9980-42BD-90CE-52D17F13C601}" dt="2018-01-21T18:13:58.953" v="512" actId="478"/>
          <ac:spMkLst>
            <pc:docMk/>
            <pc:sldMk cId="3866618705" sldId="1741"/>
            <ac:spMk id="10" creationId="{33C7C6CC-69EB-4603-9775-D818636D6B47}"/>
          </ac:spMkLst>
        </pc:spChg>
        <pc:spChg chg="del">
          <ac:chgData name="Chris G" userId="ec6dd0bf820af39d" providerId="LiveId" clId="{A6C1FA34-9980-42BD-90CE-52D17F13C601}" dt="2018-01-21T18:14:07.255" v="519" actId="478"/>
          <ac:spMkLst>
            <pc:docMk/>
            <pc:sldMk cId="3866618705" sldId="1741"/>
            <ac:spMk id="11" creationId="{A99F9C95-96E2-47A0-AAA9-D551DDD8ECF4}"/>
          </ac:spMkLst>
        </pc:spChg>
        <pc:spChg chg="del">
          <ac:chgData name="Chris G" userId="ec6dd0bf820af39d" providerId="LiveId" clId="{A6C1FA34-9980-42BD-90CE-52D17F13C601}" dt="2018-01-21T18:14:14.617" v="526" actId="478"/>
          <ac:spMkLst>
            <pc:docMk/>
            <pc:sldMk cId="3866618705" sldId="1741"/>
            <ac:spMk id="12" creationId="{1F663668-5CDB-41B1-A7D0-2BFCA59A0B6F}"/>
          </ac:spMkLst>
        </pc:spChg>
        <pc:spChg chg="del">
          <ac:chgData name="Chris G" userId="ec6dd0bf820af39d" providerId="LiveId" clId="{A6C1FA34-9980-42BD-90CE-52D17F13C601}" dt="2018-01-21T18:14:12.087" v="523" actId="478"/>
          <ac:spMkLst>
            <pc:docMk/>
            <pc:sldMk cId="3866618705" sldId="1741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4" creationId="{320EA7E7-867D-450E-A1CE-46B6FEA4D4B9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5" creationId="{D2915383-982D-4A14-8EF1-0D553571B8C3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5" creationId="{A7D27B05-2007-4F11-9EB1-0957D684864C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6" creationId="{AB00AD7E-E2CD-43D3-B5FE-B3E7F4FFF36B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7" creationId="{8AA41E0F-559B-469C-BA79-4FA26C6C3047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8" creationId="{2D420DAE-DA5E-4283-A148-38759FA6A261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13:57.530" v="510" actId="478"/>
          <ac:spMkLst>
            <pc:docMk/>
            <pc:sldMk cId="3866618705" sldId="1741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8:36:34.836" v="804" actId="1076"/>
          <ac:spMkLst>
            <pc:docMk/>
            <pc:sldMk cId="3866618705" sldId="1741"/>
            <ac:spMk id="48" creationId="{4A9EE40B-F70D-433A-9478-28D5D8CFA7A1}"/>
          </ac:spMkLst>
        </pc:spChg>
        <pc:spChg chg="del mod">
          <ac:chgData name="Chris G" userId="ec6dd0bf820af39d" providerId="LiveId" clId="{A6C1FA34-9980-42BD-90CE-52D17F13C601}" dt="2018-01-21T18:14:05.735" v="517" actId="478"/>
          <ac:spMkLst>
            <pc:docMk/>
            <pc:sldMk cId="3866618705" sldId="1741"/>
            <ac:spMk id="49" creationId="{C3045E01-521F-4512-B52A-B92F429F27E7}"/>
          </ac:spMkLst>
        </pc:spChg>
        <pc:spChg chg="del">
          <ac:chgData name="Chris G" userId="ec6dd0bf820af39d" providerId="LiveId" clId="{A6C1FA34-9980-42BD-90CE-52D17F13C601}" dt="2018-01-21T18:14:06.555" v="518" actId="478"/>
          <ac:spMkLst>
            <pc:docMk/>
            <pc:sldMk cId="3866618705" sldId="1741"/>
            <ac:spMk id="50" creationId="{2BF3B0B5-1B30-441C-8407-3D2BD831FCA7}"/>
          </ac:spMkLst>
        </pc:spChg>
        <pc:spChg chg="del">
          <ac:chgData name="Chris G" userId="ec6dd0bf820af39d" providerId="LiveId" clId="{A6C1FA34-9980-42BD-90CE-52D17F13C601}" dt="2018-01-21T18:14:13.083" v="524" actId="478"/>
          <ac:spMkLst>
            <pc:docMk/>
            <pc:sldMk cId="3866618705" sldId="1741"/>
            <ac:spMk id="51" creationId="{B89CEF1C-C908-4330-A56D-CE2CF3E921C5}"/>
          </ac:spMkLst>
        </pc:spChg>
        <pc:spChg chg="del">
          <ac:chgData name="Chris G" userId="ec6dd0bf820af39d" providerId="LiveId" clId="{A6C1FA34-9980-42BD-90CE-52D17F13C601}" dt="2018-01-21T18:14:11.303" v="522" actId="478"/>
          <ac:spMkLst>
            <pc:docMk/>
            <pc:sldMk cId="3866618705" sldId="1741"/>
            <ac:spMk id="52" creationId="{FB82C12E-C75C-4FF2-B36C-48B02A66702B}"/>
          </ac:spMkLst>
        </pc:spChg>
        <pc:cxnChg chg="del mod">
          <ac:chgData name="Chris G" userId="ec6dd0bf820af39d" providerId="LiveId" clId="{A6C1FA34-9980-42BD-90CE-52D17F13C601}" dt="2018-01-21T18:13:59.419" v="513" actId="478"/>
          <ac:cxnSpMkLst>
            <pc:docMk/>
            <pc:sldMk cId="3866618705" sldId="1741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16" creationId="{7EBC0D25-1379-4073-B701-4D0FEE9AAE9B}"/>
          </ac:cxnSpMkLst>
        </pc:cxnChg>
        <pc:cxnChg chg="del mod">
          <ac:chgData name="Chris G" userId="ec6dd0bf820af39d" providerId="LiveId" clId="{A6C1FA34-9980-42BD-90CE-52D17F13C601}" dt="2018-01-21T18:14:07.909" v="520" actId="478"/>
          <ac:cxnSpMkLst>
            <pc:docMk/>
            <pc:sldMk cId="3866618705" sldId="1741"/>
            <ac:cxnSpMk id="17" creationId="{88CA56B8-781A-4490-A49D-3609361E99F1}"/>
          </ac:cxnSpMkLst>
        </pc:cxnChg>
        <pc:cxnChg chg="del mod">
          <ac:chgData name="Chris G" userId="ec6dd0bf820af39d" providerId="LiveId" clId="{A6C1FA34-9980-42BD-90CE-52D17F13C601}" dt="2018-01-21T18:14:08.524" v="521" actId="478"/>
          <ac:cxnSpMkLst>
            <pc:docMk/>
            <pc:sldMk cId="3866618705" sldId="1741"/>
            <ac:cxnSpMk id="20" creationId="{396A4BD3-DBD9-48A4-B04C-78A49E38285B}"/>
          </ac:cxnSpMkLst>
        </pc:cxnChg>
        <pc:cxnChg chg="del mod">
          <ac:chgData name="Chris G" userId="ec6dd0bf820af39d" providerId="LiveId" clId="{A6C1FA34-9980-42BD-90CE-52D17F13C601}" dt="2018-01-21T18:14:14.033" v="525" actId="478"/>
          <ac:cxnSpMkLst>
            <pc:docMk/>
            <pc:sldMk cId="3866618705" sldId="1741"/>
            <ac:cxnSpMk id="23" creationId="{7D61E9C1-D04A-43F4-9907-F1D88342CB01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28" creationId="{9FC0C37B-B5EA-4593-93D1-DB1B888C552E}"/>
          </ac:cxnSpMkLst>
        </pc:cxnChg>
        <pc:cxnChg chg="add mod">
          <ac:chgData name="Chris G" userId="ec6dd0bf820af39d" providerId="LiveId" clId="{A6C1FA34-9980-42BD-90CE-52D17F13C601}" dt="2018-01-21T18:35:55.762" v="788" actId="13822"/>
          <ac:cxnSpMkLst>
            <pc:docMk/>
            <pc:sldMk cId="3866618705" sldId="1741"/>
            <ac:cxnSpMk id="31" creationId="{44FE3862-C925-4E6F-8D12-8F89B15BE1D9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32" creationId="{6E45F042-164F-4219-B857-100F3ED48B50}"/>
          </ac:cxnSpMkLst>
        </pc:cxnChg>
        <pc:cxnChg chg="add del mod">
          <ac:chgData name="Chris G" userId="ec6dd0bf820af39d" providerId="LiveId" clId="{A6C1FA34-9980-42BD-90CE-52D17F13C601}" dt="2018-01-21T18:34:10.956" v="742" actId="478"/>
          <ac:cxnSpMkLst>
            <pc:docMk/>
            <pc:sldMk cId="3866618705" sldId="1741"/>
            <ac:cxnSpMk id="40" creationId="{FF332404-5F50-453F-86E7-770114E57E9E}"/>
          </ac:cxnSpMkLst>
        </pc:cxnChg>
        <pc:cxnChg chg="add del mod">
          <ac:chgData name="Chris G" userId="ec6dd0bf820af39d" providerId="LiveId" clId="{A6C1FA34-9980-42BD-90CE-52D17F13C601}" dt="2018-01-21T18:34:10.445" v="741" actId="478"/>
          <ac:cxnSpMkLst>
            <pc:docMk/>
            <pc:sldMk cId="3866618705" sldId="1741"/>
            <ac:cxnSpMk id="41" creationId="{D716674A-70CE-4ED2-A8A7-1E81691A8506}"/>
          </ac:cxnSpMkLst>
        </pc:cxnChg>
        <pc:cxnChg chg="add del mod">
          <ac:chgData name="Chris G" userId="ec6dd0bf820af39d" providerId="LiveId" clId="{A6C1FA34-9980-42BD-90CE-52D17F13C601}" dt="2018-01-21T18:34:09.595" v="740" actId="478"/>
          <ac:cxnSpMkLst>
            <pc:docMk/>
            <pc:sldMk cId="3866618705" sldId="1741"/>
            <ac:cxnSpMk id="42" creationId="{1B2AF61B-0132-4DFC-B4FB-AFA5427669BE}"/>
          </ac:cxnSpMkLst>
        </pc:cxnChg>
      </pc:sldChg>
      <pc:sldChg chg="addSp delSp modSp add modAnim">
        <pc:chgData name="Chris G" userId="ec6dd0bf820af39d" providerId="LiveId" clId="{A6C1FA34-9980-42BD-90CE-52D17F13C601}" dt="2018-01-22T19:52:28.280" v="1878" actId="20577"/>
        <pc:sldMkLst>
          <pc:docMk/>
          <pc:sldMk cId="3319509260" sldId="1742"/>
        </pc:sldMkLst>
        <pc:spChg chg="mod">
          <ac:chgData name="Chris G" userId="ec6dd0bf820af39d" providerId="LiveId" clId="{A6C1FA34-9980-42BD-90CE-52D17F13C601}" dt="2018-01-22T19:52:28.280" v="1878" actId="20577"/>
          <ac:spMkLst>
            <pc:docMk/>
            <pc:sldMk cId="3319509260" sldId="1742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09.087" v="1872" actId="20577"/>
          <ac:spMkLst>
            <pc:docMk/>
            <pc:sldMk cId="3319509260" sldId="1742"/>
            <ac:spMk id="3" creationId="{EEB99570-74B8-496E-9BF0-78D33340D20E}"/>
          </ac:spMkLst>
        </pc:spChg>
        <pc:spChg chg="mod">
          <ac:chgData name="Chris G" userId="ec6dd0bf820af39d" providerId="LiveId" clId="{A6C1FA34-9980-42BD-90CE-52D17F13C601}" dt="2018-01-22T18:54:24.159" v="1837" actId="1076"/>
          <ac:spMkLst>
            <pc:docMk/>
            <pc:sldMk cId="3319509260" sldId="1742"/>
            <ac:spMk id="5" creationId="{18141F45-EC25-4DB8-AC7F-15667D547142}"/>
          </ac:spMkLst>
        </pc:spChg>
        <pc:spChg chg="del">
          <ac:chgData name="Chris G" userId="ec6dd0bf820af39d" providerId="LiveId" clId="{A6C1FA34-9980-42BD-90CE-52D17F13C601}" dt="2018-01-21T18:37:20.042" v="832" actId="478"/>
          <ac:spMkLst>
            <pc:docMk/>
            <pc:sldMk cId="3319509260" sldId="1742"/>
            <ac:spMk id="7" creationId="{2820B231-736E-4E12-A77B-43DB9C56F245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8" creationId="{09050615-6067-4A02-84EA-1E53D5AD8F4E}"/>
          </ac:spMkLst>
        </pc:spChg>
        <pc:spChg chg="add mod">
          <ac:chgData name="Chris G" userId="ec6dd0bf820af39d" providerId="LiveId" clId="{A6C1FA34-9980-42BD-90CE-52D17F13C601}" dt="2018-01-22T18:54:52.440" v="1845" actId="20577"/>
          <ac:spMkLst>
            <pc:docMk/>
            <pc:sldMk cId="3319509260" sldId="1742"/>
            <ac:spMk id="11" creationId="{97BC8F8A-8127-4F03-BD10-F8CED1E89DF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4" creationId="{320EA7E7-867D-450E-A1CE-46B6FEA4D4B9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25" creationId="{D2915383-982D-4A14-8EF1-0D553571B8C3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7" creationId="{666D3E09-72FE-4F2E-B16E-3B4A76024249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9" creationId="{3D7BCAF7-8990-4A98-AE39-04092E3CACF5}"/>
          </ac:spMkLst>
        </pc:spChg>
        <pc:spChg chg="add mod">
          <ac:chgData name="Chris G" userId="ec6dd0bf820af39d" providerId="LiveId" clId="{A6C1FA34-9980-42BD-90CE-52D17F13C601}" dt="2018-01-21T19:38:41.993" v="1819" actId="1076"/>
          <ac:spMkLst>
            <pc:docMk/>
            <pc:sldMk cId="3319509260" sldId="1742"/>
            <ac:spMk id="30" creationId="{3FB7A699-5A61-461D-9920-B378FD3F9954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33" creationId="{E8E22A70-233B-4BD2-B9EC-2D880FC8A298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5" creationId="{A7D27B05-2007-4F11-9EB1-0957D684864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36" creationId="{AB00AD7E-E2CD-43D3-B5FE-B3E7F4FFF36B}"/>
          </ac:spMkLst>
        </pc:spChg>
        <pc:spChg chg="del">
          <ac:chgData name="Chris G" userId="ec6dd0bf820af39d" providerId="LiveId" clId="{A6C1FA34-9980-42BD-90CE-52D17F13C601}" dt="2018-01-21T18:37:25.377" v="835" actId="478"/>
          <ac:spMkLst>
            <pc:docMk/>
            <pc:sldMk cId="3319509260" sldId="1742"/>
            <ac:spMk id="37" creationId="{8AA41E0F-559B-469C-BA79-4FA26C6C3047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8" creationId="{2D420DAE-DA5E-4283-A148-38759FA6A261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48" creationId="{4A9EE40B-F70D-433A-9478-28D5D8CFA7A1}"/>
          </ac:spMkLst>
        </pc:spChg>
        <pc:picChg chg="add mod">
          <ac:chgData name="Chris G" userId="ec6dd0bf820af39d" providerId="LiveId" clId="{A6C1FA34-9980-42BD-90CE-52D17F13C601}" dt="2018-01-21T19:25:07.971" v="1277" actId="1076"/>
          <ac:picMkLst>
            <pc:docMk/>
            <pc:sldMk cId="3319509260" sldId="1742"/>
            <ac:picMk id="10" creationId="{F6BD22CA-C969-4B3D-AD97-E8B66D228410}"/>
          </ac:picMkLst>
        </pc:pic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16" creationId="{7EBC0D25-1379-4073-B701-4D0FEE9AAE9B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28" creationId="{9FC0C37B-B5EA-4593-93D1-DB1B888C552E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1" creationId="{44FE3862-C925-4E6F-8D12-8F89B15BE1D9}"/>
          </ac:cxnSpMkLst>
        </pc:cxn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2" creationId="{6E45F042-164F-4219-B857-100F3ED48B50}"/>
          </ac:cxnSpMkLst>
        </pc:cxnChg>
      </pc:sldChg>
      <pc:sldChg chg="modSp add">
        <pc:chgData name="Chris G" userId="ec6dd0bf820af39d" providerId="LiveId" clId="{A6C1FA34-9980-42BD-90CE-52D17F13C601}" dt="2018-01-22T18:54:35.462" v="1844" actId="20577"/>
        <pc:sldMkLst>
          <pc:docMk/>
          <pc:sldMk cId="2739111897" sldId="1743"/>
        </pc:sldMkLst>
        <pc:spChg chg="mod">
          <ac:chgData name="Chris G" userId="ec6dd0bf820af39d" providerId="LiveId" clId="{A6C1FA34-9980-42BD-90CE-52D17F13C601}" dt="2018-01-22T18:54:35.462" v="1844" actId="20577"/>
          <ac:spMkLst>
            <pc:docMk/>
            <pc:sldMk cId="2739111897" sldId="1743"/>
            <ac:spMk id="2" creationId="{A0090D94-8488-4D9C-80B3-EF6C6566BF25}"/>
          </ac:spMkLst>
        </pc:spChg>
        <pc:spChg chg="mod">
          <ac:chgData name="Chris G" userId="ec6dd0bf820af39d" providerId="LiveId" clId="{A6C1FA34-9980-42BD-90CE-52D17F13C601}" dt="2018-01-21T19:39:08.486" v="1820" actId="20577"/>
          <ac:spMkLst>
            <pc:docMk/>
            <pc:sldMk cId="2739111897" sldId="1743"/>
            <ac:spMk id="8" creationId="{B4C15081-4C46-4C61-946B-BAC305253743}"/>
          </ac:spMkLst>
        </pc:spChg>
        <pc:picChg chg="mod">
          <ac:chgData name="Chris G" userId="ec6dd0bf820af39d" providerId="LiveId" clId="{A6C1FA34-9980-42BD-90CE-52D17F13C601}" dt="2018-01-21T18:51:43.106" v="892" actId="1076"/>
          <ac:picMkLst>
            <pc:docMk/>
            <pc:sldMk cId="2739111897" sldId="1743"/>
            <ac:picMk id="9" creationId="{B2140789-E50F-4DF1-847E-D0E963506754}"/>
          </ac:picMkLst>
        </pc:picChg>
      </pc:sldChg>
      <pc:sldChg chg="modSp add">
        <pc:chgData name="Chris G" userId="ec6dd0bf820af39d" providerId="LiveId" clId="{A6C1FA34-9980-42BD-90CE-52D17F13C601}" dt="2018-01-21T19:39:11.557" v="1821"/>
        <pc:sldMkLst>
          <pc:docMk/>
          <pc:sldMk cId="2389749294" sldId="1744"/>
        </pc:sldMkLst>
        <pc:spChg chg="mod">
          <ac:chgData name="Chris G" userId="ec6dd0bf820af39d" providerId="LiveId" clId="{A6C1FA34-9980-42BD-90CE-52D17F13C601}" dt="2018-01-21T18:52:59.048" v="899" actId="20577"/>
          <ac:spMkLst>
            <pc:docMk/>
            <pc:sldMk cId="2389749294" sldId="1744"/>
            <ac:spMk id="7" creationId="{7E34B61F-2172-4281-AC62-588A00022539}"/>
          </ac:spMkLst>
        </pc:spChg>
        <pc:spChg chg="mod">
          <ac:chgData name="Chris G" userId="ec6dd0bf820af39d" providerId="LiveId" clId="{A6C1FA34-9980-42BD-90CE-52D17F13C601}" dt="2018-01-21T19:39:11.557" v="1821"/>
          <ac:spMkLst>
            <pc:docMk/>
            <pc:sldMk cId="2389749294" sldId="1744"/>
            <ac:spMk id="8" creationId="{B4C15081-4C46-4C61-946B-BAC305253743}"/>
          </ac:spMkLst>
        </pc:spChg>
      </pc:sldChg>
      <pc:sldChg chg="addSp delSp modSp add">
        <pc:chgData name="Chris G" userId="ec6dd0bf820af39d" providerId="LiveId" clId="{A6C1FA34-9980-42BD-90CE-52D17F13C601}" dt="2018-01-22T18:55:23.765" v="1850" actId="14100"/>
        <pc:sldMkLst>
          <pc:docMk/>
          <pc:sldMk cId="3589922886" sldId="1745"/>
        </pc:sldMkLst>
        <pc:spChg chg="mod">
          <ac:chgData name="Chris G" userId="ec6dd0bf820af39d" providerId="LiveId" clId="{A6C1FA34-9980-42BD-90CE-52D17F13C601}" dt="2018-01-21T18:53:25.004" v="911" actId="20577"/>
          <ac:spMkLst>
            <pc:docMk/>
            <pc:sldMk cId="3589922886" sldId="1745"/>
            <ac:spMk id="2" creationId="{A0F39916-673F-4D66-83B8-71558F6721DB}"/>
          </ac:spMkLst>
        </pc:spChg>
        <pc:spChg chg="del">
          <ac:chgData name="Chris G" userId="ec6dd0bf820af39d" providerId="LiveId" clId="{A6C1FA34-9980-42BD-90CE-52D17F13C601}" dt="2018-01-21T19:39:24.401" v="1822" actId="478"/>
          <ac:spMkLst>
            <pc:docMk/>
            <pc:sldMk cId="3589922886" sldId="1745"/>
            <ac:spMk id="3" creationId="{B918CDB5-839F-4765-81B8-5D9AB3526412}"/>
          </ac:spMkLst>
        </pc:spChg>
        <pc:spChg chg="add del">
          <ac:chgData name="Chris G" userId="ec6dd0bf820af39d" providerId="LiveId" clId="{A6C1FA34-9980-42BD-90CE-52D17F13C601}" dt="2018-01-21T19:39:27.619" v="1824" actId="14100"/>
          <ac:spMkLst>
            <pc:docMk/>
            <pc:sldMk cId="3589922886" sldId="1745"/>
            <ac:spMk id="8" creationId="{FBFD4D1F-6393-4F96-990B-7B10C8CA4A51}"/>
          </ac:spMkLst>
        </pc:spChg>
        <pc:spChg chg="mod">
          <ac:chgData name="Chris G" userId="ec6dd0bf820af39d" providerId="LiveId" clId="{A6C1FA34-9980-42BD-90CE-52D17F13C601}" dt="2018-01-22T18:55:23.765" v="1850" actId="14100"/>
          <ac:spMkLst>
            <pc:docMk/>
            <pc:sldMk cId="3589922886" sldId="1745"/>
            <ac:spMk id="8" creationId="{8E794ECD-7DC9-4AED-BF12-C6623322CAC4}"/>
          </ac:spMkLst>
        </pc:spChg>
        <pc:spChg chg="add mod">
          <ac:chgData name="Chris G" userId="ec6dd0bf820af39d" providerId="LiveId" clId="{A6C1FA34-9980-42BD-90CE-52D17F13C601}" dt="2018-01-21T19:39:46.551" v="1826" actId="14100"/>
          <ac:spMkLst>
            <pc:docMk/>
            <pc:sldMk cId="3589922886" sldId="1745"/>
            <ac:spMk id="9" creationId="{72C1028D-5B19-4A9B-AB50-87EA7C289148}"/>
          </ac:spMkLst>
        </pc:spChg>
      </pc:sldChg>
      <pc:sldChg chg="modSp add">
        <pc:chgData name="Chris G" userId="ec6dd0bf820af39d" providerId="LiveId" clId="{A6C1FA34-9980-42BD-90CE-52D17F13C601}" dt="2018-01-21T19:39:50.985" v="1827"/>
        <pc:sldMkLst>
          <pc:docMk/>
          <pc:sldMk cId="621859182" sldId="1746"/>
        </pc:sldMkLst>
        <pc:spChg chg="mod">
          <ac:chgData name="Chris G" userId="ec6dd0bf820af39d" providerId="LiveId" clId="{A6C1FA34-9980-42BD-90CE-52D17F13C601}" dt="2018-01-21T19:39:50.985" v="1827"/>
          <ac:spMkLst>
            <pc:docMk/>
            <pc:sldMk cId="621859182" sldId="1746"/>
            <ac:spMk id="3" creationId="{0BDC4429-6727-4B06-A9CC-011BD6D60372}"/>
          </ac:spMkLst>
        </pc:spChg>
      </pc:sldChg>
      <pc:sldChg chg="modSp add">
        <pc:chgData name="Chris G" userId="ec6dd0bf820af39d" providerId="LiveId" clId="{A6C1FA34-9980-42BD-90CE-52D17F13C601}" dt="2018-01-21T19:39:53.799" v="1828"/>
        <pc:sldMkLst>
          <pc:docMk/>
          <pc:sldMk cId="1555639443" sldId="1747"/>
        </pc:sldMkLst>
        <pc:spChg chg="mod">
          <ac:chgData name="Chris G" userId="ec6dd0bf820af39d" providerId="LiveId" clId="{A6C1FA34-9980-42BD-90CE-52D17F13C601}" dt="2018-01-21T19:39:53.799" v="1828"/>
          <ac:spMkLst>
            <pc:docMk/>
            <pc:sldMk cId="1555639443" sldId="1747"/>
            <ac:spMk id="3" creationId="{25E25124-33FF-4053-A098-1E5A77DAF276}"/>
          </ac:spMkLst>
        </pc:spChg>
      </pc:sldChg>
      <pc:sldChg chg="modSp add">
        <pc:chgData name="Chris G" userId="ec6dd0bf820af39d" providerId="LiveId" clId="{A6C1FA34-9980-42BD-90CE-52D17F13C601}" dt="2018-01-21T19:39:56.831" v="1829"/>
        <pc:sldMkLst>
          <pc:docMk/>
          <pc:sldMk cId="3343622710" sldId="1748"/>
        </pc:sldMkLst>
        <pc:spChg chg="mod">
          <ac:chgData name="Chris G" userId="ec6dd0bf820af39d" providerId="LiveId" clId="{A6C1FA34-9980-42BD-90CE-52D17F13C601}" dt="2018-01-21T19:39:56.831" v="1829"/>
          <ac:spMkLst>
            <pc:docMk/>
            <pc:sldMk cId="3343622710" sldId="1748"/>
            <ac:spMk id="3" creationId="{DD86BFA9-6611-498A-8A73-D28317943EF2}"/>
          </ac:spMkLst>
        </pc:spChg>
      </pc:sldChg>
      <pc:sldChg chg="addSp delSp modSp add delAnim modAnim">
        <pc:chgData name="Chris G" userId="ec6dd0bf820af39d" providerId="LiveId" clId="{A6C1FA34-9980-42BD-90CE-52D17F13C601}" dt="2018-01-22T20:00:40.600" v="1880"/>
        <pc:sldMkLst>
          <pc:docMk/>
          <pc:sldMk cId="3662040572" sldId="1749"/>
        </pc:sldMkLst>
        <pc:spChg chg="mod">
          <ac:chgData name="Chris G" userId="ec6dd0bf820af39d" providerId="LiveId" clId="{A6C1FA34-9980-42BD-90CE-52D17F13C601}" dt="2018-01-21T19:23:23.447" v="1259" actId="27636"/>
          <ac:spMkLst>
            <pc:docMk/>
            <pc:sldMk cId="3662040572" sldId="1749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6.745" v="1875" actId="20577"/>
          <ac:spMkLst>
            <pc:docMk/>
            <pc:sldMk cId="3662040572" sldId="1749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34:43.094" v="1722" actId="1076"/>
          <ac:spMkLst>
            <pc:docMk/>
            <pc:sldMk cId="3662040572" sldId="1749"/>
            <ac:spMk id="7" creationId="{C8EA8729-D2F7-4CC5-8A75-7072FE7D7F92}"/>
          </ac:spMkLst>
        </pc:spChg>
        <pc:spChg chg="add mod">
          <ac:chgData name="Chris G" userId="ec6dd0bf820af39d" providerId="LiveId" clId="{A6C1FA34-9980-42BD-90CE-52D17F13C601}" dt="2018-01-21T19:35:31.165" v="1760" actId="1076"/>
          <ac:spMkLst>
            <pc:docMk/>
            <pc:sldMk cId="3662040572" sldId="1749"/>
            <ac:spMk id="8" creationId="{9CFB456F-9074-49A3-A136-DCA831113E48}"/>
          </ac:spMkLst>
        </pc:spChg>
        <pc:spChg chg="add mod">
          <ac:chgData name="Chris G" userId="ec6dd0bf820af39d" providerId="LiveId" clId="{A6C1FA34-9980-42BD-90CE-52D17F13C601}" dt="2018-01-21T19:34:48.086" v="1724" actId="1076"/>
          <ac:spMkLst>
            <pc:docMk/>
            <pc:sldMk cId="3662040572" sldId="1749"/>
            <ac:spMk id="14" creationId="{BCD8977C-D4BF-4BA1-A3F3-493F6C4C04D5}"/>
          </ac:spMkLst>
        </pc:spChg>
        <pc:spChg chg="add mod">
          <ac:chgData name="Chris G" userId="ec6dd0bf820af39d" providerId="LiveId" clId="{A6C1FA34-9980-42BD-90CE-52D17F13C601}" dt="2018-01-22T19:00:38.434" v="1851" actId="20577"/>
          <ac:spMkLst>
            <pc:docMk/>
            <pc:sldMk cId="3662040572" sldId="1749"/>
            <ac:spMk id="16" creationId="{AE25C016-C601-4BA0-9152-A54BEB43C030}"/>
          </ac:spMkLst>
        </pc:spChg>
        <pc:spChg chg="del">
          <ac:chgData name="Chris G" userId="ec6dd0bf820af39d" providerId="LiveId" clId="{A6C1FA34-9980-42BD-90CE-52D17F13C601}" dt="2018-01-21T19:23:04.703" v="1238" actId="478"/>
          <ac:spMkLst>
            <pc:docMk/>
            <pc:sldMk cId="3662040572" sldId="1749"/>
            <ac:spMk id="27" creationId="{666D3E09-72FE-4F2E-B16E-3B4A76024249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29" creationId="{3D7BCAF7-8990-4A98-AE39-04092E3CACF5}"/>
          </ac:spMkLst>
        </pc:spChg>
        <pc:spChg chg="del mod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0" creationId="{3FB7A699-5A61-461D-9920-B378FD3F9954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3" creationId="{E8E22A70-233B-4BD2-B9EC-2D880FC8A298}"/>
          </ac:spMkLst>
        </pc:spChg>
        <pc:graphicFrameChg chg="add mod modGraphic">
          <ac:chgData name="Chris G" userId="ec6dd0bf820af39d" providerId="LiveId" clId="{A6C1FA34-9980-42BD-90CE-52D17F13C601}" dt="2018-01-22T19:52:19.139" v="1876" actId="20577"/>
          <ac:graphicFrameMkLst>
            <pc:docMk/>
            <pc:sldMk cId="3662040572" sldId="1749"/>
            <ac:graphicFrameMk id="12" creationId="{61292AA1-AE1D-4DAC-AC9B-94B2FC9C7D30}"/>
          </ac:graphicFrameMkLst>
        </pc:graphicFrameChg>
        <pc:picChg chg="del mod">
          <ac:chgData name="Chris G" userId="ec6dd0bf820af39d" providerId="LiveId" clId="{A6C1FA34-9980-42BD-90CE-52D17F13C601}" dt="2018-01-21T19:23:05.367" v="1240" actId="478"/>
          <ac:picMkLst>
            <pc:docMk/>
            <pc:sldMk cId="3662040572" sldId="1749"/>
            <ac:picMk id="10" creationId="{F6BD22CA-C969-4B3D-AD97-E8B66D228410}"/>
          </ac:picMkLst>
        </pc:picChg>
        <pc:picChg chg="add mod">
          <ac:chgData name="Chris G" userId="ec6dd0bf820af39d" providerId="LiveId" clId="{A6C1FA34-9980-42BD-90CE-52D17F13C601}" dt="2018-01-21T19:36:34.656" v="1766" actId="1076"/>
          <ac:picMkLst>
            <pc:docMk/>
            <pc:sldMk cId="3662040572" sldId="1749"/>
            <ac:picMk id="11" creationId="{1DA4BE89-9A65-4AB2-9A2C-FAA2953DDBBD}"/>
          </ac:picMkLst>
        </pc:picChg>
        <pc:picChg chg="add del">
          <ac:chgData name="Chris G" userId="ec6dd0bf820af39d" providerId="LiveId" clId="{A6C1FA34-9980-42BD-90CE-52D17F13C601}" dt="2018-01-22T20:00:40.600" v="1880"/>
          <ac:picMkLst>
            <pc:docMk/>
            <pc:sldMk cId="3662040572" sldId="1749"/>
            <ac:picMk id="15" creationId="{C3665CB4-6180-45B5-B745-1AA0B4064910}"/>
          </ac:picMkLst>
        </pc:picChg>
        <pc:picChg chg="add mod">
          <ac:chgData name="Chris G" userId="ec6dd0bf820af39d" providerId="LiveId" clId="{A6C1FA34-9980-42BD-90CE-52D17F13C601}" dt="2018-01-21T19:36:39.199" v="1768" actId="1076"/>
          <ac:picMkLst>
            <pc:docMk/>
            <pc:sldMk cId="3662040572" sldId="1749"/>
            <ac:picMk id="19" creationId="{B27033D7-2677-4BBD-974A-3490548A6E2D}"/>
          </ac:picMkLst>
        </pc:picChg>
      </pc:sldChg>
    </pc:docChg>
  </pc:docChgLst>
  <pc:docChgLst>
    <pc:chgData name="Chris G" userId="ec6dd0bf820af39d" providerId="LiveId" clId="{14817BE9-703A-4BD4-AB1E-524E78BFB167}"/>
    <pc:docChg chg="undo custSel modSld">
      <pc:chgData name="Chris G" userId="ec6dd0bf820af39d" providerId="LiveId" clId="{14817BE9-703A-4BD4-AB1E-524E78BFB167}" dt="2018-01-26T11:56:35.773" v="38" actId="13822"/>
      <pc:docMkLst>
        <pc:docMk/>
      </pc:docMkLst>
      <pc:sldChg chg="modSp">
        <pc:chgData name="Chris G" userId="ec6dd0bf820af39d" providerId="LiveId" clId="{14817BE9-703A-4BD4-AB1E-524E78BFB167}" dt="2018-01-26T11:56:35.773" v="38" actId="13822"/>
        <pc:sldMkLst>
          <pc:docMk/>
          <pc:sldMk cId="1175140175" sldId="1735"/>
        </pc:sldMkLst>
        <pc:spChg chg="mod">
          <ac:chgData name="Chris G" userId="ec6dd0bf820af39d" providerId="LiveId" clId="{14817BE9-703A-4BD4-AB1E-524E78BFB167}" dt="2018-01-26T11:56:25.742" v="37" actId="20577"/>
          <ac:spMkLst>
            <pc:docMk/>
            <pc:sldMk cId="1175140175" sldId="1735"/>
            <ac:spMk id="2" creationId="{00000000-0000-0000-0000-000000000000}"/>
          </ac:spMkLst>
        </pc:spChg>
        <pc:cxnChg chg="mod">
          <ac:chgData name="Chris G" userId="ec6dd0bf820af39d" providerId="LiveId" clId="{14817BE9-703A-4BD4-AB1E-524E78BFB167}" dt="2018-01-26T11:56:35.773" v="38" actId="13822"/>
          <ac:cxnSpMkLst>
            <pc:docMk/>
            <pc:sldMk cId="1175140175" sldId="1735"/>
            <ac:cxnSpMk id="5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26.01.2018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10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80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26.01.2018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26.01.2018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26.01.2018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26.01.2018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26.01.2018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26.01.2018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26.01.2018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26.01.2018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26.01.2018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/>
              <a:t>Goal of traditional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- in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10</a:t>
            </a:fld>
            <a:endParaRPr lang="de-AT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820B231-736E-4E12-A77B-43DB9C56F245}"/>
              </a:ext>
            </a:extLst>
          </p:cNvPr>
          <p:cNvSpPr/>
          <p:nvPr/>
        </p:nvSpPr>
        <p:spPr>
          <a:xfrm>
            <a:off x="543982" y="2780928"/>
            <a:ext cx="3672408" cy="278446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050615-6067-4A02-84EA-1E53D5AD8F4E}"/>
              </a:ext>
            </a:extLst>
          </p:cNvPr>
          <p:cNvSpPr txBox="1"/>
          <p:nvPr/>
        </p:nvSpPr>
        <p:spPr>
          <a:xfrm rot="18312037">
            <a:off x="867141" y="3671011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0EA7E7-867D-450E-A1CE-46B6FEA4D4B9}"/>
              </a:ext>
            </a:extLst>
          </p:cNvPr>
          <p:cNvSpPr txBox="1"/>
          <p:nvPr/>
        </p:nvSpPr>
        <p:spPr>
          <a:xfrm rot="3345269">
            <a:off x="3221469" y="3674429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915383-982D-4A14-8EF1-0D553571B8C3}"/>
              </a:ext>
            </a:extLst>
          </p:cNvPr>
          <p:cNvSpPr txBox="1"/>
          <p:nvPr/>
        </p:nvSpPr>
        <p:spPr>
          <a:xfrm>
            <a:off x="202185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4ABB38-B57E-44EA-AF90-012781A0FE28}"/>
              </a:ext>
            </a:extLst>
          </p:cNvPr>
          <p:cNvSpPr txBox="1"/>
          <p:nvPr/>
        </p:nvSpPr>
        <p:spPr>
          <a:xfrm>
            <a:off x="1862062" y="4384672"/>
            <a:ext cx="10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BC0D25-1379-4073-B701-4D0FEE9AAE9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1732114" y="4024632"/>
            <a:ext cx="648072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C0C37B-B5EA-4593-93D1-DB1B888C552E}"/>
              </a:ext>
            </a:extLst>
          </p:cNvPr>
          <p:cNvCxnSpPr>
            <a:cxnSpLocks/>
          </p:cNvCxnSpPr>
          <p:nvPr/>
        </p:nvCxnSpPr>
        <p:spPr>
          <a:xfrm flipV="1">
            <a:off x="2380186" y="4024632"/>
            <a:ext cx="648072" cy="36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E45F042-164F-4219-B857-100F3ED48B5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380186" y="4754004"/>
            <a:ext cx="0" cy="707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A7D27B05-2007-4F11-9EB1-0957D684864C}"/>
              </a:ext>
            </a:extLst>
          </p:cNvPr>
          <p:cNvSpPr/>
          <p:nvPr/>
        </p:nvSpPr>
        <p:spPr>
          <a:xfrm>
            <a:off x="5617602" y="4765138"/>
            <a:ext cx="3744416" cy="80025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0AD7E-E2CD-43D3-B5FE-B3E7F4FFF36B}"/>
              </a:ext>
            </a:extLst>
          </p:cNvPr>
          <p:cNvSpPr txBox="1"/>
          <p:nvPr/>
        </p:nvSpPr>
        <p:spPr>
          <a:xfrm rot="20125006">
            <a:off x="6137013" y="4721394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A41E0F-559B-469C-BA79-4FA26C6C3047}"/>
              </a:ext>
            </a:extLst>
          </p:cNvPr>
          <p:cNvSpPr txBox="1"/>
          <p:nvPr/>
        </p:nvSpPr>
        <p:spPr>
          <a:xfrm rot="1426653">
            <a:off x="7817084" y="480863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COST=Budget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420DAE-DA5E-4283-A148-38759FA6A261}"/>
              </a:ext>
            </a:extLst>
          </p:cNvPr>
          <p:cNvSpPr txBox="1"/>
          <p:nvPr/>
        </p:nvSpPr>
        <p:spPr>
          <a:xfrm>
            <a:off x="709547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93C33A-F48E-40A6-8889-4F0E36AC1B4D}"/>
              </a:ext>
            </a:extLst>
          </p:cNvPr>
          <p:cNvSpPr txBox="1"/>
          <p:nvPr/>
        </p:nvSpPr>
        <p:spPr>
          <a:xfrm>
            <a:off x="6299092" y="5165266"/>
            <a:ext cx="24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QUALITY? – </a:t>
            </a:r>
            <a:r>
              <a:rPr lang="de-DE" dirty="0" err="1">
                <a:solidFill>
                  <a:schemeClr val="accent1"/>
                </a:solidFill>
              </a:rPr>
              <a:t>We</a:t>
            </a:r>
            <a:r>
              <a:rPr lang="de-DE" dirty="0">
                <a:solidFill>
                  <a:schemeClr val="accent1"/>
                </a:solidFill>
              </a:rPr>
              <a:t> will </a:t>
            </a:r>
            <a:r>
              <a:rPr lang="de-DE" dirty="0" err="1">
                <a:solidFill>
                  <a:schemeClr val="accent1"/>
                </a:solidFill>
              </a:rPr>
              <a:t>see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4FE3862-C925-4E6F-8D12-8F89B15BE1D9}"/>
              </a:ext>
            </a:extLst>
          </p:cNvPr>
          <p:cNvCxnSpPr>
            <a:cxnSpLocks/>
          </p:cNvCxnSpPr>
          <p:nvPr/>
        </p:nvCxnSpPr>
        <p:spPr>
          <a:xfrm>
            <a:off x="3462489" y="3284984"/>
            <a:ext cx="3290711" cy="10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A9EE40B-F70D-433A-9478-28D5D8CFA7A1}"/>
              </a:ext>
            </a:extLst>
          </p:cNvPr>
          <p:cNvSpPr txBox="1"/>
          <p:nvPr/>
        </p:nvSpPr>
        <p:spPr>
          <a:xfrm rot="1054372">
            <a:off x="4544427" y="343562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6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4" grpId="0"/>
      <p:bldP spid="25" grpId="0"/>
      <p:bldP spid="26" grpId="0"/>
      <p:bldP spid="35" grpId="0" animBg="1"/>
      <p:bldP spid="36" grpId="0"/>
      <p:bldP spid="37" grpId="0"/>
      <p:bldP spid="38" grpId="0"/>
      <p:bldP spid="39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Agile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Agile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12640" y="6356365"/>
            <a:ext cx="4808810" cy="365125"/>
          </a:xfrm>
        </p:spPr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11</a:t>
            </a:fld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BD22CA-C969-4B3D-AD97-E8B66D22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23610"/>
            <a:ext cx="8858250" cy="3048000"/>
          </a:xfrm>
          <a:prstGeom prst="rect">
            <a:avLst/>
          </a:prstGeom>
        </p:spPr>
      </p:pic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666D3E09-72FE-4F2E-B16E-3B4A76024249}"/>
              </a:ext>
            </a:extLst>
          </p:cNvPr>
          <p:cNvSpPr/>
          <p:nvPr/>
        </p:nvSpPr>
        <p:spPr>
          <a:xfrm>
            <a:off x="704528" y="2883650"/>
            <a:ext cx="1296144" cy="71383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Our</a:t>
            </a:r>
            <a:r>
              <a:rPr lang="de-DE" sz="1600" dirty="0">
                <a:solidFill>
                  <a:schemeClr val="tx1"/>
                </a:solidFill>
              </a:rPr>
              <a:t> „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Do“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3D7BCAF7-8990-4A98-AE39-04092E3CACF5}"/>
              </a:ext>
            </a:extLst>
          </p:cNvPr>
          <p:cNvSpPr/>
          <p:nvPr/>
        </p:nvSpPr>
        <p:spPr>
          <a:xfrm>
            <a:off x="3656856" y="5399315"/>
            <a:ext cx="1296144" cy="713839"/>
          </a:xfrm>
          <a:prstGeom prst="wedgeRectCallout">
            <a:avLst>
              <a:gd name="adj1" fmla="val -22674"/>
              <a:gd name="adj2" fmla="val -641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„In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r>
              <a:rPr lang="de-DE" sz="1600" dirty="0">
                <a:solidFill>
                  <a:schemeClr val="tx1"/>
                </a:solidFill>
              </a:rPr>
              <a:t>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3FB7A699-5A61-461D-9920-B378FD3F9954}"/>
              </a:ext>
            </a:extLst>
          </p:cNvPr>
          <p:cNvSpPr/>
          <p:nvPr/>
        </p:nvSpPr>
        <p:spPr>
          <a:xfrm>
            <a:off x="5673080" y="2715161"/>
            <a:ext cx="2592288" cy="713839"/>
          </a:xfrm>
          <a:prstGeom prst="wedgeRectCallout">
            <a:avLst>
              <a:gd name="adj1" fmla="val -41068"/>
              <a:gd name="adj2" fmla="val 878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Daily </a:t>
            </a:r>
            <a:r>
              <a:rPr lang="de-DE" sz="1600" dirty="0" err="1">
                <a:solidFill>
                  <a:schemeClr val="tx1"/>
                </a:solidFill>
              </a:rPr>
              <a:t>communication</a:t>
            </a:r>
            <a:r>
              <a:rPr lang="de-DE" sz="1600" dirty="0">
                <a:solidFill>
                  <a:schemeClr val="tx1"/>
                </a:solidFill>
              </a:rPr>
              <a:t> via </a:t>
            </a:r>
            <a:r>
              <a:rPr lang="de-DE" sz="1600" dirty="0" err="1">
                <a:solidFill>
                  <a:schemeClr val="tx1"/>
                </a:solidFill>
              </a:rPr>
              <a:t>whatsapp</a:t>
            </a:r>
            <a:r>
              <a:rPr lang="de-DE" sz="1600" dirty="0">
                <a:solidFill>
                  <a:schemeClr val="tx1"/>
                </a:solidFill>
              </a:rPr>
              <a:t> and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(for CAD and </a:t>
            </a:r>
            <a:r>
              <a:rPr lang="de-DE" sz="1600" dirty="0" err="1">
                <a:solidFill>
                  <a:schemeClr val="tx1"/>
                </a:solidFill>
              </a:rPr>
              <a:t>sourcecode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E8E22A70-233B-4BD2-B9EC-2D880FC8A298}"/>
              </a:ext>
            </a:extLst>
          </p:cNvPr>
          <p:cNvSpPr/>
          <p:nvPr/>
        </p:nvSpPr>
        <p:spPr>
          <a:xfrm>
            <a:off x="5961112" y="5145164"/>
            <a:ext cx="1872208" cy="910793"/>
          </a:xfrm>
          <a:prstGeom prst="wedgeRectCallout">
            <a:avLst>
              <a:gd name="adj1" fmla="val -18299"/>
              <a:gd name="adj2" fmla="val -7111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Review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complete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team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</a:t>
            </a:r>
            <a:r>
              <a:rPr lang="de-DE" sz="1600" dirty="0">
                <a:solidFill>
                  <a:schemeClr val="tx1"/>
                </a:solidFill>
              </a:rPr>
              <a:t> all </a:t>
            </a:r>
            <a:r>
              <a:rPr lang="de-DE" sz="1600" dirty="0" err="1">
                <a:solidFill>
                  <a:schemeClr val="tx1"/>
                </a:solidFill>
              </a:rPr>
              <a:t>accomplished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BC8F8A-8127-4F03-BD10-F8CED1E89DFC}"/>
              </a:ext>
            </a:extLst>
          </p:cNvPr>
          <p:cNvSpPr/>
          <p:nvPr/>
        </p:nvSpPr>
        <p:spPr>
          <a:xfrm>
            <a:off x="552450" y="6150719"/>
            <a:ext cx="715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Source: https://www.visualstudio.com/de/learn/what-is-scrum/?rr=https%3A%2F%2Fwww.google.de%2F</a:t>
            </a:r>
          </a:p>
        </p:txBody>
      </p:sp>
    </p:spTree>
    <p:extLst>
      <p:ext uri="{BB962C8B-B14F-4D97-AF65-F5344CB8AC3E}">
        <p14:creationId xmlns:p14="http://schemas.microsoft.com/office/powerpoint/2010/main" val="33195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12</a:t>
            </a:fld>
            <a:endParaRPr lang="de-AT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1292AA1-AE1D-4DAC-AC9B-94B2FC9C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745"/>
              </p:ext>
            </p:extLst>
          </p:nvPr>
        </p:nvGraphicFramePr>
        <p:xfrm>
          <a:off x="495300" y="2655975"/>
          <a:ext cx="8536568" cy="248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Formal and hierarchical – straight 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Informal, decisions are made in the entire team – loops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Anticipation: No changes during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Adaption: Embraces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Early planning and complete overview is key to success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Fest reaction and adoption during the project is key to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C8EA8729-D2F7-4CC5-8A75-7072FE7D7F92}"/>
              </a:ext>
            </a:extLst>
          </p:cNvPr>
          <p:cNvSpPr/>
          <p:nvPr/>
        </p:nvSpPr>
        <p:spPr>
          <a:xfrm rot="5400000">
            <a:off x="2468724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CD8977C-D4BF-4BA1-A3F3-493F6C4C04D5}"/>
              </a:ext>
            </a:extLst>
          </p:cNvPr>
          <p:cNvSpPr/>
          <p:nvPr/>
        </p:nvSpPr>
        <p:spPr>
          <a:xfrm rot="5400000">
            <a:off x="6780956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B456F-9074-49A3-A136-DCA831113E48}"/>
              </a:ext>
            </a:extLst>
          </p:cNvPr>
          <p:cNvSpPr txBox="1"/>
          <p:nvPr/>
        </p:nvSpPr>
        <p:spPr>
          <a:xfrm>
            <a:off x="1712640" y="56173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Overall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25C016-C601-4BA0-9152-A54BEB43C030}"/>
              </a:ext>
            </a:extLst>
          </p:cNvPr>
          <p:cNvSpPr txBox="1"/>
          <p:nvPr/>
        </p:nvSpPr>
        <p:spPr>
          <a:xfrm>
            <a:off x="6101730" y="56118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A4BE89-9A65-4AB2-9A2C-FAA2953DD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04" y="5519221"/>
            <a:ext cx="675510" cy="5016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27033D7-2677-4BBD-974A-3490548A6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5519221"/>
            <a:ext cx="675510" cy="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8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F39916-673F-4D66-83B8-71558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Project manager and deputy project manager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construction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computer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electronic engineering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en-GB" sz="1400" dirty="0"/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Decision maker</a:t>
            </a:r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Responsibility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6984B-A36D-49EF-80AE-306E8D4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65E22-9C6C-4388-BFA5-26B546A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7AD33-4D0D-4686-9959-C42FCFB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5C9237-064E-4379-A778-F28E0EC0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t="34485" r="44185" b="17164"/>
          <a:stretch/>
        </p:blipFill>
        <p:spPr>
          <a:xfrm>
            <a:off x="4279339" y="2924944"/>
            <a:ext cx="4752528" cy="2692891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72C1028D-5B19-4A9B-AB50-87EA7C2891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94ECD-7DC9-4AED-BF12-C6623322CAC4}"/>
              </a:ext>
            </a:extLst>
          </p:cNvPr>
          <p:cNvSpPr txBox="1"/>
          <p:nvPr/>
        </p:nvSpPr>
        <p:spPr>
          <a:xfrm>
            <a:off x="3872880" y="6011005"/>
            <a:ext cx="5158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Quelle: http://www.flensburger-budo-club.de/attachments/Image/team.jpg?template=generic</a:t>
            </a:r>
          </a:p>
        </p:txBody>
      </p:sp>
    </p:spTree>
    <p:extLst>
      <p:ext uri="{BB962C8B-B14F-4D97-AF65-F5344CB8AC3E}">
        <p14:creationId xmlns:p14="http://schemas.microsoft.com/office/powerpoint/2010/main" val="358992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Phase planning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Conception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Define and Planning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Execution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Closing Phase (Mars Landing)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Structure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Set up activities</a:t>
            </a:r>
          </a:p>
          <a:p>
            <a:pPr marL="3420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Work step by step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40789-E50F-4DF1-847E-D0E963506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3" t="47414" r="60904" b="28021"/>
          <a:stretch/>
        </p:blipFill>
        <p:spPr>
          <a:xfrm>
            <a:off x="5313040" y="2591624"/>
            <a:ext cx="2458939" cy="2376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090D94-8488-4D9C-80B3-EF6C6566BF25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/>
            </a:lvl1pPr>
          </a:lstStyle>
          <a:p>
            <a:r>
              <a:rPr lang="de-AT" dirty="0"/>
              <a:t>Source: http://www.mpmm.com/images/pmbok-processes.jpg</a:t>
            </a:r>
          </a:p>
        </p:txBody>
      </p:sp>
    </p:spTree>
    <p:extLst>
      <p:ext uri="{BB962C8B-B14F-4D97-AF65-F5344CB8AC3E}">
        <p14:creationId xmlns:p14="http://schemas.microsoft.com/office/powerpoint/2010/main" val="27391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7133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Milestones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1st: Structure, basic concept, 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2nd: Prototyping of our </a:t>
            </a:r>
            <a:r>
              <a:rPr lang="en-GB" sz="1600" dirty="0" err="1">
                <a:latin typeface="+mn-lt"/>
                <a:ea typeface="+mn-ea"/>
                <a:cs typeface="+mn-cs"/>
              </a:rPr>
              <a:t>Mohne</a:t>
            </a:r>
            <a:endParaRPr lang="en-GB" sz="16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3rd: Optimization for our finalisation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Control project progression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Relief project planning</a:t>
            </a:r>
          </a:p>
          <a:p>
            <a:pPr marL="56358" lvl="1" indent="0">
              <a:lnSpc>
                <a:spcPct val="150000"/>
              </a:lnSpc>
              <a:buNone/>
            </a:pPr>
            <a:endParaRPr lang="en-GB" sz="1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770" lvl="1" indent="-342770">
              <a:buFont typeface="Wingdings" panose="05000000000000000000" pitchFamily="2" charset="2"/>
              <a:buChar char="Ø"/>
            </a:pPr>
            <a:endParaRPr lang="de-AT" sz="18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713B9-5A37-4ECC-93F9-A34A56D4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3" t="33192" r="56266" b="17678"/>
          <a:stretch/>
        </p:blipFill>
        <p:spPr>
          <a:xfrm>
            <a:off x="6026623" y="2204864"/>
            <a:ext cx="2670794" cy="2952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84AF23-BB6A-4A30-854B-A49F5AB24153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Quelle: http://laoblogger.com/images/milestone-clipart-10.jpg</a:t>
            </a:r>
          </a:p>
        </p:txBody>
      </p:sp>
    </p:spTree>
    <p:extLst>
      <p:ext uri="{BB962C8B-B14F-4D97-AF65-F5344CB8AC3E}">
        <p14:creationId xmlns:p14="http://schemas.microsoft.com/office/powerpoint/2010/main" val="23897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6F32F2-0A86-45BC-8DF6-FA93099A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8" r="23165" b="13454"/>
          <a:stretch/>
        </p:blipFill>
        <p:spPr>
          <a:xfrm>
            <a:off x="111118" y="1293548"/>
            <a:ext cx="9683764" cy="472774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at a </a:t>
            </a:r>
            <a:r>
              <a:rPr lang="de-DE" dirty="0" err="1">
                <a:solidFill>
                  <a:schemeClr val="bg1"/>
                </a:solidFill>
              </a:rPr>
              <a:t>glance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Risk </a:t>
            </a:r>
            <a:r>
              <a:rPr lang="de-DE" dirty="0" err="1">
                <a:solidFill>
                  <a:schemeClr val="bg1"/>
                </a:solidFill>
              </a:rPr>
              <a:t>evaluation</a:t>
            </a:r>
            <a:r>
              <a:rPr lang="de-DE" dirty="0">
                <a:solidFill>
                  <a:schemeClr val="bg1"/>
                </a:solidFill>
              </a:rPr>
              <a:t> of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u="sng" dirty="0" err="1"/>
              <a:t>What‘s</a:t>
            </a:r>
            <a:r>
              <a:rPr lang="de-DE" sz="2400" u="sng" dirty="0"/>
              <a:t> </a:t>
            </a:r>
            <a:r>
              <a:rPr lang="de-DE" sz="2400" u="sng" dirty="0" err="1"/>
              <a:t>the</a:t>
            </a:r>
            <a:r>
              <a:rPr lang="de-DE" sz="2400" u="sng" dirty="0"/>
              <a:t> </a:t>
            </a:r>
            <a:r>
              <a:rPr lang="de-DE" sz="2400" u="sng" dirty="0" err="1"/>
              <a:t>overall</a:t>
            </a:r>
            <a:r>
              <a:rPr lang="de-DE" sz="2400" u="sng" dirty="0"/>
              <a:t> plan and </a:t>
            </a:r>
            <a:r>
              <a:rPr lang="de-DE" sz="2400" u="sng" dirty="0" err="1"/>
              <a:t>conditions</a:t>
            </a:r>
            <a:r>
              <a:rPr lang="de-DE" sz="2400" u="sng" dirty="0"/>
              <a:t> - in </a:t>
            </a:r>
            <a:r>
              <a:rPr lang="de-DE" sz="2400" u="sng" dirty="0" err="1"/>
              <a:t>our</a:t>
            </a:r>
            <a:r>
              <a:rPr lang="de-DE" sz="2400" u="sng" dirty="0"/>
              <a:t> Project?</a:t>
            </a:r>
            <a:endParaRPr lang="de-DE" u="sng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26.01.2018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9</a:t>
            </a:fld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3003D5E-1AC2-4D14-87D9-FD20A4512ECB}"/>
              </a:ext>
            </a:extLst>
          </p:cNvPr>
          <p:cNvSpPr/>
          <p:nvPr/>
        </p:nvSpPr>
        <p:spPr>
          <a:xfrm>
            <a:off x="559395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3C7C6CC-69EB-4603-9775-D818636D6B47}"/>
              </a:ext>
            </a:extLst>
          </p:cNvPr>
          <p:cNvSpPr/>
          <p:nvPr/>
        </p:nvSpPr>
        <p:spPr>
          <a:xfrm>
            <a:off x="226779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9F9C95-96E2-47A0-AAA9-D551DDD8ECF4}"/>
              </a:ext>
            </a:extLst>
          </p:cNvPr>
          <p:cNvSpPr/>
          <p:nvPr/>
        </p:nvSpPr>
        <p:spPr>
          <a:xfrm>
            <a:off x="3980619" y="3627567"/>
            <a:ext cx="1944762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63668-5CDB-41B1-A7D0-2BFCA59A0B6F}"/>
              </a:ext>
            </a:extLst>
          </p:cNvPr>
          <p:cNvSpPr/>
          <p:nvPr/>
        </p:nvSpPr>
        <p:spPr>
          <a:xfrm>
            <a:off x="569343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Monitoring &amp; Control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CDEED1E-2D06-43A5-91A2-6B1C4D18869B}"/>
              </a:ext>
            </a:extLst>
          </p:cNvPr>
          <p:cNvSpPr/>
          <p:nvPr/>
        </p:nvSpPr>
        <p:spPr>
          <a:xfrm>
            <a:off x="7401843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Closing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E9E732A-5E45-4F84-A8D3-6F5562E05F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2267799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CA56B8-781A-4490-A49D-3609361E99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 flipV="1">
            <a:off x="398061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96A4BD3-DBD9-48A4-B04C-78A49E38285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569343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D61E9C1-D04A-43F4-9907-F1D88342CB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 flipV="1">
            <a:off x="7401843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prechblase: rechteckig 46">
            <a:extLst>
              <a:ext uri="{FF2B5EF4-FFF2-40B4-BE49-F238E27FC236}">
                <a16:creationId xmlns:a16="http://schemas.microsoft.com/office/drawing/2014/main" id="{87AC8D1A-6041-4B85-B353-A0D5244E7C98}"/>
              </a:ext>
            </a:extLst>
          </p:cNvPr>
          <p:cNvSpPr/>
          <p:nvPr/>
        </p:nvSpPr>
        <p:spPr>
          <a:xfrm>
            <a:off x="1058100" y="2698380"/>
            <a:ext cx="2310724" cy="84541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Specification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list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Risk </a:t>
            </a:r>
            <a:r>
              <a:rPr lang="de-DE" sz="1600" dirty="0" err="1">
                <a:solidFill>
                  <a:schemeClr val="tx1"/>
                </a:solidFill>
              </a:rPr>
              <a:t>analysis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Sprechblase: rechteckig 48">
            <a:extLst>
              <a:ext uri="{FF2B5EF4-FFF2-40B4-BE49-F238E27FC236}">
                <a16:creationId xmlns:a16="http://schemas.microsoft.com/office/drawing/2014/main" id="{C3045E01-521F-4512-B52A-B92F429F27E7}"/>
              </a:ext>
            </a:extLst>
          </p:cNvPr>
          <p:cNvSpPr/>
          <p:nvPr/>
        </p:nvSpPr>
        <p:spPr>
          <a:xfrm>
            <a:off x="1892780" y="5458522"/>
            <a:ext cx="2694800" cy="792651"/>
          </a:xfrm>
          <a:prstGeom prst="wedgeRectCallout">
            <a:avLst>
              <a:gd name="adj1" fmla="val -20833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Milestone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Determine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resources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Sprechblase: rechteckig 49">
            <a:extLst>
              <a:ext uri="{FF2B5EF4-FFF2-40B4-BE49-F238E27FC236}">
                <a16:creationId xmlns:a16="http://schemas.microsoft.com/office/drawing/2014/main" id="{2BF3B0B5-1B30-441C-8407-3D2BD831FCA7}"/>
              </a:ext>
            </a:extLst>
          </p:cNvPr>
          <p:cNvSpPr/>
          <p:nvPr/>
        </p:nvSpPr>
        <p:spPr>
          <a:xfrm>
            <a:off x="3872880" y="2708920"/>
            <a:ext cx="2524224" cy="854143"/>
          </a:xfrm>
          <a:prstGeom prst="wedge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Sprechblase: rechteckig 50">
            <a:extLst>
              <a:ext uri="{FF2B5EF4-FFF2-40B4-BE49-F238E27FC236}">
                <a16:creationId xmlns:a16="http://schemas.microsoft.com/office/drawing/2014/main" id="{B89CEF1C-C908-4330-A56D-CE2CF3E921C5}"/>
              </a:ext>
            </a:extLst>
          </p:cNvPr>
          <p:cNvSpPr/>
          <p:nvPr/>
        </p:nvSpPr>
        <p:spPr>
          <a:xfrm>
            <a:off x="5328599" y="5465717"/>
            <a:ext cx="3039162" cy="648072"/>
          </a:xfrm>
          <a:prstGeom prst="wedgeRectCallout">
            <a:avLst>
              <a:gd name="adj1" fmla="val -21351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Control </a:t>
            </a:r>
            <a:r>
              <a:rPr lang="de-DE" sz="1600" dirty="0" err="1">
                <a:solidFill>
                  <a:srgbClr val="FF0000"/>
                </a:solidFill>
              </a:rPr>
              <a:t>scope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progress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cost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Readjust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project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planning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FB82C12E-C75C-4FF2-B36C-48B02A66702B}"/>
              </a:ext>
            </a:extLst>
          </p:cNvPr>
          <p:cNvSpPr/>
          <p:nvPr/>
        </p:nvSpPr>
        <p:spPr>
          <a:xfrm>
            <a:off x="7207956" y="2708920"/>
            <a:ext cx="2425563" cy="8348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A4-Papier (210 x 297 mm)</PresentationFormat>
  <Paragraphs>169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Project use case</vt:lpstr>
      <vt:lpstr>Project use case</vt:lpstr>
      <vt:lpstr>Project use case</vt:lpstr>
      <vt:lpstr>Project at a glance</vt:lpstr>
      <vt:lpstr>Project supporting tools</vt:lpstr>
      <vt:lpstr>Risk evaluation of the Project</vt:lpstr>
      <vt:lpstr>Traditional vs. Agile Methods</vt:lpstr>
      <vt:lpstr>Traditional vs. Agile Methods</vt:lpstr>
      <vt:lpstr>Traditional vs. Agile Methods</vt:lpstr>
      <vt:lpstr>Traditional vs. Agile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Chris G</cp:lastModifiedBy>
  <cp:revision>1664</cp:revision>
  <cp:lastPrinted>2014-11-18T18:27:02Z</cp:lastPrinted>
  <dcterms:created xsi:type="dcterms:W3CDTF">2013-09-30T07:24:49Z</dcterms:created>
  <dcterms:modified xsi:type="dcterms:W3CDTF">2018-01-26T11:56:39Z</dcterms:modified>
</cp:coreProperties>
</file>