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735" r:id="rId3"/>
    <p:sldId id="1414" r:id="rId4"/>
    <p:sldId id="1736" r:id="rId5"/>
    <p:sldId id="1737" r:id="rId6"/>
    <p:sldId id="1738" r:id="rId7"/>
    <p:sldId id="1739" r:id="rId8"/>
    <p:sldId id="1740" r:id="rId9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5934" autoAdjust="0"/>
  </p:normalViewPr>
  <p:slideViewPr>
    <p:cSldViewPr>
      <p:cViewPr varScale="1">
        <p:scale>
          <a:sx n="110" d="100"/>
          <a:sy n="110" d="100"/>
        </p:scale>
        <p:origin x="1976" y="176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21.01.18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21.01.18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21.01.18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21.01.18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21.01.18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21.01.18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21.01.18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21.01.18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21.01.18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21.01.18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21.01.18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/>
              <a:t>HANDOUT NICHT VERGESSEN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44C00-D4A1-4F53-801B-FF32780B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Project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514350" indent="-514350">
              <a:buAutoNum type="arabicPeriod"/>
            </a:pPr>
            <a:r>
              <a:rPr lang="de-DE" dirty="0"/>
              <a:t>Traditional vs. Agil Methods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 lIns="89967">
            <a:noAutofit/>
          </a:bodyPr>
          <a:lstStyle/>
          <a:p>
            <a:pPr algn="l"/>
            <a:r>
              <a:rPr lang="de-AT" sz="36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EF4C8B-1DFE-4586-94B8-3A1795E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D76-134D-4DA9-8733-9BC79E7EE8C6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877A41-616F-470D-B0C6-F3B01D84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8B79D-553D-4694-8DB2-5CF289E9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301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9D6DC9-D507-4204-8ADD-50173F44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452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8F8D2C-AFEC-4AEB-A1DB-D0F1755D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Project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/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Risk </a:t>
            </a:r>
            <a:r>
              <a:rPr lang="de-DE" dirty="0" err="1"/>
              <a:t>evaluation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</a:t>
            </a:r>
            <a:r>
              <a:rPr lang="en-GB" dirty="0" err="1"/>
              <a:t>potencial</a:t>
            </a:r>
            <a:r>
              <a:rPr lang="en-GB" dirty="0"/>
              <a:t>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20281"/>
              </p:ext>
            </p:extLst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/>
              <a:t>Traditional vs. Agil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21.01.18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A4-Papier (210 x 297 mm)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Agenda</vt:lpstr>
      <vt:lpstr>Project use case</vt:lpstr>
      <vt:lpstr>Project at a glance</vt:lpstr>
      <vt:lpstr>Project supporting tools</vt:lpstr>
      <vt:lpstr>Risk evaluation of the Project</vt:lpstr>
      <vt:lpstr>Traditional vs. Agil Methods</vt:lpstr>
    </vt:vector>
  </TitlesOfParts>
  <Company>HP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Microsoft Office-Benutzer</cp:lastModifiedBy>
  <cp:revision>1664</cp:revision>
  <cp:lastPrinted>2014-11-18T18:27:02Z</cp:lastPrinted>
  <dcterms:created xsi:type="dcterms:W3CDTF">2013-09-30T07:24:49Z</dcterms:created>
  <dcterms:modified xsi:type="dcterms:W3CDTF">2018-01-21T12:03:19Z</dcterms:modified>
</cp:coreProperties>
</file>