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5E46A1D8-4F06-402D-9FE0-5BF703894655}"/>
    <pc:docChg chg="undo custSel modSld">
      <pc:chgData name="Chris G" userId="ec6dd0bf820af39d" providerId="LiveId" clId="{5E46A1D8-4F06-402D-9FE0-5BF703894655}" dt="2018-03-10T21:53:38.853" v="38" actId="1076"/>
      <pc:docMkLst>
        <pc:docMk/>
      </pc:docMkLst>
      <pc:sldChg chg="addSp delSp modSp">
        <pc:chgData name="Chris G" userId="ec6dd0bf820af39d" providerId="LiveId" clId="{5E46A1D8-4F06-402D-9FE0-5BF703894655}" dt="2018-03-10T21:53:38.853" v="38" actId="1076"/>
        <pc:sldMkLst>
          <pc:docMk/>
          <pc:sldMk cId="82172963" sldId="256"/>
        </pc:sldMkLst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6" creationId="{D9415C1E-923D-4CBE-8C3B-4B5241172BDE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11" creationId="{78CA3B42-7991-444A-A5A0-742372093490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13" creationId="{FAB928D7-ACAC-48EC-BDFA-6AB6013DCEF7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18" creationId="{D630B62A-F686-45E2-961B-1E07CF5F9A4E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19" creationId="{F4860E15-BF45-4998-988E-212E78BFD90B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0" creationId="{1701E2BB-A30C-42A4-8383-7E1865891041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1" creationId="{46550A95-1E4D-4B25-BA06-221E897D7B18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2" creationId="{D3779777-0C77-4D92-9E55-F467A8D99E0D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3" creationId="{8310854E-E9BF-44D0-AB54-61477527D423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4" creationId="{F0ECF235-A3E1-4C2A-AB46-38C4001EF419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5" creationId="{5C93D5E5-51B4-45CF-B6DF-15864112FB40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26" creationId="{05A764CD-BDEF-4092-8E54-82E3BF522F5E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37" creationId="{C68842A5-A4FB-4F09-985F-26EFC1ED3D23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38" creationId="{016DD0DD-528F-4CD1-B4ED-82F1E87478A6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42" creationId="{345A88B1-352C-4BD2-99E7-612966A27402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43" creationId="{D9A4024E-55C3-4040-8A2B-56F157F1BE7C}"/>
          </ac:spMkLst>
        </pc:spChg>
        <pc:spChg chg="mod">
          <ac:chgData name="Chris G" userId="ec6dd0bf820af39d" providerId="LiveId" clId="{5E46A1D8-4F06-402D-9FE0-5BF703894655}" dt="2018-03-10T21:41:10.054" v="1" actId="255"/>
          <ac:spMkLst>
            <pc:docMk/>
            <pc:sldMk cId="82172963" sldId="256"/>
            <ac:spMk id="58" creationId="{7A619E42-650A-4CC6-86D8-35554F487585}"/>
          </ac:spMkLst>
        </pc:spChg>
        <pc:grpChg chg="del">
          <ac:chgData name="Chris G" userId="ec6dd0bf820af39d" providerId="LiveId" clId="{5E46A1D8-4F06-402D-9FE0-5BF703894655}" dt="2018-03-10T21:46:33.252" v="2" actId="478"/>
          <ac:grpSpMkLst>
            <pc:docMk/>
            <pc:sldMk cId="82172963" sldId="256"/>
            <ac:grpSpMk id="69" creationId="{0E13F1DA-471E-43FD-96A6-E72C1C87CE0F}"/>
          </ac:grpSpMkLst>
        </pc:grpChg>
        <pc:grpChg chg="add mod">
          <ac:chgData name="Chris G" userId="ec6dd0bf820af39d" providerId="LiveId" clId="{5E46A1D8-4F06-402D-9FE0-5BF703894655}" dt="2018-03-10T21:53:38.853" v="38" actId="1076"/>
          <ac:grpSpMkLst>
            <pc:docMk/>
            <pc:sldMk cId="82172963" sldId="256"/>
            <ac:grpSpMk id="81" creationId="{3DF7A3E4-F9EB-4FC0-A258-8E1495D14BD9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82" creationId="{58BF142D-8E63-44D5-A4B9-095EEF24B134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85" creationId="{E804C04D-5AA9-4C03-9AF6-F6C0DD519C6B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88" creationId="{30454041-14DA-4244-BAE2-06F203CB63C9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91" creationId="{F9FC9E97-CB2B-4CE9-91B6-E4420A99E804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94" creationId="{BFACFB05-4982-47A5-A09D-691119F3D02E}"/>
          </ac:grpSpMkLst>
        </pc:grpChg>
        <pc:grpChg chg="add mod">
          <ac:chgData name="Chris G" userId="ec6dd0bf820af39d" providerId="LiveId" clId="{5E46A1D8-4F06-402D-9FE0-5BF703894655}" dt="2018-03-10T21:53:33.119" v="37" actId="164"/>
          <ac:grpSpMkLst>
            <pc:docMk/>
            <pc:sldMk cId="82172963" sldId="256"/>
            <ac:grpSpMk id="97" creationId="{77E6BFDC-7D66-45F9-8E7E-B7755FFDC934}"/>
          </ac:grpSpMkLst>
        </pc:grpChg>
        <pc:picChg chg="add mod">
          <ac:chgData name="Chris G" userId="ec6dd0bf820af39d" providerId="LiveId" clId="{5E46A1D8-4F06-402D-9FE0-5BF703894655}" dt="2018-03-10T21:53:33.119" v="37" actId="164"/>
          <ac:picMkLst>
            <pc:docMk/>
            <pc:sldMk cId="82172963" sldId="256"/>
            <ac:picMk id="71" creationId="{74BEF137-2111-44CA-A3DD-7041F1713046}"/>
          </ac:picMkLst>
        </pc:pic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7" creationId="{812ADFB2-4984-44CF-8F4A-774A0BA9AA9A}"/>
          </ac:cxnSpMkLst>
        </pc:cxn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14" creationId="{8DAF3778-7D41-4DEB-9EB4-C73DB7983C1B}"/>
          </ac:cxnSpMkLst>
        </pc:cxn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15" creationId="{1CD6C4CF-0666-4763-8592-9C30F5EC1F89}"/>
          </ac:cxnSpMkLst>
        </pc:cxn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40" creationId="{C03DFB5D-AB91-4212-8CFA-458016CDD4E5}"/>
          </ac:cxnSpMkLst>
        </pc:cxn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60" creationId="{B25EAFED-06B4-48E2-A986-48C3EF8DE692}"/>
          </ac:cxnSpMkLst>
        </pc:cxnChg>
        <pc:cxnChg chg="mod">
          <ac:chgData name="Chris G" userId="ec6dd0bf820af39d" providerId="LiveId" clId="{5E46A1D8-4F06-402D-9FE0-5BF703894655}" dt="2018-03-10T21:46:33.252" v="2" actId="478"/>
          <ac:cxnSpMkLst>
            <pc:docMk/>
            <pc:sldMk cId="82172963" sldId="256"/>
            <ac:cxnSpMk id="66" creationId="{8527F48F-62C7-4BBC-92E7-EAFC4BADA231}"/>
          </ac:cxnSpMkLst>
        </pc:cxnChg>
        <pc:cxnChg chg="add del mod">
          <ac:chgData name="Chris G" userId="ec6dd0bf820af39d" providerId="LiveId" clId="{5E46A1D8-4F06-402D-9FE0-5BF703894655}" dt="2018-03-10T21:47:55.583" v="21" actId="478"/>
          <ac:cxnSpMkLst>
            <pc:docMk/>
            <pc:sldMk cId="82172963" sldId="256"/>
            <ac:cxnSpMk id="73" creationId="{FD03F3AE-BC03-4064-ADFA-697651AFA645}"/>
          </ac:cxnSpMkLst>
        </pc:cxnChg>
        <pc:cxnChg chg="add del mod">
          <ac:chgData name="Chris G" userId="ec6dd0bf820af39d" providerId="LiveId" clId="{5E46A1D8-4F06-402D-9FE0-5BF703894655}" dt="2018-03-10T21:47:55.954" v="22" actId="478"/>
          <ac:cxnSpMkLst>
            <pc:docMk/>
            <pc:sldMk cId="82172963" sldId="256"/>
            <ac:cxnSpMk id="74" creationId="{B1732AB9-9999-482B-B391-40A8A2F78E7D}"/>
          </ac:cxnSpMkLst>
        </pc:cxnChg>
        <pc:cxnChg chg="add mod">
          <ac:chgData name="Chris G" userId="ec6dd0bf820af39d" providerId="LiveId" clId="{5E46A1D8-4F06-402D-9FE0-5BF703894655}" dt="2018-03-10T21:47:52.134" v="20" actId="1582"/>
          <ac:cxnSpMkLst>
            <pc:docMk/>
            <pc:sldMk cId="82172963" sldId="256"/>
            <ac:cxnSpMk id="79" creationId="{A5CFEB1C-98BE-46D5-B2F7-FCE7386EE071}"/>
          </ac:cxnSpMkLst>
        </pc:cxnChg>
        <pc:cxnChg chg="add mod">
          <ac:chgData name="Chris G" userId="ec6dd0bf820af39d" providerId="LiveId" clId="{5E46A1D8-4F06-402D-9FE0-5BF703894655}" dt="2018-03-10T21:47:52.134" v="20" actId="1582"/>
          <ac:cxnSpMkLst>
            <pc:docMk/>
            <pc:sldMk cId="82172963" sldId="256"/>
            <ac:cxnSpMk id="80" creationId="{F0829D85-41CF-4422-8127-F0B89B73E1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E696-3049-4A4C-9804-861474F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7E836A-62DF-424B-BD07-F578269D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E06EA-8315-4E0A-B17D-3325D44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1775-2E03-410C-A6A4-96B45CEB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D0275-282E-41F1-826D-FDB93EB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4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8EDD-6451-470A-B803-8446B73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99C6F4-5D0A-4197-B376-73485BE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33DB9-756F-4FF2-BD47-D036AD45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8800D-F0C6-4A09-9E71-EEE4B42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E1928-1B35-42E2-99F4-1688121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671305-FE13-43AD-9A73-64B0E8E3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03809-605A-4A91-BBB5-F1E2DD5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33D0E-E7C1-448F-B3FA-1E58486E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3AAB0-0857-434C-8BD9-938889F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D5EBC-B8D3-4418-87A8-42ABA55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1B081-C7DA-4BC3-A722-5DEB20D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DF79-42DC-4D55-BFE0-C20FC895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30FE5-669B-43EE-B924-9B1B4F78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98F3A-0964-41D1-AB00-F42AC7D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43C8-473A-4384-A360-676A2A73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3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A493-9AE4-49B1-B4BB-711216F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7F0E2-2C28-488A-9811-4AE112C7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E2598-793E-48CB-9E4F-4309D0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97EC2-5FCB-48A9-ADDC-1B66F36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75949-AB84-496B-8183-C353319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E1229-FF8B-43CE-9A5E-9F301A14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B33D-43EC-437F-BC89-389234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95E36-E09E-4F35-9116-F5620603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4C874-8776-4925-BA97-BDB3C9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3A2B7-0FE5-42E0-A430-50273EA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53C29-F683-415C-B124-C8D6518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2FACE-BF44-4E98-912D-9F4E525B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AFE9D-5F7B-4463-8044-94BBA9F7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09058-0145-4438-9E18-24B501CE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840EBC-1BE5-446F-AC9E-E10300E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7D4A3-75B0-4E3E-A53C-74B901AA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F0551A-63B9-4D61-93A5-C068725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FEF61-63A7-46B7-BC93-D5924B1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640C0-CDF8-4398-A4EB-CB9D1CA2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BFF6D-D419-4127-A8A4-62B4A1BA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8B76F3-6815-446F-BFC2-7F007DF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E60847-083B-4B85-853B-2152F348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EC482D-6EB1-47C9-B27F-5BC8E6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FEB6CF-A391-4BD2-A0BC-B4C821E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6234F-A9EB-456D-8B5A-25E7C2F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93458-04C0-42CA-8197-7944B55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3399B-FE62-402C-B1AE-113CF07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B80B-B055-4E33-AE5F-46EFE574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8E90E-1B93-4637-8DA5-2232E393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415E5-B1F6-4660-A669-5B38514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0ABAE-9C4B-4D6A-9573-7F792E4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BB427-CCB2-458A-BC72-AB58E71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5600-B18C-4C44-A888-F6AB6DA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F8591F-A3E3-4D1A-A5FC-FDBEF8589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E588F-F775-4A35-9D09-C427A089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90C59-1C7B-4CE8-BE7A-E9C6423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6B680-8588-43A9-B73F-AFC23CD9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E4CC2-102C-462F-8F40-3F3936D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06B3-E94F-4D00-AC1C-48214296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B78AD-EC83-4370-8BDE-F2BF897E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1A3B6-4689-493E-AE0E-2EB3D897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90D12-2E1C-409C-A96D-4B6F64FE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14D51-45FC-4581-B0C0-3DF10565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rafik 70">
            <a:extLst>
              <a:ext uri="{FF2B5EF4-FFF2-40B4-BE49-F238E27FC236}">
                <a16:creationId xmlns:a16="http://schemas.microsoft.com/office/drawing/2014/main" id="{74BEF137-2111-44CA-A3DD-7041F171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71" y="790575"/>
            <a:ext cx="6724650" cy="5276850"/>
          </a:xfrm>
          <a:prstGeom prst="rect">
            <a:avLst/>
          </a:prstGeom>
        </p:spPr>
      </p:pic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DF7A3E4-F9EB-4FC0-A258-8E1495D14BD9}"/>
              </a:ext>
            </a:extLst>
          </p:cNvPr>
          <p:cNvGrpSpPr/>
          <p:nvPr/>
        </p:nvGrpSpPr>
        <p:grpSpPr>
          <a:xfrm>
            <a:off x="6737989" y="3005782"/>
            <a:ext cx="1163059" cy="747769"/>
            <a:chOff x="1798040" y="1036571"/>
            <a:chExt cx="1163059" cy="74776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A5CFEB1C-98BE-46D5-B2F7-FCE7386EE07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0829D85-41CF-4422-8127-F0B89B73E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58BF142D-8E63-44D5-A4B9-095EEF24B134}"/>
              </a:ext>
            </a:extLst>
          </p:cNvPr>
          <p:cNvGrpSpPr/>
          <p:nvPr/>
        </p:nvGrpSpPr>
        <p:grpSpPr>
          <a:xfrm>
            <a:off x="2808979" y="2903471"/>
            <a:ext cx="1163059" cy="747769"/>
            <a:chOff x="1798040" y="1036571"/>
            <a:chExt cx="1163059" cy="747769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2AEFA069-F2F1-4126-A1B5-AA9A4E7E13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29919673-C379-41FF-A87F-9AF166317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804C04D-5AA9-4C03-9AF6-F6C0DD519C6B}"/>
              </a:ext>
            </a:extLst>
          </p:cNvPr>
          <p:cNvGrpSpPr/>
          <p:nvPr/>
        </p:nvGrpSpPr>
        <p:grpSpPr>
          <a:xfrm>
            <a:off x="2808979" y="3939791"/>
            <a:ext cx="1163059" cy="747769"/>
            <a:chOff x="1798040" y="1036571"/>
            <a:chExt cx="1163059" cy="747769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AE0F0A14-994D-411B-9ABA-23B4A87C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1F3E23E-A772-4B68-A16C-6734EB17B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30454041-14DA-4244-BAE2-06F203CB63C9}"/>
              </a:ext>
            </a:extLst>
          </p:cNvPr>
          <p:cNvGrpSpPr/>
          <p:nvPr/>
        </p:nvGrpSpPr>
        <p:grpSpPr>
          <a:xfrm>
            <a:off x="5439166" y="2954627"/>
            <a:ext cx="1163059" cy="747769"/>
            <a:chOff x="1798040" y="1036571"/>
            <a:chExt cx="1163059" cy="747769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AD7BC5-A2FA-4219-8666-C84FE4B4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CA9DE800-0DC1-4A2E-B169-097A5C686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9FC9E97-CB2B-4CE9-91B6-E4420A99E804}"/>
              </a:ext>
            </a:extLst>
          </p:cNvPr>
          <p:cNvGrpSpPr/>
          <p:nvPr/>
        </p:nvGrpSpPr>
        <p:grpSpPr>
          <a:xfrm>
            <a:off x="6602225" y="1248922"/>
            <a:ext cx="1163059" cy="747769"/>
            <a:chOff x="1798040" y="1036571"/>
            <a:chExt cx="1163059" cy="747769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8559CD2-D2F5-438C-BF2D-288567B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DF510E5-06D2-49D4-A4DC-E0796E633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FACFB05-4982-47A5-A09D-691119F3D02E}"/>
              </a:ext>
            </a:extLst>
          </p:cNvPr>
          <p:cNvGrpSpPr/>
          <p:nvPr/>
        </p:nvGrpSpPr>
        <p:grpSpPr>
          <a:xfrm>
            <a:off x="4122646" y="2954626"/>
            <a:ext cx="1163059" cy="747769"/>
            <a:chOff x="1798040" y="1036571"/>
            <a:chExt cx="1163059" cy="74776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0ECDE9D2-26F7-475F-9A99-CE8B34B59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40" y="1036571"/>
              <a:ext cx="1163059" cy="747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FB115EB-3A06-4094-AE6B-7AAF67630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40" y="1087727"/>
              <a:ext cx="1151068" cy="645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4</cp:revision>
  <dcterms:created xsi:type="dcterms:W3CDTF">2018-03-10T20:36:10Z</dcterms:created>
  <dcterms:modified xsi:type="dcterms:W3CDTF">2018-03-10T21:53:43Z</dcterms:modified>
</cp:coreProperties>
</file>