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5E46A1D8-4F06-402D-9FE0-5BF703894655}"/>
    <pc:docChg chg="custSel modSld">
      <pc:chgData name="Chris G" userId="ec6dd0bf820af39d" providerId="LiveId" clId="{5E46A1D8-4F06-402D-9FE0-5BF703894655}" dt="2018-03-10T22:08:33.246" v="9" actId="478"/>
      <pc:docMkLst>
        <pc:docMk/>
      </pc:docMkLst>
      <pc:sldChg chg="addSp delSp modSp">
        <pc:chgData name="Chris G" userId="ec6dd0bf820af39d" providerId="LiveId" clId="{5E46A1D8-4F06-402D-9FE0-5BF703894655}" dt="2018-03-10T22:08:33.246" v="9" actId="478"/>
        <pc:sldMkLst>
          <pc:docMk/>
          <pc:sldMk cId="82172963" sldId="256"/>
        </pc:sldMkLst>
        <pc:spChg chg="add mod">
          <ac:chgData name="Chris G" userId="ec6dd0bf820af39d" providerId="LiveId" clId="{5E46A1D8-4F06-402D-9FE0-5BF703894655}" dt="2018-03-10T22:00:28.693" v="7" actId="164"/>
          <ac:spMkLst>
            <pc:docMk/>
            <pc:sldMk cId="82172963" sldId="256"/>
            <ac:spMk id="99" creationId="{B8033318-9DBC-412A-9DB5-5D0B7F478636}"/>
          </ac:spMkLst>
        </pc:spChg>
        <pc:spChg chg="add mod">
          <ac:chgData name="Chris G" userId="ec6dd0bf820af39d" providerId="LiveId" clId="{5E46A1D8-4F06-402D-9FE0-5BF703894655}" dt="2018-03-10T22:00:28.693" v="7" actId="164"/>
          <ac:spMkLst>
            <pc:docMk/>
            <pc:sldMk cId="82172963" sldId="256"/>
            <ac:spMk id="100" creationId="{7A1B6B75-F808-4FDF-9868-8761651EC351}"/>
          </ac:spMkLst>
        </pc:spChg>
        <pc:grpChg chg="mod">
          <ac:chgData name="Chris G" userId="ec6dd0bf820af39d" providerId="LiveId" clId="{5E46A1D8-4F06-402D-9FE0-5BF703894655}" dt="2018-03-10T21:54:23.409" v="0" actId="164"/>
          <ac:grpSpMkLst>
            <pc:docMk/>
            <pc:sldMk cId="82172963" sldId="256"/>
            <ac:grpSpMk id="81" creationId="{3DF7A3E4-F9EB-4FC0-A258-8E1495D14BD9}"/>
          </ac:grpSpMkLst>
        </pc:grpChg>
        <pc:grpChg chg="mod">
          <ac:chgData name="Chris G" userId="ec6dd0bf820af39d" providerId="LiveId" clId="{5E46A1D8-4F06-402D-9FE0-5BF703894655}" dt="2018-03-10T21:54:23.409" v="0" actId="164"/>
          <ac:grpSpMkLst>
            <pc:docMk/>
            <pc:sldMk cId="82172963" sldId="256"/>
            <ac:grpSpMk id="82" creationId="{58BF142D-8E63-44D5-A4B9-095EEF24B134}"/>
          </ac:grpSpMkLst>
        </pc:grpChg>
        <pc:grpChg chg="mod">
          <ac:chgData name="Chris G" userId="ec6dd0bf820af39d" providerId="LiveId" clId="{5E46A1D8-4F06-402D-9FE0-5BF703894655}" dt="2018-03-10T21:54:23.409" v="0" actId="164"/>
          <ac:grpSpMkLst>
            <pc:docMk/>
            <pc:sldMk cId="82172963" sldId="256"/>
            <ac:grpSpMk id="85" creationId="{E804C04D-5AA9-4C03-9AF6-F6C0DD519C6B}"/>
          </ac:grpSpMkLst>
        </pc:grpChg>
        <pc:grpChg chg="mod">
          <ac:chgData name="Chris G" userId="ec6dd0bf820af39d" providerId="LiveId" clId="{5E46A1D8-4F06-402D-9FE0-5BF703894655}" dt="2018-03-10T21:54:23.409" v="0" actId="164"/>
          <ac:grpSpMkLst>
            <pc:docMk/>
            <pc:sldMk cId="82172963" sldId="256"/>
            <ac:grpSpMk id="88" creationId="{30454041-14DA-4244-BAE2-06F203CB63C9}"/>
          </ac:grpSpMkLst>
        </pc:grpChg>
        <pc:grpChg chg="mod">
          <ac:chgData name="Chris G" userId="ec6dd0bf820af39d" providerId="LiveId" clId="{5E46A1D8-4F06-402D-9FE0-5BF703894655}" dt="2018-03-10T21:54:23.409" v="0" actId="164"/>
          <ac:grpSpMkLst>
            <pc:docMk/>
            <pc:sldMk cId="82172963" sldId="256"/>
            <ac:grpSpMk id="91" creationId="{F9FC9E97-CB2B-4CE9-91B6-E4420A99E804}"/>
          </ac:grpSpMkLst>
        </pc:grpChg>
        <pc:grpChg chg="mod">
          <ac:chgData name="Chris G" userId="ec6dd0bf820af39d" providerId="LiveId" clId="{5E46A1D8-4F06-402D-9FE0-5BF703894655}" dt="2018-03-10T21:54:23.409" v="0" actId="164"/>
          <ac:grpSpMkLst>
            <pc:docMk/>
            <pc:sldMk cId="82172963" sldId="256"/>
            <ac:grpSpMk id="94" creationId="{BFACFB05-4982-47A5-A09D-691119F3D02E}"/>
          </ac:grpSpMkLst>
        </pc:grpChg>
        <pc:grpChg chg="add mod">
          <ac:chgData name="Chris G" userId="ec6dd0bf820af39d" providerId="LiveId" clId="{5E46A1D8-4F06-402D-9FE0-5BF703894655}" dt="2018-03-10T22:00:28.693" v="7" actId="164"/>
          <ac:grpSpMkLst>
            <pc:docMk/>
            <pc:sldMk cId="82172963" sldId="256"/>
            <ac:grpSpMk id="98" creationId="{1B1D86D5-52F8-41B1-83EC-CC5FA77E67C6}"/>
          </ac:grpSpMkLst>
        </pc:grpChg>
        <pc:grpChg chg="add del mod">
          <ac:chgData name="Chris G" userId="ec6dd0bf820af39d" providerId="LiveId" clId="{5E46A1D8-4F06-402D-9FE0-5BF703894655}" dt="2018-03-10T22:08:33.246" v="9" actId="478"/>
          <ac:grpSpMkLst>
            <pc:docMk/>
            <pc:sldMk cId="82172963" sldId="256"/>
            <ac:grpSpMk id="101" creationId="{405BD643-0EC2-48B2-9CEE-6CA3F6A5D1FD}"/>
          </ac:grpSpMkLst>
        </pc:grpChg>
        <pc:picChg chg="del mod">
          <ac:chgData name="Chris G" userId="ec6dd0bf820af39d" providerId="LiveId" clId="{5E46A1D8-4F06-402D-9FE0-5BF703894655}" dt="2018-03-10T22:08:31.674" v="8" actId="478"/>
          <ac:picMkLst>
            <pc:docMk/>
            <pc:sldMk cId="82172963" sldId="256"/>
            <ac:picMk id="71" creationId="{74BEF137-2111-44CA-A3DD-7041F17130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0E696-3049-4A4C-9804-861474F6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7E836A-62DF-424B-BD07-F578269D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E06EA-8315-4E0A-B17D-3325D44A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91775-2E03-410C-A6A4-96B45CEB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D0275-282E-41F1-826D-FDB93EBF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45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A8EDD-6451-470A-B803-8446B73B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99C6F4-5D0A-4197-B376-73485BE0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E33DB9-756F-4FF2-BD47-D036AD45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8800D-F0C6-4A09-9E71-EEE4B42E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E1928-1B35-42E2-99F4-16881217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671305-FE13-43AD-9A73-64B0E8E3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B03809-605A-4A91-BBB5-F1E2DD5ED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33D0E-E7C1-448F-B3FA-1E58486E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3AAB0-0857-434C-8BD9-938889F7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D5EBC-B8D3-4418-87A8-42ABA550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1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1B081-C7DA-4BC3-A722-5DEB20DA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2DF79-42DC-4D55-BFE0-C20FC895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30FE5-669B-43EE-B924-9B1B4F78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98F3A-0964-41D1-AB00-F42AC7D1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A43C8-473A-4384-A360-676A2A73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3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A493-9AE4-49B1-B4BB-711216F2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17F0E2-2C28-488A-9811-4AE112C7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E2598-793E-48CB-9E4F-4309D04C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97EC2-5FCB-48A9-ADDC-1B66F36B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75949-AB84-496B-8183-C3533196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02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E1229-FF8B-43CE-9A5E-9F301A14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7B33D-43EC-437F-BC89-389234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C95E36-E09E-4F35-9116-F5620603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4C874-8776-4925-BA97-BDB3C93A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3A2B7-0FE5-42E0-A430-50273EA2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E53C29-F683-415C-B124-C8D65189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12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2FACE-BF44-4E98-912D-9F4E525B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AFE9D-5F7B-4463-8044-94BBA9F7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D09058-0145-4438-9E18-24B501CE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840EBC-1BE5-446F-AC9E-E10300E90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97D4A3-75B0-4E3E-A53C-74B901AA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F0551A-63B9-4D61-93A5-C068725B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3FEF61-63A7-46B7-BC93-D5924B1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3640C0-CDF8-4398-A4EB-CB9D1CA2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BFF6D-D419-4127-A8A4-62B4A1BA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8B76F3-6815-446F-BFC2-7F007DF6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E60847-083B-4B85-853B-2152F348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EC482D-6EB1-47C9-B27F-5BC8E662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85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FEB6CF-A391-4BD2-A0BC-B4C821EB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26234F-A9EB-456D-8B5A-25E7C2FE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B93458-04C0-42CA-8197-7944B552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38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3399B-FE62-402C-B1AE-113CF078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1B80B-B055-4E33-AE5F-46EFE574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8E90E-1B93-4637-8DA5-2232E393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415E5-B1F6-4660-A669-5B385147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0ABAE-9C4B-4D6A-9573-7F792E4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9BB427-CCB2-458A-BC72-AB58E71E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7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85600-B18C-4C44-A888-F6AB6DA7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F8591F-A3E3-4D1A-A5FC-FDBEF8589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0E588F-F775-4A35-9D09-C427A089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D90C59-1C7B-4CE8-BE7A-E9C64233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6B680-8588-43A9-B73F-AFC23CD9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E4CC2-102C-462F-8F40-3F3936D4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98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7206B3-E94F-4D00-AC1C-48214296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8B78AD-EC83-4370-8BDE-F2BF897E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1A3B6-4689-493E-AE0E-2EB3D897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190D12-2E1C-409C-A96D-4B6F64FE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14D51-45FC-4581-B0C0-3DF105653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83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7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G</dc:creator>
  <cp:lastModifiedBy>Chris G</cp:lastModifiedBy>
  <cp:revision>4</cp:revision>
  <dcterms:created xsi:type="dcterms:W3CDTF">2018-03-10T20:36:10Z</dcterms:created>
  <dcterms:modified xsi:type="dcterms:W3CDTF">2018-03-10T22:08:42Z</dcterms:modified>
</cp:coreProperties>
</file>