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2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" userId="ec6dd0bf820af39d" providerId="LiveId" clId="{5E46A1D8-4F06-402D-9FE0-5BF703894655}"/>
    <pc:docChg chg="undo custSel modSld">
      <pc:chgData name="Chris G" userId="ec6dd0bf820af39d" providerId="LiveId" clId="{5E46A1D8-4F06-402D-9FE0-5BF703894655}" dt="2018-03-10T21:38:04.813" v="85" actId="164"/>
      <pc:docMkLst>
        <pc:docMk/>
      </pc:docMkLst>
      <pc:sldChg chg="addSp delSp modSp">
        <pc:chgData name="Chris G" userId="ec6dd0bf820af39d" providerId="LiveId" clId="{5E46A1D8-4F06-402D-9FE0-5BF703894655}" dt="2018-03-10T21:38:04.813" v="85" actId="164"/>
        <pc:sldMkLst>
          <pc:docMk/>
          <pc:sldMk cId="82172963" sldId="256"/>
        </pc:sldMkLst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6" creationId="{D9415C1E-923D-4CBE-8C3B-4B5241172BDE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11" creationId="{78CA3B42-7991-444A-A5A0-742372093490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13" creationId="{FAB928D7-ACAC-48EC-BDFA-6AB6013DCEF7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18" creationId="{D630B62A-F686-45E2-961B-1E07CF5F9A4E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19" creationId="{F4860E15-BF45-4998-988E-212E78BFD90B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0" creationId="{1701E2BB-A30C-42A4-8383-7E1865891041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1" creationId="{46550A95-1E4D-4B25-BA06-221E897D7B18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2" creationId="{D3779777-0C77-4D92-9E55-F467A8D99E0D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3" creationId="{8310854E-E9BF-44D0-AB54-61477527D423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4" creationId="{F0ECF235-A3E1-4C2A-AB46-38C4001EF419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5" creationId="{5C93D5E5-51B4-45CF-B6DF-15864112FB40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26" creationId="{05A764CD-BDEF-4092-8E54-82E3BF522F5E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37" creationId="{C68842A5-A4FB-4F09-985F-26EFC1ED3D23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38" creationId="{016DD0DD-528F-4CD1-B4ED-82F1E87478A6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42" creationId="{345A88B1-352C-4BD2-99E7-612966A27402}"/>
          </ac:spMkLst>
        </pc:spChg>
        <pc:spChg chg="add mod topLvl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43" creationId="{D9A4024E-55C3-4040-8A2B-56F157F1BE7C}"/>
          </ac:spMkLst>
        </pc:spChg>
        <pc:spChg chg="add mod">
          <ac:chgData name="Chris G" userId="ec6dd0bf820af39d" providerId="LiveId" clId="{5E46A1D8-4F06-402D-9FE0-5BF703894655}" dt="2018-03-10T21:38:04.813" v="85" actId="164"/>
          <ac:spMkLst>
            <pc:docMk/>
            <pc:sldMk cId="82172963" sldId="256"/>
            <ac:spMk id="58" creationId="{7A619E42-650A-4CC6-86D8-35554F487585}"/>
          </ac:spMkLst>
        </pc:spChg>
        <pc:grpChg chg="add del mod ord">
          <ac:chgData name="Chris G" userId="ec6dd0bf820af39d" providerId="LiveId" clId="{5E46A1D8-4F06-402D-9FE0-5BF703894655}" dt="2018-03-10T21:36:55.905" v="70" actId="165"/>
          <ac:grpSpMkLst>
            <pc:docMk/>
            <pc:sldMk cId="82172963" sldId="256"/>
            <ac:grpSpMk id="5" creationId="{6FCA805A-975D-46FB-AA14-B4DADC72C358}"/>
          </ac:grpSpMkLst>
        </pc:grpChg>
        <pc:grpChg chg="add del mod topLvl">
          <ac:chgData name="Chris G" userId="ec6dd0bf820af39d" providerId="LiveId" clId="{5E46A1D8-4F06-402D-9FE0-5BF703894655}" dt="2018-03-10T21:37:00.738" v="71" actId="165"/>
          <ac:grpSpMkLst>
            <pc:docMk/>
            <pc:sldMk cId="82172963" sldId="256"/>
            <ac:grpSpMk id="8" creationId="{76B798D7-C749-4241-83FE-D301C6724A1C}"/>
          </ac:grpSpMkLst>
        </pc:grpChg>
        <pc:grpChg chg="add del mod topLvl">
          <ac:chgData name="Chris G" userId="ec6dd0bf820af39d" providerId="LiveId" clId="{5E46A1D8-4F06-402D-9FE0-5BF703894655}" dt="2018-03-10T21:37:00.738" v="71" actId="165"/>
          <ac:grpSpMkLst>
            <pc:docMk/>
            <pc:sldMk cId="82172963" sldId="256"/>
            <ac:grpSpMk id="9" creationId="{877CE482-1D5C-47B6-B686-63CCC3CEC7C5}"/>
          </ac:grpSpMkLst>
        </pc:grpChg>
        <pc:grpChg chg="add del mod topLvl">
          <ac:chgData name="Chris G" userId="ec6dd0bf820af39d" providerId="LiveId" clId="{5E46A1D8-4F06-402D-9FE0-5BF703894655}" dt="2018-03-10T21:37:00.738" v="71" actId="165"/>
          <ac:grpSpMkLst>
            <pc:docMk/>
            <pc:sldMk cId="82172963" sldId="256"/>
            <ac:grpSpMk id="10" creationId="{F6CF7B56-3527-4A56-9105-D647EE3DBB70}"/>
          </ac:grpSpMkLst>
        </pc:grpChg>
        <pc:grpChg chg="add mod">
          <ac:chgData name="Chris G" userId="ec6dd0bf820af39d" providerId="LiveId" clId="{5E46A1D8-4F06-402D-9FE0-5BF703894655}" dt="2018-03-10T21:38:04.813" v="85" actId="164"/>
          <ac:grpSpMkLst>
            <pc:docMk/>
            <pc:sldMk cId="82172963" sldId="256"/>
            <ac:grpSpMk id="69" creationId="{0E13F1DA-471E-43FD-96A6-E72C1C87CE0F}"/>
          </ac:grpSpMkLst>
        </pc:grpChg>
        <pc:graphicFrameChg chg="del">
          <ac:chgData name="Chris G" userId="ec6dd0bf820af39d" providerId="LiveId" clId="{5E46A1D8-4F06-402D-9FE0-5BF703894655}" dt="2018-03-10T21:32:17.441" v="0" actId="478"/>
          <ac:graphicFrameMkLst>
            <pc:docMk/>
            <pc:sldMk cId="82172963" sldId="256"/>
            <ac:graphicFrameMk id="4" creationId="{8B01C986-884E-455D-ACBD-ABC333EE9A8D}"/>
          </ac:graphicFrameMkLst>
        </pc:graphicFrame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7" creationId="{812ADFB2-4984-44CF-8F4A-774A0BA9AA9A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12" creationId="{5C80CD3D-7663-461C-B110-C558AB4F7CEF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14" creationId="{8DAF3778-7D41-4DEB-9EB4-C73DB7983C1B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15" creationId="{1CD6C4CF-0666-4763-8592-9C30F5EC1F89}"/>
          </ac:cxnSpMkLst>
        </pc:cxnChg>
        <pc:cxnChg chg="add del mod">
          <ac:chgData name="Chris G" userId="ec6dd0bf820af39d" providerId="LiveId" clId="{5E46A1D8-4F06-402D-9FE0-5BF703894655}" dt="2018-03-10T21:36:06.813" v="50" actId="478"/>
          <ac:cxnSpMkLst>
            <pc:docMk/>
            <pc:sldMk cId="82172963" sldId="256"/>
            <ac:cxnSpMk id="16" creationId="{8531C16A-0285-494C-BB05-0C67ACB940D9}"/>
          </ac:cxnSpMkLst>
        </pc:cxnChg>
        <pc:cxnChg chg="add del mod">
          <ac:chgData name="Chris G" userId="ec6dd0bf820af39d" providerId="LiveId" clId="{5E46A1D8-4F06-402D-9FE0-5BF703894655}" dt="2018-03-10T21:36:10.823" v="53" actId="478"/>
          <ac:cxnSpMkLst>
            <pc:docMk/>
            <pc:sldMk cId="82172963" sldId="256"/>
            <ac:cxnSpMk id="17" creationId="{C528D887-2416-4BC3-A4EC-BEE05BF3CE3E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27" creationId="{98003368-C651-4802-B120-113D5CBBA190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28" creationId="{F7BF03B1-50DB-4372-8714-3C0C979DD1A6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29" creationId="{7007FC8A-C764-4418-B3D7-7598DDD994BD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0" creationId="{A96BABFD-5F5A-47D7-B8CF-BE70C2E9D08A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1" creationId="{88BBB4DE-4BFC-4A7B-B28D-E5DDDAD2E589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2" creationId="{61E9E42F-8686-4F7B-BFC2-69386E963E3E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3" creationId="{9DBF0E5C-5E86-4299-8DE2-5E4C90BF967E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4" creationId="{F9BA1037-9016-4E16-9532-7191274F2A2E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5" creationId="{53405029-C30B-4B58-8DFA-912D5B2D9919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36" creationId="{C4E1BD26-90D1-4986-8841-B0DF287C7A04}"/>
          </ac:cxnSpMkLst>
        </pc:cxnChg>
        <pc:cxnChg chg="add del">
          <ac:chgData name="Chris G" userId="ec6dd0bf820af39d" providerId="LiveId" clId="{5E46A1D8-4F06-402D-9FE0-5BF703894655}" dt="2018-03-10T21:35:08.396" v="43" actId="478"/>
          <ac:cxnSpMkLst>
            <pc:docMk/>
            <pc:sldMk cId="82172963" sldId="256"/>
            <ac:cxnSpMk id="39" creationId="{3FC33605-C5CA-41E8-BCEE-11B35D1446B3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40" creationId="{C03DFB5D-AB91-4212-8CFA-458016CDD4E5}"/>
          </ac:cxnSpMkLst>
        </pc:cxnChg>
        <pc:cxnChg chg="add del mod">
          <ac:chgData name="Chris G" userId="ec6dd0bf820af39d" providerId="LiveId" clId="{5E46A1D8-4F06-402D-9FE0-5BF703894655}" dt="2018-03-10T21:34:59.011" v="38" actId="478"/>
          <ac:cxnSpMkLst>
            <pc:docMk/>
            <pc:sldMk cId="82172963" sldId="256"/>
            <ac:cxnSpMk id="41" creationId="{9A6A35BD-3564-4E13-87A6-8A460FAF7014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44" creationId="{894490D7-9C2F-49C2-8143-99E3B4C3289E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45" creationId="{887B8683-B05F-49B8-916D-AE0A541276EA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46" creationId="{72C8CE06-F526-4157-BADB-475345CDA490}"/>
          </ac:cxnSpMkLst>
        </pc:cxnChg>
        <pc:cxnChg chg="add mod topLvl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47" creationId="{48A14435-E8FF-4DC4-A85B-744831459C09}"/>
          </ac:cxnSpMkLst>
        </pc:cxnChg>
        <pc:cxnChg chg="add mod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60" creationId="{B25EAFED-06B4-48E2-A986-48C3EF8DE692}"/>
          </ac:cxnSpMkLst>
        </pc:cxnChg>
        <pc:cxnChg chg="add mod">
          <ac:chgData name="Chris G" userId="ec6dd0bf820af39d" providerId="LiveId" clId="{5E46A1D8-4F06-402D-9FE0-5BF703894655}" dt="2018-03-10T21:38:04.813" v="85" actId="164"/>
          <ac:cxnSpMkLst>
            <pc:docMk/>
            <pc:sldMk cId="82172963" sldId="256"/>
            <ac:cxnSpMk id="66" creationId="{8527F48F-62C7-4BBC-92E7-EAFC4BADA2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E0E696-3049-4A4C-9804-861474F6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47E836A-62DF-424B-BD07-F578269D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3E06EA-8315-4E0A-B17D-3325D44A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491775-2E03-410C-A6A4-96B45CEB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6D0275-282E-41F1-826D-FDB93EBF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4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A8EDD-6451-470A-B803-8446B73B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D99C6F4-5D0A-4197-B376-73485BE0A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E33DB9-756F-4FF2-BD47-D036AD45D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78800D-F0C6-4A09-9E71-EEE4B42E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CE1928-1B35-42E2-99F4-16881217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9671305-FE13-43AD-9A73-64B0E8E3D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4B03809-605A-4A91-BBB5-F1E2DD5ED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E33D0E-E7C1-448F-B3FA-1E58486E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F3AAB0-0857-434C-8BD9-938889F7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FD5EBC-B8D3-4418-87A8-42ABA550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01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1B081-C7DA-4BC3-A722-5DEB20DA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DF79-42DC-4D55-BFE0-C20FC895D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530FE5-669B-43EE-B924-9B1B4F78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998F3A-0964-41D1-AB00-F42AC7D1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8A43C8-473A-4384-A360-676A2A73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303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ADA493-9AE4-49B1-B4BB-711216F2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17F0E2-2C28-488A-9811-4AE112C7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E2598-793E-48CB-9E4F-4309D04C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997EC2-5FCB-48A9-ADDC-1B66F36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675949-AB84-496B-8183-C3533196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102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E1229-FF8B-43CE-9A5E-9F301A14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7B33D-43EC-437F-BC89-3892341C4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C95E36-E09E-4F35-9116-F5620603D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64C874-8776-4925-BA97-BDB3C93A5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03A2B7-0FE5-42E0-A430-50273EA2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E53C29-F683-415C-B124-C8D65189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812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2FACE-BF44-4E98-912D-9F4E525B8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AFE9D-5F7B-4463-8044-94BBA9F72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D09058-0145-4438-9E18-24B501CEC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D840EBC-1BE5-446F-AC9E-E10300E90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97D4A3-75B0-4E3E-A53C-74B901AA0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F0551A-63B9-4D61-93A5-C068725BC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3FEF61-63A7-46B7-BC93-D5924B12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3640C0-CDF8-4398-A4EB-CB9D1CA2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26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BFF6D-D419-4127-A8A4-62B4A1BA3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58B76F3-6815-446F-BFC2-7F007DF6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E60847-083B-4B85-853B-2152F348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EC482D-6EB1-47C9-B27F-5BC8E66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85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FEB6CF-A391-4BD2-A0BC-B4C821EB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626234F-A9EB-456D-8B5A-25E7C2FE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B93458-04C0-42CA-8197-7944B55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3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03399B-FE62-402C-B1AE-113CF078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1B80B-B055-4E33-AE5F-46EFE574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98E90E-1B93-4637-8DA5-2232E393C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9415E5-B1F6-4660-A669-5B385147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B0ABAE-9C4B-4D6A-9573-7F792E4A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9BB427-CCB2-458A-BC72-AB58E71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4794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85600-B18C-4C44-A888-F6AB6DA7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F8591F-A3E3-4D1A-A5FC-FDBEF8589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0E588F-F775-4A35-9D09-C427A089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D90C59-1C7B-4CE8-BE7A-E9C642332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6B680-8588-43A9-B73F-AFC23CD94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0E4CC2-102C-462F-8F40-3F3936D49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798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07206B3-E94F-4D00-AC1C-48214296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8B78AD-EC83-4370-8BDE-F2BF897EB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51A3B6-4689-493E-AE0E-2EB3D897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3A74B-7DA5-4425-8164-B48E8A0AACF0}" type="datetimeFigureOut">
              <a:rPr lang="de-DE" smtClean="0"/>
              <a:t>10.03.2018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190D12-2E1C-409C-A96D-4B6F64FE7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14D51-45FC-4581-B0C0-3DF1056536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75ECC-C670-40DB-A659-FABDC61224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98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0E13F1DA-471E-43FD-96A6-E72C1C87CE0F}"/>
              </a:ext>
            </a:extLst>
          </p:cNvPr>
          <p:cNvGrpSpPr/>
          <p:nvPr/>
        </p:nvGrpSpPr>
        <p:grpSpPr>
          <a:xfrm>
            <a:off x="1993421" y="734678"/>
            <a:ext cx="8968621" cy="4528565"/>
            <a:chOff x="1993421" y="734678"/>
            <a:chExt cx="8968621" cy="4528565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9415C1E-923D-4CBE-8C3B-4B5241172BDE}"/>
                </a:ext>
              </a:extLst>
            </p:cNvPr>
            <p:cNvSpPr/>
            <p:nvPr/>
          </p:nvSpPr>
          <p:spPr>
            <a:xfrm>
              <a:off x="3066411" y="4396862"/>
              <a:ext cx="1236647" cy="866361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Power </a:t>
              </a:r>
              <a:r>
                <a:rPr lang="de-DE" sz="1000" kern="12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distribution</a:t>
              </a:r>
              <a:endParaRPr lang="de-DE" sz="1000" dirty="0">
                <a:effectLst/>
                <a:ea typeface="Times New Roman" panose="02020603050405020304" pitchFamily="18" charset="0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 kern="12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de-DE" sz="1000" kern="12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LiPo</a:t>
              </a:r>
              <a:r>
                <a:rPr lang="de-DE" sz="1000" kern="12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Akkus)</a:t>
              </a:r>
              <a:endParaRPr lang="de-DE" sz="1000" dirty="0"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812ADFB2-4984-44CF-8F4A-774A0BA9AA9A}"/>
                </a:ext>
              </a:extLst>
            </p:cNvPr>
            <p:cNvCxnSpPr>
              <a:cxnSpLocks/>
              <a:stCxn id="37" idx="0"/>
              <a:endCxn id="18" idx="2"/>
            </p:cNvCxnSpPr>
            <p:nvPr/>
          </p:nvCxnSpPr>
          <p:spPr>
            <a:xfrm flipV="1">
              <a:off x="6162234" y="3716515"/>
              <a:ext cx="724782" cy="760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345A88B1-352C-4BD2-99E7-612966A27402}"/>
                </a:ext>
              </a:extLst>
            </p:cNvPr>
            <p:cNvSpPr/>
            <p:nvPr/>
          </p:nvSpPr>
          <p:spPr>
            <a:xfrm>
              <a:off x="3590639" y="734678"/>
              <a:ext cx="1043344" cy="7866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Servo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D9A4024E-55C3-4040-8A2B-56F157F1BE7C}"/>
                </a:ext>
              </a:extLst>
            </p:cNvPr>
            <p:cNvSpPr/>
            <p:nvPr/>
          </p:nvSpPr>
          <p:spPr>
            <a:xfrm>
              <a:off x="4813573" y="734678"/>
              <a:ext cx="1043344" cy="7866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Servo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44" name="Gerade Verbindung mit Pfeil 43">
              <a:extLst>
                <a:ext uri="{FF2B5EF4-FFF2-40B4-BE49-F238E27FC236}">
                  <a16:creationId xmlns:a16="http://schemas.microsoft.com/office/drawing/2014/main" id="{894490D7-9C2F-49C2-8143-99E3B4C3289E}"/>
                </a:ext>
              </a:extLst>
            </p:cNvPr>
            <p:cNvCxnSpPr/>
            <p:nvPr/>
          </p:nvCxnSpPr>
          <p:spPr>
            <a:xfrm flipH="1" flipV="1">
              <a:off x="4108035" y="1521330"/>
              <a:ext cx="4276" cy="425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887B8683-B05F-49B8-916D-AE0A541276EA}"/>
                </a:ext>
              </a:extLst>
            </p:cNvPr>
            <p:cNvCxnSpPr/>
            <p:nvPr/>
          </p:nvCxnSpPr>
          <p:spPr>
            <a:xfrm flipH="1" flipV="1">
              <a:off x="5330970" y="1521330"/>
              <a:ext cx="4276" cy="4252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72C8CE06-F526-4157-BADB-475345CDA490}"/>
                </a:ext>
              </a:extLst>
            </p:cNvPr>
            <p:cNvCxnSpPr/>
            <p:nvPr/>
          </p:nvCxnSpPr>
          <p:spPr>
            <a:xfrm>
              <a:off x="4108035" y="1946548"/>
              <a:ext cx="12357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r Verbinder 46">
              <a:extLst>
                <a:ext uri="{FF2B5EF4-FFF2-40B4-BE49-F238E27FC236}">
                  <a16:creationId xmlns:a16="http://schemas.microsoft.com/office/drawing/2014/main" id="{48A14435-E8FF-4DC4-A85B-744831459C09}"/>
                </a:ext>
              </a:extLst>
            </p:cNvPr>
            <p:cNvCxnSpPr/>
            <p:nvPr/>
          </p:nvCxnSpPr>
          <p:spPr>
            <a:xfrm flipV="1">
              <a:off x="4716537" y="1946548"/>
              <a:ext cx="0" cy="7760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C68842A5-A4FB-4F09-985F-26EFC1ED3D23}"/>
                </a:ext>
              </a:extLst>
            </p:cNvPr>
            <p:cNvSpPr/>
            <p:nvPr/>
          </p:nvSpPr>
          <p:spPr>
            <a:xfrm>
              <a:off x="5640562" y="4476590"/>
              <a:ext cx="1043344" cy="7866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Ultrasonic</a:t>
              </a:r>
              <a:r>
                <a:rPr lang="de-DE" sz="1000" kern="12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1000" kern="1200" dirty="0" err="1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sensor</a:t>
              </a:r>
              <a:endParaRPr lang="de-DE" sz="1000" dirty="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016DD0DD-528F-4CD1-B4ED-82F1E87478A6}"/>
                </a:ext>
              </a:extLst>
            </p:cNvPr>
            <p:cNvSpPr/>
            <p:nvPr/>
          </p:nvSpPr>
          <p:spPr>
            <a:xfrm>
              <a:off x="1993421" y="2674732"/>
              <a:ext cx="1411079" cy="104178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Camera modul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C03DFB5D-AB91-4212-8CFA-458016CDD4E5}"/>
                </a:ext>
              </a:extLst>
            </p:cNvPr>
            <p:cNvCxnSpPr>
              <a:cxnSpLocks/>
              <a:stCxn id="38" idx="3"/>
              <a:endCxn id="11" idx="1"/>
            </p:cNvCxnSpPr>
            <p:nvPr/>
          </p:nvCxnSpPr>
          <p:spPr>
            <a:xfrm>
              <a:off x="3404500" y="3195624"/>
              <a:ext cx="10592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D630B62A-F686-45E2-961B-1E07CF5F9A4E}"/>
                </a:ext>
              </a:extLst>
            </p:cNvPr>
            <p:cNvSpPr/>
            <p:nvPr/>
          </p:nvSpPr>
          <p:spPr>
            <a:xfrm>
              <a:off x="6181476" y="2674732"/>
              <a:ext cx="1411079" cy="10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Arduino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F4860E15-BF45-4998-988E-212E78BFD90B}"/>
                </a:ext>
              </a:extLst>
            </p:cNvPr>
            <p:cNvSpPr/>
            <p:nvPr/>
          </p:nvSpPr>
          <p:spPr>
            <a:xfrm>
              <a:off x="8289543" y="2281406"/>
              <a:ext cx="1043344" cy="7866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ESC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1701E2BB-A30C-42A4-8383-7E1865891041}"/>
                </a:ext>
              </a:extLst>
            </p:cNvPr>
            <p:cNvSpPr/>
            <p:nvPr/>
          </p:nvSpPr>
          <p:spPr>
            <a:xfrm>
              <a:off x="8289543" y="3323189"/>
              <a:ext cx="1043344" cy="7866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ESC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46550A95-1E4D-4B25-BA06-221E897D7B18}"/>
                </a:ext>
              </a:extLst>
            </p:cNvPr>
            <p:cNvSpPr/>
            <p:nvPr/>
          </p:nvSpPr>
          <p:spPr>
            <a:xfrm>
              <a:off x="8289543" y="1239623"/>
              <a:ext cx="1043344" cy="7866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ESC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3779777-0C77-4D92-9E55-F467A8D99E0D}"/>
                </a:ext>
              </a:extLst>
            </p:cNvPr>
            <p:cNvSpPr/>
            <p:nvPr/>
          </p:nvSpPr>
          <p:spPr>
            <a:xfrm>
              <a:off x="8289543" y="4364972"/>
              <a:ext cx="1043344" cy="78665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ESC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8310854E-E9BF-44D0-AB54-61477527D423}"/>
                </a:ext>
              </a:extLst>
            </p:cNvPr>
            <p:cNvSpPr/>
            <p:nvPr/>
          </p:nvSpPr>
          <p:spPr>
            <a:xfrm>
              <a:off x="9918698" y="1239623"/>
              <a:ext cx="1043344" cy="7866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Motor and Prop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F0ECF235-A3E1-4C2A-AB46-38C4001EF419}"/>
                </a:ext>
              </a:extLst>
            </p:cNvPr>
            <p:cNvSpPr/>
            <p:nvPr/>
          </p:nvSpPr>
          <p:spPr>
            <a:xfrm>
              <a:off x="9918698" y="2281406"/>
              <a:ext cx="1043344" cy="7866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Motor and Prop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C93D5E5-51B4-45CF-B6DF-15864112FB40}"/>
                </a:ext>
              </a:extLst>
            </p:cNvPr>
            <p:cNvSpPr/>
            <p:nvPr/>
          </p:nvSpPr>
          <p:spPr>
            <a:xfrm>
              <a:off x="9918698" y="3323189"/>
              <a:ext cx="1043344" cy="7866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Motor and Prop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05A764CD-BDEF-4092-8E54-82E3BF522F5E}"/>
                </a:ext>
              </a:extLst>
            </p:cNvPr>
            <p:cNvSpPr/>
            <p:nvPr/>
          </p:nvSpPr>
          <p:spPr>
            <a:xfrm>
              <a:off x="9918698" y="4364972"/>
              <a:ext cx="1043344" cy="78665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Motor and Prop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98003368-C651-4802-B120-113D5CBBA190}"/>
                </a:ext>
              </a:extLst>
            </p:cNvPr>
            <p:cNvCxnSpPr/>
            <p:nvPr/>
          </p:nvCxnSpPr>
          <p:spPr>
            <a:xfrm>
              <a:off x="9332887" y="1632949"/>
              <a:ext cx="5858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F7BF03B1-50DB-4372-8714-3C0C979DD1A6}"/>
                </a:ext>
              </a:extLst>
            </p:cNvPr>
            <p:cNvCxnSpPr/>
            <p:nvPr/>
          </p:nvCxnSpPr>
          <p:spPr>
            <a:xfrm>
              <a:off x="9332887" y="2685363"/>
              <a:ext cx="5858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7007FC8A-C764-4418-B3D7-7598DDD994BD}"/>
                </a:ext>
              </a:extLst>
            </p:cNvPr>
            <p:cNvCxnSpPr/>
            <p:nvPr/>
          </p:nvCxnSpPr>
          <p:spPr>
            <a:xfrm>
              <a:off x="9332887" y="3727146"/>
              <a:ext cx="5858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A96BABFD-5F5A-47D7-B8CF-BE70C2E9D08A}"/>
                </a:ext>
              </a:extLst>
            </p:cNvPr>
            <p:cNvCxnSpPr/>
            <p:nvPr/>
          </p:nvCxnSpPr>
          <p:spPr>
            <a:xfrm>
              <a:off x="9332887" y="4758299"/>
              <a:ext cx="5858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30">
              <a:extLst>
                <a:ext uri="{FF2B5EF4-FFF2-40B4-BE49-F238E27FC236}">
                  <a16:creationId xmlns:a16="http://schemas.microsoft.com/office/drawing/2014/main" id="{88BBB4DE-4BFC-4A7B-B28D-E5DDDAD2E589}"/>
                </a:ext>
              </a:extLst>
            </p:cNvPr>
            <p:cNvCxnSpPr/>
            <p:nvPr/>
          </p:nvCxnSpPr>
          <p:spPr>
            <a:xfrm>
              <a:off x="7904703" y="1686101"/>
              <a:ext cx="384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1E9E42F-8686-4F7B-BFC2-69386E963E3E}"/>
                </a:ext>
              </a:extLst>
            </p:cNvPr>
            <p:cNvCxnSpPr/>
            <p:nvPr/>
          </p:nvCxnSpPr>
          <p:spPr>
            <a:xfrm>
              <a:off x="7904703" y="3748407"/>
              <a:ext cx="384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9DBF0E5C-5E86-4299-8DE2-5E4C90BF967E}"/>
                </a:ext>
              </a:extLst>
            </p:cNvPr>
            <p:cNvCxnSpPr/>
            <p:nvPr/>
          </p:nvCxnSpPr>
          <p:spPr>
            <a:xfrm>
              <a:off x="7904703" y="2685363"/>
              <a:ext cx="384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F9BA1037-9016-4E16-9532-7191274F2A2E}"/>
                </a:ext>
              </a:extLst>
            </p:cNvPr>
            <p:cNvCxnSpPr/>
            <p:nvPr/>
          </p:nvCxnSpPr>
          <p:spPr>
            <a:xfrm>
              <a:off x="7904703" y="4758299"/>
              <a:ext cx="38484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3405029-C30B-4B58-8DFA-912D5B2D9919}"/>
                </a:ext>
              </a:extLst>
            </p:cNvPr>
            <p:cNvCxnSpPr/>
            <p:nvPr/>
          </p:nvCxnSpPr>
          <p:spPr>
            <a:xfrm flipV="1">
              <a:off x="7904703" y="1686104"/>
              <a:ext cx="0" cy="30721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C4E1BD26-90D1-4986-8841-B0DF287C7A04}"/>
                </a:ext>
              </a:extLst>
            </p:cNvPr>
            <p:cNvCxnSpPr/>
            <p:nvPr/>
          </p:nvCxnSpPr>
          <p:spPr>
            <a:xfrm>
              <a:off x="7592555" y="3195624"/>
              <a:ext cx="31214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8CA3B42-7991-444A-A5A0-742372093490}"/>
                </a:ext>
              </a:extLst>
            </p:cNvPr>
            <p:cNvSpPr/>
            <p:nvPr/>
          </p:nvSpPr>
          <p:spPr>
            <a:xfrm>
              <a:off x="4463765" y="2674732"/>
              <a:ext cx="1411079" cy="10417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kern="120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rPr>
                <a:t>Raspberry Pi</a:t>
              </a:r>
              <a:endParaRPr lang="de-DE" sz="1000">
                <a:effectLst/>
                <a:ea typeface="Times New Roman" panose="02020603050405020304" pitchFamily="18" charset="0"/>
              </a:endParaRPr>
            </a:p>
          </p:txBody>
        </p:sp>
        <p:cxnSp>
          <p:nvCxnSpPr>
            <p:cNvPr id="12" name="Gerade Verbindung mit Pfeil 11">
              <a:extLst>
                <a:ext uri="{FF2B5EF4-FFF2-40B4-BE49-F238E27FC236}">
                  <a16:creationId xmlns:a16="http://schemas.microsoft.com/office/drawing/2014/main" id="{5C80CD3D-7663-461C-B110-C558AB4F7CEF}"/>
                </a:ext>
              </a:extLst>
            </p:cNvPr>
            <p:cNvCxnSpPr/>
            <p:nvPr/>
          </p:nvCxnSpPr>
          <p:spPr>
            <a:xfrm>
              <a:off x="5874844" y="3195624"/>
              <a:ext cx="292906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FAB928D7-ACAC-48EC-BDFA-6AB6013DCEF7}"/>
                </a:ext>
              </a:extLst>
            </p:cNvPr>
            <p:cNvSpPr/>
            <p:nvPr/>
          </p:nvSpPr>
          <p:spPr>
            <a:xfrm>
              <a:off x="5946297" y="766569"/>
              <a:ext cx="1120312" cy="722870"/>
            </a:xfrm>
            <a:prstGeom prst="rect">
              <a:avLst/>
            </a:prstGeom>
            <a:solidFill>
              <a:srgbClr val="C0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000">
                  <a:solidFill>
                    <a:srgbClr val="000000"/>
                  </a:solidFill>
                  <a:cs typeface="Times New Roman" panose="02020603050405020304" pitchFamily="18" charset="0"/>
                </a:rPr>
                <a:t>Emergency- Stop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8DAF3778-7D41-4DEB-9EB4-C73DB7983C1B}"/>
                </a:ext>
              </a:extLst>
            </p:cNvPr>
            <p:cNvCxnSpPr>
              <a:cxnSpLocks/>
              <a:stCxn id="13" idx="2"/>
              <a:endCxn id="11" idx="0"/>
            </p:cNvCxnSpPr>
            <p:nvPr/>
          </p:nvCxnSpPr>
          <p:spPr>
            <a:xfrm flipH="1">
              <a:off x="5169305" y="1489439"/>
              <a:ext cx="1337150" cy="1185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1CD6C4CF-0666-4763-8592-9C30F5EC1F89}"/>
                </a:ext>
              </a:extLst>
            </p:cNvPr>
            <p:cNvCxnSpPr>
              <a:cxnSpLocks/>
              <a:stCxn id="6" idx="0"/>
              <a:endCxn id="11" idx="2"/>
            </p:cNvCxnSpPr>
            <p:nvPr/>
          </p:nvCxnSpPr>
          <p:spPr>
            <a:xfrm flipV="1">
              <a:off x="3684735" y="3716515"/>
              <a:ext cx="1484570" cy="680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7A619E42-650A-4CC6-86D8-35554F487585}"/>
                </a:ext>
              </a:extLst>
            </p:cNvPr>
            <p:cNvSpPr/>
            <p:nvPr/>
          </p:nvSpPr>
          <p:spPr>
            <a:xfrm>
              <a:off x="6772632" y="4476589"/>
              <a:ext cx="1043344" cy="786653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MPU</a:t>
              </a:r>
            </a:p>
          </p:txBody>
        </p: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B25EAFED-06B4-48E2-A986-48C3EF8DE692}"/>
                </a:ext>
              </a:extLst>
            </p:cNvPr>
            <p:cNvCxnSpPr>
              <a:cxnSpLocks/>
              <a:stCxn id="58" idx="0"/>
              <a:endCxn id="18" idx="2"/>
            </p:cNvCxnSpPr>
            <p:nvPr/>
          </p:nvCxnSpPr>
          <p:spPr>
            <a:xfrm flipH="1" flipV="1">
              <a:off x="6887016" y="3716515"/>
              <a:ext cx="407288" cy="7600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mit Pfeil 65">
              <a:extLst>
                <a:ext uri="{FF2B5EF4-FFF2-40B4-BE49-F238E27FC236}">
                  <a16:creationId xmlns:a16="http://schemas.microsoft.com/office/drawing/2014/main" id="{8527F48F-62C7-4BBC-92E7-EAFC4BADA231}"/>
                </a:ext>
              </a:extLst>
            </p:cNvPr>
            <p:cNvCxnSpPr>
              <a:cxnSpLocks/>
              <a:stCxn id="6" idx="0"/>
              <a:endCxn id="18" idx="2"/>
            </p:cNvCxnSpPr>
            <p:nvPr/>
          </p:nvCxnSpPr>
          <p:spPr>
            <a:xfrm flipV="1">
              <a:off x="3684735" y="3716515"/>
              <a:ext cx="3202281" cy="6803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7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18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 G</dc:creator>
  <cp:lastModifiedBy>Chris G</cp:lastModifiedBy>
  <cp:revision>4</cp:revision>
  <dcterms:created xsi:type="dcterms:W3CDTF">2018-03-10T20:36:10Z</dcterms:created>
  <dcterms:modified xsi:type="dcterms:W3CDTF">2018-03-10T21:38:05Z</dcterms:modified>
</cp:coreProperties>
</file>