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5E46A1D8-4F06-402D-9FE0-5BF703894655}"/>
    <pc:docChg chg="undo redo custSel modSld">
      <pc:chgData name="Chris G" userId="ec6dd0bf820af39d" providerId="LiveId" clId="{5E46A1D8-4F06-402D-9FE0-5BF703894655}" dt="2018-03-10T23:46:55.447" v="562" actId="164"/>
      <pc:docMkLst>
        <pc:docMk/>
      </pc:docMkLst>
      <pc:sldChg chg="addSp delSp modSp">
        <pc:chgData name="Chris G" userId="ec6dd0bf820af39d" providerId="LiveId" clId="{5E46A1D8-4F06-402D-9FE0-5BF703894655}" dt="2018-03-10T23:46:55.447" v="562" actId="164"/>
        <pc:sldMkLst>
          <pc:docMk/>
          <pc:sldMk cId="82172963" sldId="256"/>
        </pc:sldMkLst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11" creationId="{202D7452-5754-4283-B6E1-5F64CF10958B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12" creationId="{F85FC5BC-F6DE-40B5-9417-48DF813DA59E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15" creationId="{2D27EE60-9D79-4343-BF92-6A741B5C9F1A}"/>
          </ac:spMkLst>
        </pc:spChg>
        <pc:spChg chg="add del">
          <ac:chgData name="Chris G" userId="ec6dd0bf820af39d" providerId="LiveId" clId="{5E46A1D8-4F06-402D-9FE0-5BF703894655}" dt="2018-03-10T22:14:11.168" v="105" actId="478"/>
          <ac:spMkLst>
            <pc:docMk/>
            <pc:sldMk cId="82172963" sldId="256"/>
            <ac:spMk id="121" creationId="{CAD716FA-904E-4E63-99DC-675C97EC863B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23" creationId="{167F018F-28C2-42CC-B1E4-D7BF37D7C80C}"/>
          </ac:spMkLst>
        </pc:spChg>
        <pc:spChg chg="add del mod">
          <ac:chgData name="Chris G" userId="ec6dd0bf820af39d" providerId="LiveId" clId="{5E46A1D8-4F06-402D-9FE0-5BF703894655}" dt="2018-03-10T22:15:26.562" v="141" actId="478"/>
          <ac:spMkLst>
            <pc:docMk/>
            <pc:sldMk cId="82172963" sldId="256"/>
            <ac:spMk id="130" creationId="{13C482E7-28AA-431F-B06E-2D8CD2B4B40C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33" creationId="{7CD9BB4F-BA81-40E6-B0DC-825B511AD540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34" creationId="{EADD4732-3CF1-45BA-BF20-1A40AAC6EEC8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35" creationId="{352437A7-C985-4CB6-94D2-2C9387ED2441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36" creationId="{95CEA51F-D781-463A-A0FD-09E43B9268E6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38" creationId="{8DAAF0C5-3278-4CDF-84C9-E14625D91444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41" creationId="{6D419BBA-42B2-4798-8A66-7FD234B8FEAF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42" creationId="{DACABEC3-A0F9-4BD3-AD58-959BA5639DBA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51" creationId="{F1CFEA89-963E-4846-99BA-80B48FABFFC2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54" creationId="{9D38EE59-2DF6-4E1C-BBFE-04C57CFFAC33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60" creationId="{8B7655B2-97F0-43ED-B295-A28D73461AA1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61" creationId="{49DC23B2-D292-49A2-82CD-1DF7C0A7DCA1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69" creationId="{B7F2B7DE-0024-41F0-99C9-2E0C226CDC6C}"/>
          </ac:spMkLst>
        </pc:spChg>
        <pc:spChg chg="add mod">
          <ac:chgData name="Chris G" userId="ec6dd0bf820af39d" providerId="LiveId" clId="{5E46A1D8-4F06-402D-9FE0-5BF703894655}" dt="2018-03-10T23:46:55.447" v="562" actId="164"/>
          <ac:spMkLst>
            <pc:docMk/>
            <pc:sldMk cId="82172963" sldId="256"/>
            <ac:spMk id="182" creationId="{D10D2197-2E72-4DE6-8E55-F13A66A0C0EC}"/>
          </ac:spMkLst>
        </pc:spChg>
        <pc:grpChg chg="add mod">
          <ac:chgData name="Chris G" userId="ec6dd0bf820af39d" providerId="LiveId" clId="{5E46A1D8-4F06-402D-9FE0-5BF703894655}" dt="2018-03-10T23:46:55.447" v="562" actId="164"/>
          <ac:grpSpMkLst>
            <pc:docMk/>
            <pc:sldMk cId="82172963" sldId="256"/>
            <ac:grpSpMk id="187" creationId="{CCEAC76B-5317-4330-963D-4E51DC4694A9}"/>
          </ac:grpSpMkLst>
        </pc:grpChg>
        <pc:graphicFrameChg chg="add del mod modGraphic">
          <ac:chgData name="Chris G" userId="ec6dd0bf820af39d" providerId="LiveId" clId="{5E46A1D8-4F06-402D-9FE0-5BF703894655}" dt="2018-03-10T22:10:09.738" v="6" actId="478"/>
          <ac:graphicFrameMkLst>
            <pc:docMk/>
            <pc:sldMk cId="82172963" sldId="256"/>
            <ac:graphicFrameMk id="104" creationId="{F54963A8-6FB4-4A02-B2B9-D143A3AD9213}"/>
          </ac:graphicFrameMkLst>
        </pc:graphicFrameChg>
        <pc:picChg chg="add mod">
          <ac:chgData name="Chris G" userId="ec6dd0bf820af39d" providerId="LiveId" clId="{5E46A1D8-4F06-402D-9FE0-5BF703894655}" dt="2018-03-10T23:46:55.447" v="562" actId="164"/>
          <ac:picMkLst>
            <pc:docMk/>
            <pc:sldMk cId="82172963" sldId="256"/>
            <ac:picMk id="103" creationId="{3B6CA51F-6953-4454-9193-E7FD01F3A35A}"/>
          </ac:picMkLst>
        </pc:picChg>
        <pc:picChg chg="add mod">
          <ac:chgData name="Chris G" userId="ec6dd0bf820af39d" providerId="LiveId" clId="{5E46A1D8-4F06-402D-9FE0-5BF703894655}" dt="2018-03-10T23:46:55.447" v="562" actId="164"/>
          <ac:picMkLst>
            <pc:docMk/>
            <pc:sldMk cId="82172963" sldId="256"/>
            <ac:picMk id="106" creationId="{E1698A15-60BE-4E4F-B9D2-FDDAEBBC875B}"/>
          </ac:picMkLst>
        </pc:picChg>
        <pc:picChg chg="add mod">
          <ac:chgData name="Chris G" userId="ec6dd0bf820af39d" providerId="LiveId" clId="{5E46A1D8-4F06-402D-9FE0-5BF703894655}" dt="2018-03-10T23:46:55.447" v="562" actId="164"/>
          <ac:picMkLst>
            <pc:docMk/>
            <pc:sldMk cId="82172963" sldId="256"/>
            <ac:picMk id="108" creationId="{01DAF880-2424-402A-B23E-23063FD65A69}"/>
          </ac:picMkLst>
        </pc:picChg>
        <pc:picChg chg="add mod">
          <ac:chgData name="Chris G" userId="ec6dd0bf820af39d" providerId="LiveId" clId="{5E46A1D8-4F06-402D-9FE0-5BF703894655}" dt="2018-03-10T23:46:55.447" v="562" actId="164"/>
          <ac:picMkLst>
            <pc:docMk/>
            <pc:sldMk cId="82172963" sldId="256"/>
            <ac:picMk id="110" creationId="{3185C1DB-9E82-4167-BA10-E4D8D6A1CA61}"/>
          </ac:picMkLst>
        </pc:picChg>
        <pc:picChg chg="add mod">
          <ac:chgData name="Chris G" userId="ec6dd0bf820af39d" providerId="LiveId" clId="{5E46A1D8-4F06-402D-9FE0-5BF703894655}" dt="2018-03-10T23:46:55.447" v="562" actId="164"/>
          <ac:picMkLst>
            <pc:docMk/>
            <pc:sldMk cId="82172963" sldId="256"/>
            <ac:picMk id="140" creationId="{DEC24806-FAA7-4273-ADC4-95DE8F6F79B5}"/>
          </ac:picMkLst>
        </pc:pic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14" creationId="{685DA45D-8703-4571-B5E4-4FC3791611C9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22" creationId="{5159D357-C4A4-4E90-800F-09862D6BEBC4}"/>
          </ac:cxnSpMkLst>
        </pc:cxnChg>
        <pc:cxnChg chg="add del mod">
          <ac:chgData name="Chris G" userId="ec6dd0bf820af39d" providerId="LiveId" clId="{5E46A1D8-4F06-402D-9FE0-5BF703894655}" dt="2018-03-10T22:15:26.562" v="141" actId="478"/>
          <ac:cxnSpMkLst>
            <pc:docMk/>
            <pc:sldMk cId="82172963" sldId="256"/>
            <ac:cxnSpMk id="129" creationId="{E0553918-D34B-4572-ADF8-337AC59E537C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37" creationId="{10E11644-5FEB-4BAD-952C-FAC58919EA7E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45" creationId="{487EF1F9-0450-4722-A8E7-DCCBE1C06A52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49" creationId="{81DDC008-7AE4-4D82-B7ED-2588E307D083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55" creationId="{831AC903-432E-4963-B3B5-3A0097C46770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62" creationId="{28B2ADB4-DC74-4C64-817D-F0F9CDA559BC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65" creationId="{A12DD857-0A3F-4F7C-852F-ABD4EF2FFBCB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70" creationId="{3554B1A2-48EE-4358-B306-E01397000527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73" creationId="{2D03F9B2-C795-4014-BBBD-86BBDB587D6E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76" creationId="{E2895AE8-8282-481E-97C5-A86CA29BC441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79" creationId="{F96CE16D-F288-4CAB-909D-3DBA4CE980DD}"/>
          </ac:cxnSpMkLst>
        </pc:cxnChg>
        <pc:cxnChg chg="add mod">
          <ac:chgData name="Chris G" userId="ec6dd0bf820af39d" providerId="LiveId" clId="{5E46A1D8-4F06-402D-9FE0-5BF703894655}" dt="2018-03-10T23:46:55.447" v="562" actId="164"/>
          <ac:cxnSpMkLst>
            <pc:docMk/>
            <pc:sldMk cId="82172963" sldId="256"/>
            <ac:cxnSpMk id="183" creationId="{6AD0E448-8707-4EB1-9779-B7192A5F68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E696-3049-4A4C-9804-861474F6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7E836A-62DF-424B-BD07-F578269D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E06EA-8315-4E0A-B17D-3325D44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1775-2E03-410C-A6A4-96B45CEB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D0275-282E-41F1-826D-FDB93EB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4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8EDD-6451-470A-B803-8446B73B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99C6F4-5D0A-4197-B376-73485BE0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33DB9-756F-4FF2-BD47-D036AD45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8800D-F0C6-4A09-9E71-EEE4B42E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E1928-1B35-42E2-99F4-1688121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671305-FE13-43AD-9A73-64B0E8E3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03809-605A-4A91-BBB5-F1E2DD5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33D0E-E7C1-448F-B3FA-1E58486E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3AAB0-0857-434C-8BD9-938889F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D5EBC-B8D3-4418-87A8-42ABA55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1B081-C7DA-4BC3-A722-5DEB20D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DF79-42DC-4D55-BFE0-C20FC895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30FE5-669B-43EE-B924-9B1B4F78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98F3A-0964-41D1-AB00-F42AC7D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43C8-473A-4384-A360-676A2A73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3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A493-9AE4-49B1-B4BB-711216F2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7F0E2-2C28-488A-9811-4AE112C7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E2598-793E-48CB-9E4F-4309D0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97EC2-5FCB-48A9-ADDC-1B66F36B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75949-AB84-496B-8183-C353319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E1229-FF8B-43CE-9A5E-9F301A14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B33D-43EC-437F-BC89-389234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C95E36-E09E-4F35-9116-F5620603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4C874-8776-4925-BA97-BDB3C9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3A2B7-0FE5-42E0-A430-50273EA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53C29-F683-415C-B124-C8D6518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2FACE-BF44-4E98-912D-9F4E525B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AFE9D-5F7B-4463-8044-94BBA9F7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09058-0145-4438-9E18-24B501CE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840EBC-1BE5-446F-AC9E-E10300E9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97D4A3-75B0-4E3E-A53C-74B901AA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F0551A-63B9-4D61-93A5-C068725B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FEF61-63A7-46B7-BC93-D5924B1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3640C0-CDF8-4398-A4EB-CB9D1CA2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BFF6D-D419-4127-A8A4-62B4A1BA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8B76F3-6815-446F-BFC2-7F007DF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E60847-083B-4B85-853B-2152F348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EC482D-6EB1-47C9-B27F-5BC8E66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FEB6CF-A391-4BD2-A0BC-B4C821EB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26234F-A9EB-456D-8B5A-25E7C2F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93458-04C0-42CA-8197-7944B55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3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3399B-FE62-402C-B1AE-113CF07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1B80B-B055-4E33-AE5F-46EFE574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8E90E-1B93-4637-8DA5-2232E393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415E5-B1F6-4660-A669-5B38514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0ABAE-9C4B-4D6A-9573-7F792E4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9BB427-CCB2-458A-BC72-AB58E71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5600-B18C-4C44-A888-F6AB6DA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F8591F-A3E3-4D1A-A5FC-FDBEF8589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E588F-F775-4A35-9D09-C427A089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90C59-1C7B-4CE8-BE7A-E9C64233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6B680-8588-43A9-B73F-AFC23CD9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E4CC2-102C-462F-8F40-3F3936D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9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06B3-E94F-4D00-AC1C-48214296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B78AD-EC83-4370-8BDE-F2BF897E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1A3B6-4689-493E-AE0E-2EB3D897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90D12-2E1C-409C-A96D-4B6F64FE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14D51-45FC-4581-B0C0-3DF10565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CCEAC76B-5317-4330-963D-4E51DC4694A9}"/>
              </a:ext>
            </a:extLst>
          </p:cNvPr>
          <p:cNvGrpSpPr/>
          <p:nvPr/>
        </p:nvGrpSpPr>
        <p:grpSpPr>
          <a:xfrm>
            <a:off x="1749904" y="279699"/>
            <a:ext cx="8835621" cy="6217920"/>
            <a:chOff x="1749904" y="279699"/>
            <a:chExt cx="8835621" cy="6217920"/>
          </a:xfrm>
        </p:grpSpPr>
        <p:pic>
          <p:nvPicPr>
            <p:cNvPr id="103" name="Grafik 102" descr="Mann">
              <a:extLst>
                <a:ext uri="{FF2B5EF4-FFF2-40B4-BE49-F238E27FC236}">
                  <a16:creationId xmlns:a16="http://schemas.microsoft.com/office/drawing/2014/main" id="{3B6CA51F-6953-4454-9193-E7FD01F3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8445" y="1199477"/>
              <a:ext cx="914400" cy="914400"/>
            </a:xfrm>
            <a:prstGeom prst="rect">
              <a:avLst/>
            </a:prstGeom>
          </p:spPr>
        </p:pic>
        <p:pic>
          <p:nvPicPr>
            <p:cNvPr id="106" name="Grafik 105" descr="Webcam">
              <a:extLst>
                <a:ext uri="{FF2B5EF4-FFF2-40B4-BE49-F238E27FC236}">
                  <a16:creationId xmlns:a16="http://schemas.microsoft.com/office/drawing/2014/main" id="{E1698A15-60BE-4E4F-B9D2-FDDAEBBC8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1602" y="2532080"/>
              <a:ext cx="588085" cy="588085"/>
            </a:xfrm>
            <a:prstGeom prst="rect">
              <a:avLst/>
            </a:prstGeom>
          </p:spPr>
        </p:pic>
        <p:pic>
          <p:nvPicPr>
            <p:cNvPr id="108" name="Grafik 107" descr="Satellitenschüssel">
              <a:extLst>
                <a:ext uri="{FF2B5EF4-FFF2-40B4-BE49-F238E27FC236}">
                  <a16:creationId xmlns:a16="http://schemas.microsoft.com/office/drawing/2014/main" id="{01DAF880-2424-402A-B23E-23063FD65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81602" y="3538368"/>
              <a:ext cx="588085" cy="588085"/>
            </a:xfrm>
            <a:prstGeom prst="rect">
              <a:avLst/>
            </a:prstGeom>
          </p:spPr>
        </p:pic>
        <p:pic>
          <p:nvPicPr>
            <p:cNvPr id="110" name="Grafik 109" descr="Satellit">
              <a:extLst>
                <a:ext uri="{FF2B5EF4-FFF2-40B4-BE49-F238E27FC236}">
                  <a16:creationId xmlns:a16="http://schemas.microsoft.com/office/drawing/2014/main" id="{3185C1DB-9E82-4167-BA10-E4D8D6A1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1602" y="4553175"/>
              <a:ext cx="588085" cy="588085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202D7452-5754-4283-B6E1-5F64CF10958B}"/>
                </a:ext>
              </a:extLst>
            </p:cNvPr>
            <p:cNvSpPr/>
            <p:nvPr/>
          </p:nvSpPr>
          <p:spPr>
            <a:xfrm>
              <a:off x="3012141" y="494852"/>
              <a:ext cx="7573384" cy="6002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F85FC5BC-F6DE-40B5-9417-48DF813DA59E}"/>
                </a:ext>
              </a:extLst>
            </p:cNvPr>
            <p:cNvSpPr/>
            <p:nvPr/>
          </p:nvSpPr>
          <p:spPr>
            <a:xfrm>
              <a:off x="3345628" y="279699"/>
              <a:ext cx="2750372" cy="37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Autonome Fortbewegung</a:t>
              </a:r>
            </a:p>
          </p:txBody>
        </p: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685DA45D-8703-4571-B5E4-4FC3791611C9}"/>
                </a:ext>
              </a:extLst>
            </p:cNvPr>
            <p:cNvCxnSpPr>
              <a:cxnSpLocks/>
              <a:stCxn id="103" idx="3"/>
              <a:endCxn id="115" idx="2"/>
            </p:cNvCxnSpPr>
            <p:nvPr/>
          </p:nvCxnSpPr>
          <p:spPr>
            <a:xfrm>
              <a:off x="2832845" y="1656677"/>
              <a:ext cx="1088316" cy="172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D27EE60-9D79-4343-BF92-6A741B5C9F1A}"/>
                </a:ext>
              </a:extLst>
            </p:cNvPr>
            <p:cNvSpPr/>
            <p:nvPr/>
          </p:nvSpPr>
          <p:spPr>
            <a:xfrm>
              <a:off x="3921161" y="1489932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Starten von Mohne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159D357-C4A4-4E90-800F-09862D6BEBC4}"/>
                </a:ext>
              </a:extLst>
            </p:cNvPr>
            <p:cNvCxnSpPr>
              <a:cxnSpLocks/>
              <a:stCxn id="103" idx="3"/>
              <a:endCxn id="123" idx="2"/>
            </p:cNvCxnSpPr>
            <p:nvPr/>
          </p:nvCxnSpPr>
          <p:spPr>
            <a:xfrm flipV="1">
              <a:off x="2832845" y="1005839"/>
              <a:ext cx="3263155" cy="650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67F018F-28C2-42CC-B1E4-D7BF37D7C80C}"/>
                </a:ext>
              </a:extLst>
            </p:cNvPr>
            <p:cNvSpPr/>
            <p:nvPr/>
          </p:nvSpPr>
          <p:spPr>
            <a:xfrm>
              <a:off x="6096000" y="666973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Not Aus von Mohne</a:t>
              </a: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7CD9BB4F-BA81-40E6-B0DC-825B511AD540}"/>
                </a:ext>
              </a:extLst>
            </p:cNvPr>
            <p:cNvSpPr/>
            <p:nvPr/>
          </p:nvSpPr>
          <p:spPr>
            <a:xfrm>
              <a:off x="3921160" y="2382817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Erkennung von gelernten Formen und Farben</a:t>
              </a: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ADD4732-3CF1-45BA-BF20-1A40AAC6EEC8}"/>
                </a:ext>
              </a:extLst>
            </p:cNvPr>
            <p:cNvSpPr/>
            <p:nvPr/>
          </p:nvSpPr>
          <p:spPr>
            <a:xfrm>
              <a:off x="1918445" y="2108942"/>
              <a:ext cx="914400" cy="207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User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352437A7-C985-4CB6-94D2-2C9387ED2441}"/>
                </a:ext>
              </a:extLst>
            </p:cNvPr>
            <p:cNvSpPr/>
            <p:nvPr/>
          </p:nvSpPr>
          <p:spPr>
            <a:xfrm>
              <a:off x="1918444" y="4109415"/>
              <a:ext cx="914400" cy="207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USS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95CEA51F-D781-463A-A0FD-09E43B9268E6}"/>
                </a:ext>
              </a:extLst>
            </p:cNvPr>
            <p:cNvSpPr/>
            <p:nvPr/>
          </p:nvSpPr>
          <p:spPr>
            <a:xfrm>
              <a:off x="1749904" y="6110770"/>
              <a:ext cx="1251479" cy="17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ysClr val="windowText" lastClr="000000"/>
                  </a:solidFill>
                </a:rPr>
                <a:t>Controller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10E11644-5FEB-4BAD-952C-FAC58919EA7E}"/>
                </a:ext>
              </a:extLst>
            </p:cNvPr>
            <p:cNvCxnSpPr>
              <a:cxnSpLocks/>
              <a:stCxn id="106" idx="3"/>
              <a:endCxn id="133" idx="2"/>
            </p:cNvCxnSpPr>
            <p:nvPr/>
          </p:nvCxnSpPr>
          <p:spPr>
            <a:xfrm flipV="1">
              <a:off x="2669687" y="2721683"/>
              <a:ext cx="1251473" cy="104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8DAAF0C5-3278-4CDF-84C9-E14625D91444}"/>
                </a:ext>
              </a:extLst>
            </p:cNvPr>
            <p:cNvSpPr/>
            <p:nvPr/>
          </p:nvSpPr>
          <p:spPr>
            <a:xfrm>
              <a:off x="6371217" y="2487256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Rückgabe der Werte an die Controller</a:t>
              </a:r>
            </a:p>
          </p:txBody>
        </p:sp>
        <p:pic>
          <p:nvPicPr>
            <p:cNvPr id="140" name="Grafik 139" descr="Rechner">
              <a:extLst>
                <a:ext uri="{FF2B5EF4-FFF2-40B4-BE49-F238E27FC236}">
                  <a16:creationId xmlns:a16="http://schemas.microsoft.com/office/drawing/2014/main" id="{DEC24806-FAA7-4273-ADC4-95DE8F6F7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81601" y="5533905"/>
              <a:ext cx="588086" cy="588086"/>
            </a:xfrm>
            <a:prstGeom prst="rect">
              <a:avLst/>
            </a:prstGeom>
          </p:spPr>
        </p:pic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6D419BBA-42B2-4798-8A66-7FD234B8FEAF}"/>
                </a:ext>
              </a:extLst>
            </p:cNvPr>
            <p:cNvSpPr/>
            <p:nvPr/>
          </p:nvSpPr>
          <p:spPr>
            <a:xfrm>
              <a:off x="1918444" y="5145286"/>
              <a:ext cx="914400" cy="207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GYRO</a:t>
              </a:r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ACABEC3-A0F9-4BD3-AD58-959BA5639DBA}"/>
                </a:ext>
              </a:extLst>
            </p:cNvPr>
            <p:cNvSpPr/>
            <p:nvPr/>
          </p:nvSpPr>
          <p:spPr>
            <a:xfrm>
              <a:off x="1918444" y="3089889"/>
              <a:ext cx="914400" cy="207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ysClr val="windowText" lastClr="000000"/>
                  </a:solidFill>
                </a:rPr>
                <a:t>PiCam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487EF1F9-0450-4722-A8E7-DCCBE1C06A52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5852159" y="2721683"/>
              <a:ext cx="519058" cy="1044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81DDC008-7AE4-4D82-B7ED-2588E307D083}"/>
                </a:ext>
              </a:extLst>
            </p:cNvPr>
            <p:cNvCxnSpPr>
              <a:cxnSpLocks/>
              <a:stCxn id="108" idx="3"/>
              <a:endCxn id="151" idx="2"/>
            </p:cNvCxnSpPr>
            <p:nvPr/>
          </p:nvCxnSpPr>
          <p:spPr>
            <a:xfrm flipV="1">
              <a:off x="2669687" y="3767866"/>
              <a:ext cx="1085627" cy="64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F1CFEA89-963E-4846-99BA-80B48FABFFC2}"/>
                </a:ext>
              </a:extLst>
            </p:cNvPr>
            <p:cNvSpPr/>
            <p:nvPr/>
          </p:nvSpPr>
          <p:spPr>
            <a:xfrm>
              <a:off x="3755314" y="3429000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Erkennung von Hindernissen</a:t>
              </a:r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9D38EE59-2DF6-4E1C-BBFE-04C57CFFAC33}"/>
                </a:ext>
              </a:extLst>
            </p:cNvPr>
            <p:cNvSpPr/>
            <p:nvPr/>
          </p:nvSpPr>
          <p:spPr>
            <a:xfrm>
              <a:off x="3592156" y="4370743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Messung der Lage im Raum</a:t>
              </a:r>
            </a:p>
          </p:txBody>
        </p: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831AC903-432E-4963-B3B5-3A0097C46770}"/>
                </a:ext>
              </a:extLst>
            </p:cNvPr>
            <p:cNvCxnSpPr>
              <a:cxnSpLocks/>
              <a:stCxn id="110" idx="3"/>
              <a:endCxn id="154" idx="2"/>
            </p:cNvCxnSpPr>
            <p:nvPr/>
          </p:nvCxnSpPr>
          <p:spPr>
            <a:xfrm flipV="1">
              <a:off x="2669687" y="4709609"/>
              <a:ext cx="922469" cy="137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B7655B2-97F0-43ED-B295-A28D73461AA1}"/>
                </a:ext>
              </a:extLst>
            </p:cNvPr>
            <p:cNvSpPr/>
            <p:nvPr/>
          </p:nvSpPr>
          <p:spPr>
            <a:xfrm>
              <a:off x="6143513" y="3579812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Rückgabe der Werte an die Controller</a:t>
              </a:r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49DC23B2-D292-49A2-82CD-1DF7C0A7DCA1}"/>
                </a:ext>
              </a:extLst>
            </p:cNvPr>
            <p:cNvSpPr/>
            <p:nvPr/>
          </p:nvSpPr>
          <p:spPr>
            <a:xfrm>
              <a:off x="5914913" y="4556519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Rückgabe der Werte an die Controller</a:t>
              </a:r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28B2ADB4-DC74-4C64-817D-F0F9CDA559BC}"/>
                </a:ext>
              </a:extLst>
            </p:cNvPr>
            <p:cNvCxnSpPr>
              <a:cxnSpLocks/>
              <a:stCxn id="151" idx="6"/>
              <a:endCxn id="160" idx="2"/>
            </p:cNvCxnSpPr>
            <p:nvPr/>
          </p:nvCxnSpPr>
          <p:spPr>
            <a:xfrm>
              <a:off x="5686313" y="3767866"/>
              <a:ext cx="457200" cy="150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A12DD857-0A3F-4F7C-852F-ABD4EF2FFBCB}"/>
                </a:ext>
              </a:extLst>
            </p:cNvPr>
            <p:cNvCxnSpPr>
              <a:cxnSpLocks/>
              <a:stCxn id="154" idx="6"/>
              <a:endCxn id="161" idx="2"/>
            </p:cNvCxnSpPr>
            <p:nvPr/>
          </p:nvCxnSpPr>
          <p:spPr>
            <a:xfrm>
              <a:off x="5523155" y="4709609"/>
              <a:ext cx="391758" cy="185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B7F2B7DE-0024-41F0-99C9-2E0C226CDC6C}"/>
                </a:ext>
              </a:extLst>
            </p:cNvPr>
            <p:cNvSpPr/>
            <p:nvPr/>
          </p:nvSpPr>
          <p:spPr>
            <a:xfrm>
              <a:off x="7336716" y="5434167"/>
              <a:ext cx="2977181" cy="6211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Steuerung der Drohne in Abhängigkeit von den Sensorwerten und der Logik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3554B1A2-48EE-4358-B306-E01397000527}"/>
                </a:ext>
              </a:extLst>
            </p:cNvPr>
            <p:cNvCxnSpPr>
              <a:cxnSpLocks/>
              <a:stCxn id="140" idx="3"/>
              <a:endCxn id="169" idx="2"/>
            </p:cNvCxnSpPr>
            <p:nvPr/>
          </p:nvCxnSpPr>
          <p:spPr>
            <a:xfrm flipV="1">
              <a:off x="2669687" y="5744742"/>
              <a:ext cx="4667029" cy="83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2D03F9B2-C795-4014-BBBD-86BBDB587D6E}"/>
                </a:ext>
              </a:extLst>
            </p:cNvPr>
            <p:cNvCxnSpPr>
              <a:cxnSpLocks/>
              <a:stCxn id="161" idx="6"/>
              <a:endCxn id="169" idx="0"/>
            </p:cNvCxnSpPr>
            <p:nvPr/>
          </p:nvCxnSpPr>
          <p:spPr>
            <a:xfrm>
              <a:off x="7845912" y="4895385"/>
              <a:ext cx="979395" cy="538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E2895AE8-8282-481E-97C5-A86CA29BC441}"/>
                </a:ext>
              </a:extLst>
            </p:cNvPr>
            <p:cNvCxnSpPr>
              <a:cxnSpLocks/>
              <a:stCxn id="160" idx="6"/>
              <a:endCxn id="169" idx="0"/>
            </p:cNvCxnSpPr>
            <p:nvPr/>
          </p:nvCxnSpPr>
          <p:spPr>
            <a:xfrm>
              <a:off x="8074512" y="3918678"/>
              <a:ext cx="750795" cy="1515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F96CE16D-F288-4CAB-909D-3DBA4CE980DD}"/>
                </a:ext>
              </a:extLst>
            </p:cNvPr>
            <p:cNvCxnSpPr>
              <a:cxnSpLocks/>
              <a:stCxn id="138" idx="6"/>
              <a:endCxn id="169" idx="0"/>
            </p:cNvCxnSpPr>
            <p:nvPr/>
          </p:nvCxnSpPr>
          <p:spPr>
            <a:xfrm>
              <a:off x="8302216" y="2826122"/>
              <a:ext cx="523091" cy="26080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D10D2197-2E72-4DE6-8E55-F13A66A0C0EC}"/>
                </a:ext>
              </a:extLst>
            </p:cNvPr>
            <p:cNvSpPr/>
            <p:nvPr/>
          </p:nvSpPr>
          <p:spPr>
            <a:xfrm>
              <a:off x="8563761" y="1747996"/>
              <a:ext cx="1930999" cy="67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ysClr val="windowText" lastClr="000000"/>
                  </a:solidFill>
                </a:rPr>
                <a:t>Steuerung der Motoren und Servos</a:t>
              </a:r>
            </a:p>
          </p:txBody>
        </p: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6AD0E448-8707-4EB1-9779-B7192A5F6890}"/>
                </a:ext>
              </a:extLst>
            </p:cNvPr>
            <p:cNvCxnSpPr>
              <a:cxnSpLocks/>
              <a:stCxn id="182" idx="4"/>
              <a:endCxn id="169" idx="6"/>
            </p:cNvCxnSpPr>
            <p:nvPr/>
          </p:nvCxnSpPr>
          <p:spPr>
            <a:xfrm>
              <a:off x="9529261" y="2425728"/>
              <a:ext cx="784636" cy="3319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7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4</cp:revision>
  <dcterms:created xsi:type="dcterms:W3CDTF">2018-03-10T20:36:10Z</dcterms:created>
  <dcterms:modified xsi:type="dcterms:W3CDTF">2018-03-10T23:47:06Z</dcterms:modified>
</cp:coreProperties>
</file>